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theme/themeOverride11.xml" ContentType="application/vnd.openxmlformats-officedocument.themeOverride+xml"/>
  <Override PartName="/ppt/theme/themeOverride12.xml" ContentType="application/vnd.openxmlformats-officedocument.themeOverrid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theme/themeOverride13.xml" ContentType="application/vnd.openxmlformats-officedocument.themeOverride+xml"/>
  <Override PartName="/ppt/theme/themeOverride14.xml" ContentType="application/vnd.openxmlformats-officedocument.themeOverrid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theme/themeOverride15.xml" ContentType="application/vnd.openxmlformats-officedocument.themeOverride+xml"/>
  <Override PartName="/ppt/theme/themeOverride16.xml" ContentType="application/vnd.openxmlformats-officedocument.themeOverrid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theme/themeOverride17.xml" ContentType="application/vnd.openxmlformats-officedocument.themeOverride+xml"/>
  <Override PartName="/ppt/theme/themeOverride18.xml" ContentType="application/vnd.openxmlformats-officedocument.themeOverrid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theme/themeOverride19.xml" ContentType="application/vnd.openxmlformats-officedocument.themeOverride+xml"/>
  <Override PartName="/ppt/theme/themeOverride20.xml" ContentType="application/vnd.openxmlformats-officedocument.themeOverrid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theme/themeOverride21.xml" ContentType="application/vnd.openxmlformats-officedocument.themeOverride+xml"/>
  <Override PartName="/ppt/theme/themeOverride22.xml" ContentType="application/vnd.openxmlformats-officedocument.themeOverrid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theme/themeOverride23.xml" ContentType="application/vnd.openxmlformats-officedocument.themeOverride+xml"/>
  <Override PartName="/ppt/theme/themeOverride24.xml" ContentType="application/vnd.openxmlformats-officedocument.themeOverrid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theme/themeOverride25.xml" ContentType="application/vnd.openxmlformats-officedocument.themeOverride+xml"/>
  <Override PartName="/ppt/theme/themeOverride26.xml" ContentType="application/vnd.openxmlformats-officedocument.themeOverrid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theme/themeOverride27.xml" ContentType="application/vnd.openxmlformats-officedocument.themeOverride+xml"/>
  <Override PartName="/ppt/theme/themeOverride28.xml" ContentType="application/vnd.openxmlformats-officedocument.themeOverrid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theme/themeOverride29.xml" ContentType="application/vnd.openxmlformats-officedocument.themeOverride+xml"/>
  <Override PartName="/ppt/theme/themeOverride30.xml" ContentType="application/vnd.openxmlformats-officedocument.themeOverrid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6.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7.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8.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9.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1.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2.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3.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54.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5.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6.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57.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58.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59.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0.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1.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2.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63.xml" ContentType="application/vnd.openxmlformats-officedocument.theme+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64.xml" ContentType="application/vnd.openxmlformats-officedocument.theme+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notesSlides/notesSlide1.xml" ContentType="application/vnd.openxmlformats-officedocument.presentationml.notesSlide+xml"/>
  <Override PartName="/ppt/theme/themeOverride4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45.xml" ContentType="application/vnd.openxmlformats-officedocument.themeOverride+xml"/>
  <Override PartName="/ppt/theme/themeOverride4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 id="2147483769" r:id="rId11"/>
    <p:sldMasterId id="2147483781" r:id="rId12"/>
    <p:sldMasterId id="2147483793" r:id="rId13"/>
    <p:sldMasterId id="2147483805" r:id="rId14"/>
    <p:sldMasterId id="2147483817" r:id="rId15"/>
    <p:sldMasterId id="2147483829" r:id="rId16"/>
    <p:sldMasterId id="2147483841" r:id="rId17"/>
    <p:sldMasterId id="2147483853" r:id="rId18"/>
    <p:sldMasterId id="2147483865" r:id="rId19"/>
    <p:sldMasterId id="2147483877" r:id="rId20"/>
    <p:sldMasterId id="2147483889" r:id="rId21"/>
    <p:sldMasterId id="2147483901" r:id="rId22"/>
    <p:sldMasterId id="2147483913" r:id="rId23"/>
    <p:sldMasterId id="2147483925" r:id="rId24"/>
    <p:sldMasterId id="2147483937" r:id="rId25"/>
    <p:sldMasterId id="2147483949" r:id="rId26"/>
    <p:sldMasterId id="2147483961" r:id="rId27"/>
    <p:sldMasterId id="2147483973" r:id="rId28"/>
    <p:sldMasterId id="2147483985" r:id="rId29"/>
    <p:sldMasterId id="2147483997" r:id="rId30"/>
    <p:sldMasterId id="2147484009" r:id="rId31"/>
    <p:sldMasterId id="2147484021" r:id="rId32"/>
    <p:sldMasterId id="2147484033" r:id="rId33"/>
    <p:sldMasterId id="2147485477" r:id="rId34"/>
    <p:sldMasterId id="2147485489" r:id="rId35"/>
    <p:sldMasterId id="2147485501" r:id="rId36"/>
    <p:sldMasterId id="2147485513" r:id="rId37"/>
    <p:sldMasterId id="2147485525" r:id="rId38"/>
    <p:sldMasterId id="2147485537" r:id="rId39"/>
    <p:sldMasterId id="2147485549" r:id="rId40"/>
    <p:sldMasterId id="2147485561" r:id="rId41"/>
    <p:sldMasterId id="2147485573" r:id="rId42"/>
    <p:sldMasterId id="2147485585" r:id="rId43"/>
    <p:sldMasterId id="2147486533" r:id="rId44"/>
    <p:sldMasterId id="2147486545" r:id="rId45"/>
    <p:sldMasterId id="2147486557" r:id="rId46"/>
    <p:sldMasterId id="2147486569" r:id="rId47"/>
    <p:sldMasterId id="2147486581" r:id="rId48"/>
    <p:sldMasterId id="2147486593" r:id="rId49"/>
    <p:sldMasterId id="2147486606" r:id="rId50"/>
    <p:sldMasterId id="2147486619" r:id="rId51"/>
    <p:sldMasterId id="2147487667" r:id="rId52"/>
    <p:sldMasterId id="2147487681" r:id="rId53"/>
    <p:sldMasterId id="2147487695" r:id="rId54"/>
    <p:sldMasterId id="2147487709" r:id="rId55"/>
    <p:sldMasterId id="2147487723" r:id="rId56"/>
    <p:sldMasterId id="2147487737" r:id="rId57"/>
    <p:sldMasterId id="2147487751" r:id="rId58"/>
    <p:sldMasterId id="2147487765" r:id="rId59"/>
    <p:sldMasterId id="2147487779" r:id="rId60"/>
    <p:sldMasterId id="2147487793" r:id="rId61"/>
    <p:sldMasterId id="2147487807" r:id="rId62"/>
    <p:sldMasterId id="2147487821" r:id="rId63"/>
    <p:sldMasterId id="2147487835" r:id="rId64"/>
    <p:sldMasterId id="2147509817" r:id="rId65"/>
  </p:sldMasterIdLst>
  <p:notesMasterIdLst>
    <p:notesMasterId r:id="rId303"/>
  </p:notesMasterIdLst>
  <p:sldIdLst>
    <p:sldId id="316" r:id="rId66"/>
    <p:sldId id="317" r:id="rId67"/>
    <p:sldId id="285" r:id="rId68"/>
    <p:sldId id="320" r:id="rId69"/>
    <p:sldId id="286" r:id="rId70"/>
    <p:sldId id="288" r:id="rId71"/>
    <p:sldId id="263" r:id="rId72"/>
    <p:sldId id="511" r:id="rId73"/>
    <p:sldId id="505" r:id="rId74"/>
    <p:sldId id="261" r:id="rId75"/>
    <p:sldId id="400" r:id="rId76"/>
    <p:sldId id="453" r:id="rId77"/>
    <p:sldId id="498" r:id="rId78"/>
    <p:sldId id="507" r:id="rId79"/>
    <p:sldId id="409" r:id="rId80"/>
    <p:sldId id="378" r:id="rId81"/>
    <p:sldId id="338" r:id="rId82"/>
    <p:sldId id="508" r:id="rId83"/>
    <p:sldId id="499" r:id="rId84"/>
    <p:sldId id="506" r:id="rId85"/>
    <p:sldId id="410" r:id="rId86"/>
    <p:sldId id="373" r:id="rId87"/>
    <p:sldId id="346" r:id="rId88"/>
    <p:sldId id="262" r:id="rId89"/>
    <p:sldId id="379" r:id="rId90"/>
    <p:sldId id="352" r:id="rId91"/>
    <p:sldId id="326" r:id="rId92"/>
    <p:sldId id="289" r:id="rId93"/>
    <p:sldId id="411" r:id="rId94"/>
    <p:sldId id="412" r:id="rId95"/>
    <p:sldId id="413" r:id="rId96"/>
    <p:sldId id="414" r:id="rId97"/>
    <p:sldId id="327" r:id="rId98"/>
    <p:sldId id="339" r:id="rId99"/>
    <p:sldId id="375" r:id="rId100"/>
    <p:sldId id="358" r:id="rId101"/>
    <p:sldId id="258" r:id="rId102"/>
    <p:sldId id="318" r:id="rId103"/>
    <p:sldId id="290" r:id="rId104"/>
    <p:sldId id="387" r:id="rId105"/>
    <p:sldId id="494" r:id="rId106"/>
    <p:sldId id="291" r:id="rId107"/>
    <p:sldId id="405" r:id="rId108"/>
    <p:sldId id="395" r:id="rId109"/>
    <p:sldId id="335" r:id="rId110"/>
    <p:sldId id="336" r:id="rId111"/>
    <p:sldId id="337" r:id="rId112"/>
    <p:sldId id="340" r:id="rId113"/>
    <p:sldId id="360" r:id="rId114"/>
    <p:sldId id="469" r:id="rId115"/>
    <p:sldId id="347" r:id="rId116"/>
    <p:sldId id="382" r:id="rId117"/>
    <p:sldId id="479" r:id="rId118"/>
    <p:sldId id="393" r:id="rId119"/>
    <p:sldId id="381" r:id="rId120"/>
    <p:sldId id="466" r:id="rId121"/>
    <p:sldId id="512" r:id="rId122"/>
    <p:sldId id="392" r:id="rId123"/>
    <p:sldId id="342" r:id="rId124"/>
    <p:sldId id="341" r:id="rId125"/>
    <p:sldId id="343" r:id="rId126"/>
    <p:sldId id="408" r:id="rId127"/>
    <p:sldId id="467" r:id="rId128"/>
    <p:sldId id="344" r:id="rId129"/>
    <p:sldId id="376" r:id="rId130"/>
    <p:sldId id="293" r:id="rId131"/>
    <p:sldId id="349" r:id="rId132"/>
    <p:sldId id="348" r:id="rId133"/>
    <p:sldId id="350" r:id="rId134"/>
    <p:sldId id="461" r:id="rId135"/>
    <p:sldId id="292" r:id="rId136"/>
    <p:sldId id="462" r:id="rId137"/>
    <p:sldId id="463" r:id="rId138"/>
    <p:sldId id="351" r:id="rId139"/>
    <p:sldId id="359" r:id="rId140"/>
    <p:sldId id="464" r:id="rId141"/>
    <p:sldId id="465" r:id="rId142"/>
    <p:sldId id="353" r:id="rId143"/>
    <p:sldId id="468" r:id="rId144"/>
    <p:sldId id="404" r:id="rId145"/>
    <p:sldId id="345" r:id="rId146"/>
    <p:sldId id="384" r:id="rId147"/>
    <p:sldId id="259" r:id="rId148"/>
    <p:sldId id="260" r:id="rId149"/>
    <p:sldId id="513" r:id="rId150"/>
    <p:sldId id="514" r:id="rId151"/>
    <p:sldId id="296" r:id="rId152"/>
    <p:sldId id="480" r:id="rId153"/>
    <p:sldId id="330" r:id="rId154"/>
    <p:sldId id="471" r:id="rId155"/>
    <p:sldId id="481" r:id="rId156"/>
    <p:sldId id="482" r:id="rId157"/>
    <p:sldId id="483" r:id="rId158"/>
    <p:sldId id="484" r:id="rId159"/>
    <p:sldId id="334" r:id="rId160"/>
    <p:sldId id="485" r:id="rId161"/>
    <p:sldId id="486" r:id="rId162"/>
    <p:sldId id="487" r:id="rId163"/>
    <p:sldId id="294" r:id="rId164"/>
    <p:sldId id="472" r:id="rId165"/>
    <p:sldId id="473" r:id="rId166"/>
    <p:sldId id="474" r:id="rId167"/>
    <p:sldId id="295" r:id="rId168"/>
    <p:sldId id="515" r:id="rId169"/>
    <p:sldId id="322" r:id="rId170"/>
    <p:sldId id="297" r:id="rId171"/>
    <p:sldId id="503" r:id="rId172"/>
    <p:sldId id="475" r:id="rId173"/>
    <p:sldId id="354" r:id="rId174"/>
    <p:sldId id="477" r:id="rId175"/>
    <p:sldId id="476" r:id="rId176"/>
    <p:sldId id="478" r:id="rId177"/>
    <p:sldId id="455" r:id="rId178"/>
    <p:sldId id="355" r:id="rId179"/>
    <p:sldId id="356" r:id="rId180"/>
    <p:sldId id="300" r:id="rId181"/>
    <p:sldId id="457" r:id="rId182"/>
    <p:sldId id="458" r:id="rId183"/>
    <p:sldId id="303" r:id="rId184"/>
    <p:sldId id="495" r:id="rId185"/>
    <p:sldId id="301" r:id="rId186"/>
    <p:sldId id="357" r:id="rId187"/>
    <p:sldId id="371" r:id="rId188"/>
    <p:sldId id="302" r:id="rId189"/>
    <p:sldId id="324" r:id="rId190"/>
    <p:sldId id="266" r:id="rId191"/>
    <p:sldId id="265" r:id="rId192"/>
    <p:sldId id="492" r:id="rId193"/>
    <p:sldId id="488" r:id="rId194"/>
    <p:sldId id="504" r:id="rId195"/>
    <p:sldId id="489" r:id="rId196"/>
    <p:sldId id="490" r:id="rId197"/>
    <p:sldId id="491" r:id="rId198"/>
    <p:sldId id="434" r:id="rId199"/>
    <p:sldId id="435" r:id="rId200"/>
    <p:sldId id="432" r:id="rId201"/>
    <p:sldId id="433" r:id="rId202"/>
    <p:sldId id="331" r:id="rId203"/>
    <p:sldId id="304" r:id="rId204"/>
    <p:sldId id="267" r:id="rId205"/>
    <p:sldId id="436" r:id="rId206"/>
    <p:sldId id="272" r:id="rId207"/>
    <p:sldId id="273" r:id="rId208"/>
    <p:sldId id="470" r:id="rId209"/>
    <p:sldId id="397" r:id="rId210"/>
    <p:sldId id="380" r:id="rId211"/>
    <p:sldId id="325" r:id="rId212"/>
    <p:sldId id="311" r:id="rId213"/>
    <p:sldId id="416" r:id="rId214"/>
    <p:sldId id="415" r:id="rId215"/>
    <p:sldId id="417" r:id="rId216"/>
    <p:sldId id="419" r:id="rId217"/>
    <p:sldId id="420" r:id="rId218"/>
    <p:sldId id="421" r:id="rId219"/>
    <p:sldId id="418" r:id="rId220"/>
    <p:sldId id="422" r:id="rId221"/>
    <p:sldId id="423" r:id="rId222"/>
    <p:sldId id="424" r:id="rId223"/>
    <p:sldId id="268" r:id="rId224"/>
    <p:sldId id="460" r:id="rId225"/>
    <p:sldId id="510" r:id="rId226"/>
    <p:sldId id="270" r:id="rId227"/>
    <p:sldId id="500" r:id="rId228"/>
    <p:sldId id="425" r:id="rId229"/>
    <p:sldId id="427" r:id="rId230"/>
    <p:sldId id="428" r:id="rId231"/>
    <p:sldId id="429" r:id="rId232"/>
    <p:sldId id="426" r:id="rId233"/>
    <p:sldId id="329" r:id="rId234"/>
    <p:sldId id="430" r:id="rId235"/>
    <p:sldId id="431" r:id="rId236"/>
    <p:sldId id="391" r:id="rId237"/>
    <p:sldId id="516" r:id="rId238"/>
    <p:sldId id="406" r:id="rId239"/>
    <p:sldId id="394" r:id="rId240"/>
    <p:sldId id="271" r:id="rId241"/>
    <p:sldId id="310" r:id="rId242"/>
    <p:sldId id="398" r:id="rId243"/>
    <p:sldId id="307" r:id="rId244"/>
    <p:sldId id="368" r:id="rId245"/>
    <p:sldId id="332" r:id="rId246"/>
    <p:sldId id="501" r:id="rId247"/>
    <p:sldId id="306" r:id="rId248"/>
    <p:sldId id="309" r:id="rId249"/>
    <p:sldId id="362" r:id="rId250"/>
    <p:sldId id="502" r:id="rId251"/>
    <p:sldId id="333" r:id="rId252"/>
    <p:sldId id="314" r:id="rId253"/>
    <p:sldId id="396" r:id="rId254"/>
    <p:sldId id="363" r:id="rId255"/>
    <p:sldId id="313" r:id="rId256"/>
    <p:sldId id="496" r:id="rId257"/>
    <p:sldId id="275" r:id="rId258"/>
    <p:sldId id="456" r:id="rId259"/>
    <p:sldId id="454" r:id="rId260"/>
    <p:sldId id="365" r:id="rId261"/>
    <p:sldId id="364" r:id="rId262"/>
    <p:sldId id="509" r:id="rId263"/>
    <p:sldId id="278" r:id="rId264"/>
    <p:sldId id="372" r:id="rId265"/>
    <p:sldId id="276" r:id="rId266"/>
    <p:sldId id="445" r:id="rId267"/>
    <p:sldId id="437" r:id="rId268"/>
    <p:sldId id="438" r:id="rId269"/>
    <p:sldId id="439" r:id="rId270"/>
    <p:sldId id="440" r:id="rId271"/>
    <p:sldId id="441" r:id="rId272"/>
    <p:sldId id="442" r:id="rId273"/>
    <p:sldId id="443" r:id="rId274"/>
    <p:sldId id="444" r:id="rId275"/>
    <p:sldId id="446" r:id="rId276"/>
    <p:sldId id="447" r:id="rId277"/>
    <p:sldId id="448" r:id="rId278"/>
    <p:sldId id="449" r:id="rId279"/>
    <p:sldId id="450" r:id="rId280"/>
    <p:sldId id="493" r:id="rId281"/>
    <p:sldId id="451" r:id="rId282"/>
    <p:sldId id="370" r:id="rId283"/>
    <p:sldId id="497" r:id="rId284"/>
    <p:sldId id="308" r:id="rId285"/>
    <p:sldId id="328" r:id="rId286"/>
    <p:sldId id="312" r:id="rId287"/>
    <p:sldId id="389" r:id="rId288"/>
    <p:sldId id="399" r:id="rId289"/>
    <p:sldId id="390" r:id="rId290"/>
    <p:sldId id="367" r:id="rId291"/>
    <p:sldId id="377" r:id="rId292"/>
    <p:sldId id="369" r:id="rId293"/>
    <p:sldId id="452" r:id="rId294"/>
    <p:sldId id="385" r:id="rId295"/>
    <p:sldId id="388" r:id="rId296"/>
    <p:sldId id="281" r:id="rId297"/>
    <p:sldId id="361" r:id="rId298"/>
    <p:sldId id="366" r:id="rId299"/>
    <p:sldId id="459" r:id="rId300"/>
    <p:sldId id="386" r:id="rId301"/>
    <p:sldId id="298" r:id="rId30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009900"/>
    <a:srgbClr val="FF0066"/>
    <a:srgbClr val="CC3300"/>
    <a:srgbClr val="FF33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52" autoAdjust="0"/>
    <p:restoredTop sz="95144" autoAdjust="0"/>
  </p:normalViewPr>
  <p:slideViewPr>
    <p:cSldViewPr>
      <p:cViewPr varScale="1">
        <p:scale>
          <a:sx n="114" d="100"/>
          <a:sy n="114" d="100"/>
        </p:scale>
        <p:origin x="109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99" Type="http://schemas.openxmlformats.org/officeDocument/2006/relationships/slide" Target="slides/slide234.xml"/><Relationship Id="rId303"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9.xml"/><Relationship Id="rId138" Type="http://schemas.openxmlformats.org/officeDocument/2006/relationships/slide" Target="slides/slide73.xml"/><Relationship Id="rId159" Type="http://schemas.openxmlformats.org/officeDocument/2006/relationships/slide" Target="slides/slide94.xml"/><Relationship Id="rId170" Type="http://schemas.openxmlformats.org/officeDocument/2006/relationships/slide" Target="slides/slide105.xml"/><Relationship Id="rId191" Type="http://schemas.openxmlformats.org/officeDocument/2006/relationships/slide" Target="slides/slide126.xml"/><Relationship Id="rId205" Type="http://schemas.openxmlformats.org/officeDocument/2006/relationships/slide" Target="slides/slide140.xml"/><Relationship Id="rId226" Type="http://schemas.openxmlformats.org/officeDocument/2006/relationships/slide" Target="slides/slide161.xml"/><Relationship Id="rId247" Type="http://schemas.openxmlformats.org/officeDocument/2006/relationships/slide" Target="slides/slide182.xml"/><Relationship Id="rId107" Type="http://schemas.openxmlformats.org/officeDocument/2006/relationships/slide" Target="slides/slide42.xml"/><Relationship Id="rId268" Type="http://schemas.openxmlformats.org/officeDocument/2006/relationships/slide" Target="slides/slide203.xml"/><Relationship Id="rId289" Type="http://schemas.openxmlformats.org/officeDocument/2006/relationships/slide" Target="slides/slide22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9.xml"/><Relationship Id="rId128" Type="http://schemas.openxmlformats.org/officeDocument/2006/relationships/slide" Target="slides/slide63.xml"/><Relationship Id="rId149" Type="http://schemas.openxmlformats.org/officeDocument/2006/relationships/slide" Target="slides/slide84.xml"/><Relationship Id="rId5" Type="http://schemas.openxmlformats.org/officeDocument/2006/relationships/slideMaster" Target="slideMasters/slideMaster5.xml"/><Relationship Id="rId95" Type="http://schemas.openxmlformats.org/officeDocument/2006/relationships/slide" Target="slides/slide30.xml"/><Relationship Id="rId160" Type="http://schemas.openxmlformats.org/officeDocument/2006/relationships/slide" Target="slides/slide95.xml"/><Relationship Id="rId181" Type="http://schemas.openxmlformats.org/officeDocument/2006/relationships/slide" Target="slides/slide116.xml"/><Relationship Id="rId216" Type="http://schemas.openxmlformats.org/officeDocument/2006/relationships/slide" Target="slides/slide151.xml"/><Relationship Id="rId237" Type="http://schemas.openxmlformats.org/officeDocument/2006/relationships/slide" Target="slides/slide172.xml"/><Relationship Id="rId258" Type="http://schemas.openxmlformats.org/officeDocument/2006/relationships/slide" Target="slides/slide193.xml"/><Relationship Id="rId279" Type="http://schemas.openxmlformats.org/officeDocument/2006/relationships/slide" Target="slides/slide21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3.xml"/><Relationship Id="rId139" Type="http://schemas.openxmlformats.org/officeDocument/2006/relationships/slide" Target="slides/slide74.xml"/><Relationship Id="rId290" Type="http://schemas.openxmlformats.org/officeDocument/2006/relationships/slide" Target="slides/slide225.xml"/><Relationship Id="rId304" Type="http://schemas.openxmlformats.org/officeDocument/2006/relationships/presProps" Target="presProps.xml"/><Relationship Id="rId85" Type="http://schemas.openxmlformats.org/officeDocument/2006/relationships/slide" Target="slides/slide20.xml"/><Relationship Id="rId150" Type="http://schemas.openxmlformats.org/officeDocument/2006/relationships/slide" Target="slides/slide85.xml"/><Relationship Id="rId171" Type="http://schemas.openxmlformats.org/officeDocument/2006/relationships/slide" Target="slides/slide106.xml"/><Relationship Id="rId192" Type="http://schemas.openxmlformats.org/officeDocument/2006/relationships/slide" Target="slides/slide127.xml"/><Relationship Id="rId206" Type="http://schemas.openxmlformats.org/officeDocument/2006/relationships/slide" Target="slides/slide141.xml"/><Relationship Id="rId227" Type="http://schemas.openxmlformats.org/officeDocument/2006/relationships/slide" Target="slides/slide162.xml"/><Relationship Id="rId248" Type="http://schemas.openxmlformats.org/officeDocument/2006/relationships/slide" Target="slides/slide183.xml"/><Relationship Id="rId269" Type="http://schemas.openxmlformats.org/officeDocument/2006/relationships/slide" Target="slides/slide20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3.xml"/><Relationship Id="rId129" Type="http://schemas.openxmlformats.org/officeDocument/2006/relationships/slide" Target="slides/slide64.xml"/><Relationship Id="rId280" Type="http://schemas.openxmlformats.org/officeDocument/2006/relationships/slide" Target="slides/slide215.xml"/><Relationship Id="rId54" Type="http://schemas.openxmlformats.org/officeDocument/2006/relationships/slideMaster" Target="slideMasters/slideMaster54.xml"/><Relationship Id="rId75" Type="http://schemas.openxmlformats.org/officeDocument/2006/relationships/slide" Target="slides/slide10.xml"/><Relationship Id="rId96" Type="http://schemas.openxmlformats.org/officeDocument/2006/relationships/slide" Target="slides/slide31.xml"/><Relationship Id="rId140" Type="http://schemas.openxmlformats.org/officeDocument/2006/relationships/slide" Target="slides/slide75.xml"/><Relationship Id="rId161" Type="http://schemas.openxmlformats.org/officeDocument/2006/relationships/slide" Target="slides/slide96.xml"/><Relationship Id="rId182" Type="http://schemas.openxmlformats.org/officeDocument/2006/relationships/slide" Target="slides/slide117.xml"/><Relationship Id="rId217"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173.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291" Type="http://schemas.openxmlformats.org/officeDocument/2006/relationships/slide" Target="slides/slide226.xml"/><Relationship Id="rId305"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1.xml"/><Relationship Id="rId130" Type="http://schemas.openxmlformats.org/officeDocument/2006/relationships/slide" Target="slides/slide65.xml"/><Relationship Id="rId151" Type="http://schemas.openxmlformats.org/officeDocument/2006/relationships/slide" Target="slides/slide86.xml"/><Relationship Id="rId172" Type="http://schemas.openxmlformats.org/officeDocument/2006/relationships/slide" Target="slides/slide107.xml"/><Relationship Id="rId193" Type="http://schemas.openxmlformats.org/officeDocument/2006/relationships/slide" Target="slides/slide128.xml"/><Relationship Id="rId207" Type="http://schemas.openxmlformats.org/officeDocument/2006/relationships/slide" Target="slides/slide142.xml"/><Relationship Id="rId228" Type="http://schemas.openxmlformats.org/officeDocument/2006/relationships/slide" Target="slides/slide163.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281" Type="http://schemas.openxmlformats.org/officeDocument/2006/relationships/slide" Target="slides/slide21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20" Type="http://schemas.openxmlformats.org/officeDocument/2006/relationships/slide" Target="slides/slide55.xml"/><Relationship Id="rId141" Type="http://schemas.openxmlformats.org/officeDocument/2006/relationships/slide" Target="slides/slide76.xml"/><Relationship Id="rId7" Type="http://schemas.openxmlformats.org/officeDocument/2006/relationships/slideMaster" Target="slideMasters/slideMaster7.xml"/><Relationship Id="rId162" Type="http://schemas.openxmlformats.org/officeDocument/2006/relationships/slide" Target="slides/slide97.xml"/><Relationship Id="rId183" Type="http://schemas.openxmlformats.org/officeDocument/2006/relationships/slide" Target="slides/slide118.xml"/><Relationship Id="rId218" Type="http://schemas.openxmlformats.org/officeDocument/2006/relationships/slide" Target="slides/slide153.xml"/><Relationship Id="rId239" Type="http://schemas.openxmlformats.org/officeDocument/2006/relationships/slide" Target="slides/slide174.xml"/><Relationship Id="rId250" Type="http://schemas.openxmlformats.org/officeDocument/2006/relationships/slide" Target="slides/slide185.xml"/><Relationship Id="rId271" Type="http://schemas.openxmlformats.org/officeDocument/2006/relationships/slide" Target="slides/slide206.xml"/><Relationship Id="rId292" Type="http://schemas.openxmlformats.org/officeDocument/2006/relationships/slide" Target="slides/slide227.xml"/><Relationship Id="rId306" Type="http://schemas.openxmlformats.org/officeDocument/2006/relationships/theme" Target="theme/theme1.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15" Type="http://schemas.openxmlformats.org/officeDocument/2006/relationships/slide" Target="slides/slide50.xml"/><Relationship Id="rId131" Type="http://schemas.openxmlformats.org/officeDocument/2006/relationships/slide" Target="slides/slide66.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301" Type="http://schemas.openxmlformats.org/officeDocument/2006/relationships/slide" Target="slides/slide236.xml"/><Relationship Id="rId61" Type="http://schemas.openxmlformats.org/officeDocument/2006/relationships/slideMaster" Target="slideMasters/slideMaster61.xml"/><Relationship Id="rId82" Type="http://schemas.openxmlformats.org/officeDocument/2006/relationships/slide" Target="slides/slide17.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199" Type="http://schemas.openxmlformats.org/officeDocument/2006/relationships/slide" Target="slides/slide134.xml"/><Relationship Id="rId203" Type="http://schemas.openxmlformats.org/officeDocument/2006/relationships/slide" Target="slides/slide138.xml"/><Relationship Id="rId208" Type="http://schemas.openxmlformats.org/officeDocument/2006/relationships/slide" Target="slides/slide143.xml"/><Relationship Id="rId229"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59.xml"/><Relationship Id="rId240" Type="http://schemas.openxmlformats.org/officeDocument/2006/relationships/slide" Target="slides/slide175.xml"/><Relationship Id="rId245" Type="http://schemas.openxmlformats.org/officeDocument/2006/relationships/slide" Target="slides/slide180.xml"/><Relationship Id="rId261" Type="http://schemas.openxmlformats.org/officeDocument/2006/relationships/slide" Target="slides/slide196.xml"/><Relationship Id="rId266" Type="http://schemas.openxmlformats.org/officeDocument/2006/relationships/slide" Target="slides/slide201.xml"/><Relationship Id="rId287" Type="http://schemas.openxmlformats.org/officeDocument/2006/relationships/slide" Target="slides/slide222.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282" Type="http://schemas.openxmlformats.org/officeDocument/2006/relationships/slide" Target="slides/slide21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189" Type="http://schemas.openxmlformats.org/officeDocument/2006/relationships/slide" Target="slides/slide124.xml"/><Relationship Id="rId21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slide" Target="slides/slide149.xml"/><Relationship Id="rId230" Type="http://schemas.openxmlformats.org/officeDocument/2006/relationships/slide" Target="slides/slide165.xml"/><Relationship Id="rId235" Type="http://schemas.openxmlformats.org/officeDocument/2006/relationships/slide" Target="slides/slide170.xml"/><Relationship Id="rId251" Type="http://schemas.openxmlformats.org/officeDocument/2006/relationships/slide" Target="slides/slide186.xml"/><Relationship Id="rId256" Type="http://schemas.openxmlformats.org/officeDocument/2006/relationships/slide" Target="slides/slide191.xml"/><Relationship Id="rId277" Type="http://schemas.openxmlformats.org/officeDocument/2006/relationships/slide" Target="slides/slide212.xml"/><Relationship Id="rId298" Type="http://schemas.openxmlformats.org/officeDocument/2006/relationships/slide" Target="slides/slide23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272" Type="http://schemas.openxmlformats.org/officeDocument/2006/relationships/slide" Target="slides/slide207.xml"/><Relationship Id="rId293" Type="http://schemas.openxmlformats.org/officeDocument/2006/relationships/slide" Target="slides/slide228.xml"/><Relationship Id="rId302" Type="http://schemas.openxmlformats.org/officeDocument/2006/relationships/slide" Target="slides/slide237.xml"/><Relationship Id="rId30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79" Type="http://schemas.openxmlformats.org/officeDocument/2006/relationships/slide" Target="slides/slide114.xml"/><Relationship Id="rId195" Type="http://schemas.openxmlformats.org/officeDocument/2006/relationships/slide" Target="slides/slide130.xml"/><Relationship Id="rId209" Type="http://schemas.openxmlformats.org/officeDocument/2006/relationships/slide" Target="slides/slide144.xml"/><Relationship Id="rId190" Type="http://schemas.openxmlformats.org/officeDocument/2006/relationships/slide" Target="slides/slide125.xml"/><Relationship Id="rId204" Type="http://schemas.openxmlformats.org/officeDocument/2006/relationships/slide" Target="slides/slide139.xml"/><Relationship Id="rId220" Type="http://schemas.openxmlformats.org/officeDocument/2006/relationships/slide" Target="slides/slide155.xml"/><Relationship Id="rId225" Type="http://schemas.openxmlformats.org/officeDocument/2006/relationships/slide" Target="slides/slide160.xml"/><Relationship Id="rId241" Type="http://schemas.openxmlformats.org/officeDocument/2006/relationships/slide" Target="slides/slide176.xml"/><Relationship Id="rId246" Type="http://schemas.openxmlformats.org/officeDocument/2006/relationships/slide" Target="slides/slide181.xml"/><Relationship Id="rId267" Type="http://schemas.openxmlformats.org/officeDocument/2006/relationships/slide" Target="slides/slide202.xml"/><Relationship Id="rId288" Type="http://schemas.openxmlformats.org/officeDocument/2006/relationships/slide" Target="slides/slide22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1.xml"/><Relationship Id="rId127" Type="http://schemas.openxmlformats.org/officeDocument/2006/relationships/slide" Target="slides/slide62.xml"/><Relationship Id="rId262" Type="http://schemas.openxmlformats.org/officeDocument/2006/relationships/slide" Target="slides/slide197.xml"/><Relationship Id="rId283" Type="http://schemas.openxmlformats.org/officeDocument/2006/relationships/slide" Target="slides/slide21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78" Type="http://schemas.openxmlformats.org/officeDocument/2006/relationships/slide" Target="slides/slide13.xml"/><Relationship Id="rId94" Type="http://schemas.openxmlformats.org/officeDocument/2006/relationships/slide" Target="slides/slide29.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48" Type="http://schemas.openxmlformats.org/officeDocument/2006/relationships/slide" Target="slides/slide83.xml"/><Relationship Id="rId164" Type="http://schemas.openxmlformats.org/officeDocument/2006/relationships/slide" Target="slides/slide99.xml"/><Relationship Id="rId169" Type="http://schemas.openxmlformats.org/officeDocument/2006/relationships/slide" Target="slides/slide104.xml"/><Relationship Id="rId185" Type="http://schemas.openxmlformats.org/officeDocument/2006/relationships/slide" Target="slides/slide1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5.xml"/><Relationship Id="rId210" Type="http://schemas.openxmlformats.org/officeDocument/2006/relationships/slide" Target="slides/slide14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294" Type="http://schemas.openxmlformats.org/officeDocument/2006/relationships/slide" Target="slides/slide229.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284" Type="http://schemas.openxmlformats.org/officeDocument/2006/relationships/slide" Target="slides/slide21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95" Type="http://schemas.openxmlformats.org/officeDocument/2006/relationships/slide" Target="slides/slide23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285"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296" Type="http://schemas.openxmlformats.org/officeDocument/2006/relationships/slide" Target="slides/slide231.xml"/><Relationship Id="rId300" Type="http://schemas.openxmlformats.org/officeDocument/2006/relationships/slide" Target="slides/slide235.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slide" Target="slides/slide22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297" Type="http://schemas.openxmlformats.org/officeDocument/2006/relationships/slide" Target="slides/slide2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98DE4F-531B-FD2E-7964-3DB6492F4A4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EA4D39B4-7266-86E2-1B7D-F94A856FEA4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7844DBE2-6600-4CB2-BD40-34F4EF9B9E80}" type="datetimeFigureOut">
              <a:rPr lang="en-US"/>
              <a:pPr>
                <a:defRPr/>
              </a:pPr>
              <a:t>2/28/2024</a:t>
            </a:fld>
            <a:endParaRPr lang="en-US"/>
          </a:p>
        </p:txBody>
      </p:sp>
      <p:sp>
        <p:nvSpPr>
          <p:cNvPr id="4" name="Slide Image Placeholder 3">
            <a:extLst>
              <a:ext uri="{FF2B5EF4-FFF2-40B4-BE49-F238E27FC236}">
                <a16:creationId xmlns:a16="http://schemas.microsoft.com/office/drawing/2014/main" id="{5162D9A9-A2E9-D166-6219-01498A00A71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DF6AAB7-29C8-1EA3-E1C4-1FBDBE1192F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B246BA7-E2F2-216B-0E7C-05455FF61A2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94FE65C-9683-8A73-87B0-00A66371066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054EFAD-C0EA-4C37-9059-50943399C2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Slide Image Placeholder 1">
            <a:extLst>
              <a:ext uri="{FF2B5EF4-FFF2-40B4-BE49-F238E27FC236}">
                <a16:creationId xmlns:a16="http://schemas.microsoft.com/office/drawing/2014/main" id="{BFC15021-0835-8701-FC3C-48690E4872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59139" name="Notes Placeholder 2">
            <a:extLst>
              <a:ext uri="{FF2B5EF4-FFF2-40B4-BE49-F238E27FC236}">
                <a16:creationId xmlns:a16="http://schemas.microsoft.com/office/drawing/2014/main" id="{1AA01295-DD5E-F22E-3434-DFA1EB19EC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59140" name="Slide Number Placeholder 3">
            <a:extLst>
              <a:ext uri="{FF2B5EF4-FFF2-40B4-BE49-F238E27FC236}">
                <a16:creationId xmlns:a16="http://schemas.microsoft.com/office/drawing/2014/main" id="{2DFD2B16-A410-3183-402C-84AB1ED02A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D4E590-29A7-4724-A837-58B1531EEA5E}" type="slidenum">
              <a:rPr lang="en-US" altLang="en-US" smtClean="0">
                <a:latin typeface="Arial" panose="020B0604020202020204" pitchFamily="34" charset="0"/>
              </a:rPr>
              <a:pPr>
                <a:spcBef>
                  <a:spcPct val="0"/>
                </a:spcBef>
              </a:pPr>
              <a:t>143</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Slide Image Placeholder 1">
            <a:extLst>
              <a:ext uri="{FF2B5EF4-FFF2-40B4-BE49-F238E27FC236}">
                <a16:creationId xmlns:a16="http://schemas.microsoft.com/office/drawing/2014/main" id="{65AE7EAA-7CB1-9FA2-1B45-DFF7795371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8291" name="Notes Placeholder 2">
            <a:extLst>
              <a:ext uri="{FF2B5EF4-FFF2-40B4-BE49-F238E27FC236}">
                <a16:creationId xmlns:a16="http://schemas.microsoft.com/office/drawing/2014/main" id="{D5EB54A2-5E8E-6850-1CD3-50D6F20D4C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8292" name="Slide Number Placeholder 3">
            <a:extLst>
              <a:ext uri="{FF2B5EF4-FFF2-40B4-BE49-F238E27FC236}">
                <a16:creationId xmlns:a16="http://schemas.microsoft.com/office/drawing/2014/main" id="{77D393B7-76CB-858B-468E-7F64FBC743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FAE920-F963-4D9F-B427-7936EBEBABD9}" type="slidenum">
              <a:rPr lang="en-US" altLang="en-US" smtClean="0">
                <a:latin typeface="Arial" panose="020B0604020202020204" pitchFamily="34" charset="0"/>
              </a:rPr>
              <a:pPr>
                <a:spcBef>
                  <a:spcPct val="0"/>
                </a:spcBef>
              </a:pPr>
              <a:t>184</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Slide Image Placeholder 1">
            <a:extLst>
              <a:ext uri="{FF2B5EF4-FFF2-40B4-BE49-F238E27FC236}">
                <a16:creationId xmlns:a16="http://schemas.microsoft.com/office/drawing/2014/main" id="{A70FAF4D-9E6F-1D2B-E0DD-33EE906CF8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0339" name="Notes Placeholder 2">
            <a:extLst>
              <a:ext uri="{FF2B5EF4-FFF2-40B4-BE49-F238E27FC236}">
                <a16:creationId xmlns:a16="http://schemas.microsoft.com/office/drawing/2014/main" id="{657279CD-5B22-1D83-9E37-23B62F7A08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0340" name="Slide Number Placeholder 3">
            <a:extLst>
              <a:ext uri="{FF2B5EF4-FFF2-40B4-BE49-F238E27FC236}">
                <a16:creationId xmlns:a16="http://schemas.microsoft.com/office/drawing/2014/main" id="{3EBC24DC-79F3-FFA2-7F10-5030AEAF3F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948F1B-ACCD-4DB9-B480-594B6E2617C5}" type="slidenum">
              <a:rPr lang="en-US" altLang="en-US" smtClean="0">
                <a:latin typeface="Arial" panose="020B0604020202020204" pitchFamily="34" charset="0"/>
              </a:rPr>
              <a:pPr>
                <a:spcBef>
                  <a:spcPct val="0"/>
                </a:spcBef>
              </a:pPr>
              <a:t>185</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Slide Image Placeholder 1">
            <a:extLst>
              <a:ext uri="{FF2B5EF4-FFF2-40B4-BE49-F238E27FC236}">
                <a16:creationId xmlns:a16="http://schemas.microsoft.com/office/drawing/2014/main" id="{8888C6E8-9395-A8E0-EF2D-CDD4193D68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2387" name="Notes Placeholder 2">
            <a:extLst>
              <a:ext uri="{FF2B5EF4-FFF2-40B4-BE49-F238E27FC236}">
                <a16:creationId xmlns:a16="http://schemas.microsoft.com/office/drawing/2014/main" id="{C374281F-1637-9FA1-0C05-7096BEFE81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2388" name="Slide Number Placeholder 3">
            <a:extLst>
              <a:ext uri="{FF2B5EF4-FFF2-40B4-BE49-F238E27FC236}">
                <a16:creationId xmlns:a16="http://schemas.microsoft.com/office/drawing/2014/main" id="{A13903EE-1232-5BEF-00C7-C774AD7ED7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891880-F659-4C41-A41F-283511FCB7F9}" type="slidenum">
              <a:rPr lang="en-US" altLang="en-US" smtClean="0">
                <a:latin typeface="Arial" panose="020B0604020202020204" pitchFamily="34" charset="0"/>
              </a:rPr>
              <a:pPr>
                <a:spcBef>
                  <a:spcPct val="0"/>
                </a:spcBef>
              </a:pPr>
              <a:t>186</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Slide Image Placeholder 1">
            <a:extLst>
              <a:ext uri="{FF2B5EF4-FFF2-40B4-BE49-F238E27FC236}">
                <a16:creationId xmlns:a16="http://schemas.microsoft.com/office/drawing/2014/main" id="{8FB00FB0-E725-4339-6F72-3AECA3F999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6307" name="Notes Placeholder 2">
            <a:extLst>
              <a:ext uri="{FF2B5EF4-FFF2-40B4-BE49-F238E27FC236}">
                <a16:creationId xmlns:a16="http://schemas.microsoft.com/office/drawing/2014/main" id="{3ACD018C-E696-6C8F-85E3-943801D549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http://museumvictoria.com.au/collections/items/261171/iron-electric-hotpoint-1920s</a:t>
            </a:r>
          </a:p>
        </p:txBody>
      </p:sp>
      <p:sp>
        <p:nvSpPr>
          <p:cNvPr id="866308" name="Slide Number Placeholder 3">
            <a:extLst>
              <a:ext uri="{FF2B5EF4-FFF2-40B4-BE49-F238E27FC236}">
                <a16:creationId xmlns:a16="http://schemas.microsoft.com/office/drawing/2014/main" id="{3881B92C-2A2F-6A52-2707-153100F95A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2D2AAD-80F1-4695-A844-E3A7F5D7CC6F}" type="slidenum">
              <a:rPr lang="en-US" altLang="en-US" smtClean="0">
                <a:solidFill>
                  <a:srgbClr val="000000"/>
                </a:solidFill>
              </a:rPr>
              <a:pPr/>
              <a:t>149</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Slide Image Placeholder 1">
            <a:extLst>
              <a:ext uri="{FF2B5EF4-FFF2-40B4-BE49-F238E27FC236}">
                <a16:creationId xmlns:a16="http://schemas.microsoft.com/office/drawing/2014/main" id="{DE533B0C-846A-43D9-3BA4-C77BE570F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8355" name="Notes Placeholder 2">
            <a:extLst>
              <a:ext uri="{FF2B5EF4-FFF2-40B4-BE49-F238E27FC236}">
                <a16:creationId xmlns:a16="http://schemas.microsoft.com/office/drawing/2014/main" id="{CD558D1E-F0A3-70BF-9C60-EB0DF0432F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http://tothetwenties.blogspot.com/2009/11/i-dont-mind-housekeeping-bit.html</a:t>
            </a:r>
          </a:p>
        </p:txBody>
      </p:sp>
      <p:sp>
        <p:nvSpPr>
          <p:cNvPr id="868356" name="Slide Number Placeholder 3">
            <a:extLst>
              <a:ext uri="{FF2B5EF4-FFF2-40B4-BE49-F238E27FC236}">
                <a16:creationId xmlns:a16="http://schemas.microsoft.com/office/drawing/2014/main" id="{D955AA05-CEE3-D86C-A2F1-49EF291901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95647C-A30E-4A7D-A849-5988D28434A7}" type="slidenum">
              <a:rPr lang="en-US" altLang="en-US" smtClean="0">
                <a:solidFill>
                  <a:srgbClr val="000000"/>
                </a:solidFill>
              </a:rPr>
              <a:pPr/>
              <a:t>150</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Slide Image Placeholder 1">
            <a:extLst>
              <a:ext uri="{FF2B5EF4-FFF2-40B4-BE49-F238E27FC236}">
                <a16:creationId xmlns:a16="http://schemas.microsoft.com/office/drawing/2014/main" id="{791FE0D3-8D30-B8CD-2F7F-59943F1D6B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3475" name="Notes Placeholder 2">
            <a:extLst>
              <a:ext uri="{FF2B5EF4-FFF2-40B4-BE49-F238E27FC236}">
                <a16:creationId xmlns:a16="http://schemas.microsoft.com/office/drawing/2014/main" id="{AC4E0C7C-3475-DBB8-61F8-8DC9D276C7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http://tothetwenties.blogspot.com/search/label/appliance</a:t>
            </a:r>
          </a:p>
        </p:txBody>
      </p:sp>
      <p:sp>
        <p:nvSpPr>
          <p:cNvPr id="873476" name="Slide Number Placeholder 3">
            <a:extLst>
              <a:ext uri="{FF2B5EF4-FFF2-40B4-BE49-F238E27FC236}">
                <a16:creationId xmlns:a16="http://schemas.microsoft.com/office/drawing/2014/main" id="{0550ED18-F32C-4776-77D1-E887F60130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8D39D3-C1D5-486B-B0D5-763CF64159D3}" type="slidenum">
              <a:rPr lang="en-US" altLang="en-US" smtClean="0">
                <a:solidFill>
                  <a:srgbClr val="000000"/>
                </a:solidFill>
              </a:rPr>
              <a:pPr/>
              <a:t>154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Slide Image Placeholder 1">
            <a:extLst>
              <a:ext uri="{FF2B5EF4-FFF2-40B4-BE49-F238E27FC236}">
                <a16:creationId xmlns:a16="http://schemas.microsoft.com/office/drawing/2014/main" id="{4C1482F1-C4CB-0A34-0336-4F89967EAB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5523" name="Notes Placeholder 2">
            <a:extLst>
              <a:ext uri="{FF2B5EF4-FFF2-40B4-BE49-F238E27FC236}">
                <a16:creationId xmlns:a16="http://schemas.microsoft.com/office/drawing/2014/main" id="{5E43BAD2-90EF-E447-CD77-113575E2E3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http://www.fanpop.com/clubs/1920s/images/17379132/title/1920s-photographs-photo</a:t>
            </a:r>
          </a:p>
        </p:txBody>
      </p:sp>
      <p:sp>
        <p:nvSpPr>
          <p:cNvPr id="875524" name="Slide Number Placeholder 3">
            <a:extLst>
              <a:ext uri="{FF2B5EF4-FFF2-40B4-BE49-F238E27FC236}">
                <a16:creationId xmlns:a16="http://schemas.microsoft.com/office/drawing/2014/main" id="{16111242-AC94-892D-33C2-09B5C555C7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52EA4F-D9CA-4CBC-BC2E-6CA45B958F35}" type="slidenum">
              <a:rPr lang="en-US" altLang="en-US" smtClean="0"/>
              <a:pPr/>
              <a:t>155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Slide Image Placeholder 1">
            <a:extLst>
              <a:ext uri="{FF2B5EF4-FFF2-40B4-BE49-F238E27FC236}">
                <a16:creationId xmlns:a16="http://schemas.microsoft.com/office/drawing/2014/main" id="{794094E9-78F5-7B1B-F78E-83E7CFDBA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9619" name="Notes Placeholder 2">
            <a:extLst>
              <a:ext uri="{FF2B5EF4-FFF2-40B4-BE49-F238E27FC236}">
                <a16:creationId xmlns:a16="http://schemas.microsoft.com/office/drawing/2014/main" id="{85C77EFF-9DF2-4D7C-15EF-D6105A6DBE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http://tothetwenties.blogspot.com/2009/11/i-dont-mind-housekeeping-bit.html</a:t>
            </a:r>
          </a:p>
        </p:txBody>
      </p:sp>
      <p:sp>
        <p:nvSpPr>
          <p:cNvPr id="879620" name="Slide Number Placeholder 3">
            <a:extLst>
              <a:ext uri="{FF2B5EF4-FFF2-40B4-BE49-F238E27FC236}">
                <a16:creationId xmlns:a16="http://schemas.microsoft.com/office/drawing/2014/main" id="{C133459C-C942-062F-6BC9-EF0C236F4A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385A9B-9BA6-4E57-A5A1-11C45DF34911}" type="slidenum">
              <a:rPr lang="en-US" altLang="en-US" smtClean="0">
                <a:solidFill>
                  <a:srgbClr val="000000"/>
                </a:solidFill>
              </a:rPr>
              <a:pPr/>
              <a:t>158</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a:extLst>
              <a:ext uri="{FF2B5EF4-FFF2-40B4-BE49-F238E27FC236}">
                <a16:creationId xmlns:a16="http://schemas.microsoft.com/office/drawing/2014/main" id="{411021B5-E6C9-9D08-C4F3-AF5ABB5926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5763" name="Notes Placeholder 2">
            <a:extLst>
              <a:ext uri="{FF2B5EF4-FFF2-40B4-BE49-F238E27FC236}">
                <a16:creationId xmlns:a16="http://schemas.microsoft.com/office/drawing/2014/main" id="{4C9A977E-FF01-9D06-97A2-40C8A84D8A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5764" name="Slide Number Placeholder 3">
            <a:extLst>
              <a:ext uri="{FF2B5EF4-FFF2-40B4-BE49-F238E27FC236}">
                <a16:creationId xmlns:a16="http://schemas.microsoft.com/office/drawing/2014/main" id="{15DC1C41-D246-3DA0-794C-9252C40DD6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4F8006-4334-4A58-9BD8-B8439F73DA71}" type="slidenum">
              <a:rPr lang="en-US" altLang="en-US" smtClean="0">
                <a:solidFill>
                  <a:srgbClr val="000000"/>
                </a:solidFill>
              </a:rPr>
              <a:pPr/>
              <a:t>164</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Slide Image Placeholder 1">
            <a:extLst>
              <a:ext uri="{FF2B5EF4-FFF2-40B4-BE49-F238E27FC236}">
                <a16:creationId xmlns:a16="http://schemas.microsoft.com/office/drawing/2014/main" id="{418A9474-4012-CAB6-2349-32BBA7FDB3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2931" name="Notes Placeholder 2">
            <a:extLst>
              <a:ext uri="{FF2B5EF4-FFF2-40B4-BE49-F238E27FC236}">
                <a16:creationId xmlns:a16="http://schemas.microsoft.com/office/drawing/2014/main" id="{DD4A033A-119C-B667-F539-EAC8713A40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Sheet music for the song "We Men Must Grow A Mustache." 1922 Inset photo of bandleader Abe Lyman.</a:t>
            </a:r>
          </a:p>
        </p:txBody>
      </p:sp>
      <p:sp>
        <p:nvSpPr>
          <p:cNvPr id="892932" name="Slide Number Placeholder 3">
            <a:extLst>
              <a:ext uri="{FF2B5EF4-FFF2-40B4-BE49-F238E27FC236}">
                <a16:creationId xmlns:a16="http://schemas.microsoft.com/office/drawing/2014/main" id="{EBEC89C9-7454-7152-7326-A49D52F024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2D677F-D179-432C-8713-AB76A0E37476}" type="slidenum">
              <a:rPr lang="en-US" altLang="en-US" smtClean="0"/>
              <a:pPr/>
              <a:t>170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Slide Image Placeholder 1">
            <a:extLst>
              <a:ext uri="{FF2B5EF4-FFF2-40B4-BE49-F238E27FC236}">
                <a16:creationId xmlns:a16="http://schemas.microsoft.com/office/drawing/2014/main" id="{9D190E2D-FF3F-CC84-B838-74DE4576FB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2147" name="Notes Placeholder 2">
            <a:extLst>
              <a:ext uri="{FF2B5EF4-FFF2-40B4-BE49-F238E27FC236}">
                <a16:creationId xmlns:a16="http://schemas.microsoft.com/office/drawing/2014/main" id="{F88A3380-2085-8404-76EC-65480DDAB5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2148" name="Slide Number Placeholder 3">
            <a:extLst>
              <a:ext uri="{FF2B5EF4-FFF2-40B4-BE49-F238E27FC236}">
                <a16:creationId xmlns:a16="http://schemas.microsoft.com/office/drawing/2014/main" id="{6AB32EBA-6318-9776-E6DD-73099BAA67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A74478-DB2D-43F6-B7B3-0DB31BABDBCB}" type="slidenum">
              <a:rPr lang="en-US" altLang="en-US" smtClean="0">
                <a:latin typeface="Arial" panose="020B0604020202020204" pitchFamily="34" charset="0"/>
              </a:rPr>
              <a:pPr>
                <a:spcBef>
                  <a:spcPct val="0"/>
                </a:spcBef>
              </a:pPr>
              <a:t>179</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8.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8.xml"/><Relationship Id="rId1" Type="http://schemas.openxmlformats.org/officeDocument/2006/relationships/themeOverride" Target="../theme/themeOverride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9.xml"/><Relationship Id="rId1" Type="http://schemas.openxmlformats.org/officeDocument/2006/relationships/themeOverride" Target="../theme/themeOverride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9.xml"/><Relationship Id="rId1" Type="http://schemas.openxmlformats.org/officeDocument/2006/relationships/themeOverride" Target="../theme/themeOverride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0.xml"/><Relationship Id="rId1" Type="http://schemas.openxmlformats.org/officeDocument/2006/relationships/themeOverride" Target="../theme/themeOverride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0.xml"/><Relationship Id="rId1" Type="http://schemas.openxmlformats.org/officeDocument/2006/relationships/themeOverride" Target="../theme/themeOverride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1.xml"/><Relationship Id="rId1" Type="http://schemas.openxmlformats.org/officeDocument/2006/relationships/themeOverride" Target="../theme/themeOverride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1.xml"/><Relationship Id="rId1" Type="http://schemas.openxmlformats.org/officeDocument/2006/relationships/themeOverride" Target="../theme/themeOverride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2.xml"/><Relationship Id="rId1" Type="http://schemas.openxmlformats.org/officeDocument/2006/relationships/themeOverride" Target="../theme/themeOverride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2.xml"/><Relationship Id="rId1" Type="http://schemas.openxmlformats.org/officeDocument/2006/relationships/themeOverride" Target="../theme/themeOverride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3.xml"/><Relationship Id="rId1" Type="http://schemas.openxmlformats.org/officeDocument/2006/relationships/themeOverride" Target="../theme/themeOverride1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3.xml"/><Relationship Id="rId1" Type="http://schemas.openxmlformats.org/officeDocument/2006/relationships/themeOverride" Target="../theme/themeOverride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4.xml"/><Relationship Id="rId1" Type="http://schemas.openxmlformats.org/officeDocument/2006/relationships/themeOverride" Target="../theme/themeOverride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4.xml"/><Relationship Id="rId1" Type="http://schemas.openxmlformats.org/officeDocument/2006/relationships/themeOverride" Target="../theme/themeOverride1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5.xml"/><Relationship Id="rId1" Type="http://schemas.openxmlformats.org/officeDocument/2006/relationships/themeOverride" Target="../theme/themeOverride1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5.xml"/><Relationship Id="rId1" Type="http://schemas.openxmlformats.org/officeDocument/2006/relationships/themeOverride" Target="../theme/themeOverride1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6.xml"/><Relationship Id="rId1" Type="http://schemas.openxmlformats.org/officeDocument/2006/relationships/themeOverride" Target="../theme/themeOverride1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6.xml"/><Relationship Id="rId1" Type="http://schemas.openxmlformats.org/officeDocument/2006/relationships/themeOverride" Target="../theme/themeOverride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7.xml"/><Relationship Id="rId1" Type="http://schemas.openxmlformats.org/officeDocument/2006/relationships/themeOverride" Target="../theme/themeOverride1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7.xml"/><Relationship Id="rId1" Type="http://schemas.openxmlformats.org/officeDocument/2006/relationships/themeOverride" Target="../theme/themeOverride2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8.xml"/><Relationship Id="rId1" Type="http://schemas.openxmlformats.org/officeDocument/2006/relationships/themeOverride" Target="../theme/themeOverride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8.xml"/><Relationship Id="rId1" Type="http://schemas.openxmlformats.org/officeDocument/2006/relationships/themeOverride" Target="../theme/themeOverride2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9.xml"/><Relationship Id="rId1" Type="http://schemas.openxmlformats.org/officeDocument/2006/relationships/themeOverride" Target="../theme/themeOverride2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9.xml"/><Relationship Id="rId1" Type="http://schemas.openxmlformats.org/officeDocument/2006/relationships/themeOverride" Target="../theme/themeOverride2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0.xml"/><Relationship Id="rId1" Type="http://schemas.openxmlformats.org/officeDocument/2006/relationships/themeOverride" Target="../theme/themeOverride2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0.xml"/><Relationship Id="rId1" Type="http://schemas.openxmlformats.org/officeDocument/2006/relationships/themeOverride" Target="../theme/themeOverride2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1.xml"/><Relationship Id="rId1" Type="http://schemas.openxmlformats.org/officeDocument/2006/relationships/themeOverride" Target="../theme/themeOverride2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1.xml"/><Relationship Id="rId1" Type="http://schemas.openxmlformats.org/officeDocument/2006/relationships/themeOverride" Target="../theme/themeOverride2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2.xml"/><Relationship Id="rId1" Type="http://schemas.openxmlformats.org/officeDocument/2006/relationships/themeOverride" Target="../theme/themeOverride2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2.xml"/><Relationship Id="rId1" Type="http://schemas.openxmlformats.org/officeDocument/2006/relationships/themeOverride" Target="../theme/themeOverride3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AAAF2F-79B7-F967-0FB0-99C3608746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4C9718-4E60-F125-3F3D-7CDB0F579D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ED71EF-619C-6894-F254-ACDDC38EFCFF}"/>
              </a:ext>
            </a:extLst>
          </p:cNvPr>
          <p:cNvSpPr>
            <a:spLocks noGrp="1" noChangeArrowheads="1"/>
          </p:cNvSpPr>
          <p:nvPr>
            <p:ph type="sldNum" sz="quarter" idx="12"/>
          </p:nvPr>
        </p:nvSpPr>
        <p:spPr>
          <a:ln/>
        </p:spPr>
        <p:txBody>
          <a:bodyPr/>
          <a:lstStyle>
            <a:lvl1pPr>
              <a:defRPr/>
            </a:lvl1pPr>
          </a:lstStyle>
          <a:p>
            <a:pPr>
              <a:defRPr/>
            </a:pPr>
            <a:fld id="{A134BBB6-1972-4BC9-A7F1-F206DCCE09E2}" type="slidenum">
              <a:rPr lang="en-US" altLang="en-US"/>
              <a:pPr>
                <a:defRPr/>
              </a:pPr>
              <a:t>‹#›</a:t>
            </a:fld>
            <a:endParaRPr lang="en-US" altLang="en-US"/>
          </a:p>
        </p:txBody>
      </p:sp>
    </p:spTree>
    <p:extLst>
      <p:ext uri="{BB962C8B-B14F-4D97-AF65-F5344CB8AC3E}">
        <p14:creationId xmlns:p14="http://schemas.microsoft.com/office/powerpoint/2010/main" val="99543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440C42-CE5E-968C-FB7C-2DCAFBC179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1C8228-712A-799B-C249-67A8BEAB48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8DC8DB-A6AF-CC09-821F-C1D0939F1FD9}"/>
              </a:ext>
            </a:extLst>
          </p:cNvPr>
          <p:cNvSpPr>
            <a:spLocks noGrp="1" noChangeArrowheads="1"/>
          </p:cNvSpPr>
          <p:nvPr>
            <p:ph type="sldNum" sz="quarter" idx="12"/>
          </p:nvPr>
        </p:nvSpPr>
        <p:spPr>
          <a:ln/>
        </p:spPr>
        <p:txBody>
          <a:bodyPr/>
          <a:lstStyle>
            <a:lvl1pPr>
              <a:defRPr/>
            </a:lvl1pPr>
          </a:lstStyle>
          <a:p>
            <a:pPr>
              <a:defRPr/>
            </a:pPr>
            <a:fld id="{68A41D41-E3B0-4B66-9710-609E1C369A13}" type="slidenum">
              <a:rPr lang="en-US" altLang="en-US"/>
              <a:pPr>
                <a:defRPr/>
              </a:pPr>
              <a:t>‹#›</a:t>
            </a:fld>
            <a:endParaRPr lang="en-US" altLang="en-US"/>
          </a:p>
        </p:txBody>
      </p:sp>
    </p:spTree>
    <p:extLst>
      <p:ext uri="{BB962C8B-B14F-4D97-AF65-F5344CB8AC3E}">
        <p14:creationId xmlns:p14="http://schemas.microsoft.com/office/powerpoint/2010/main" val="39798403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42F74-1FFE-D613-7357-8D53C13B79E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8AC122B-5EFD-7A9B-6D51-F5627A79947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83CF738-C588-3117-9EBD-9748B01CBF3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A6B3D0A-F333-4ACD-BA18-B381F254B3A7}" type="slidenum">
              <a:rPr lang="en-US" altLang="en-US"/>
              <a:pPr>
                <a:defRPr/>
              </a:pPr>
              <a:t>‹#›</a:t>
            </a:fld>
            <a:endParaRPr lang="en-US" altLang="en-US"/>
          </a:p>
        </p:txBody>
      </p:sp>
    </p:spTree>
    <p:extLst>
      <p:ext uri="{BB962C8B-B14F-4D97-AF65-F5344CB8AC3E}">
        <p14:creationId xmlns:p14="http://schemas.microsoft.com/office/powerpoint/2010/main" val="8209909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AD3163F-D43E-C10E-89D6-1A8DDAE7956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646920A-C130-A67D-69D6-19C8D7A8A2F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02F3924-A2A1-3BF6-60D5-4A0B465215E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5D25ADB-9E20-47E0-B9F9-B99EAFF7E37F}" type="slidenum">
              <a:rPr lang="en-US" altLang="en-US"/>
              <a:pPr>
                <a:defRPr/>
              </a:pPr>
              <a:t>‹#›</a:t>
            </a:fld>
            <a:endParaRPr lang="en-US" altLang="en-US"/>
          </a:p>
        </p:txBody>
      </p:sp>
    </p:spTree>
    <p:extLst>
      <p:ext uri="{BB962C8B-B14F-4D97-AF65-F5344CB8AC3E}">
        <p14:creationId xmlns:p14="http://schemas.microsoft.com/office/powerpoint/2010/main" val="36099533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5F70C-96BD-1826-0E43-7A8A5804C14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023858B-9F79-0471-DD2B-F27DFE57587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1DB803D-F4CA-CFCD-FFE0-E721D016270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4CAF3A7-CE85-4090-A9FE-65B07C116587}" type="slidenum">
              <a:rPr lang="en-US" altLang="en-US"/>
              <a:pPr>
                <a:defRPr/>
              </a:pPr>
              <a:t>‹#›</a:t>
            </a:fld>
            <a:endParaRPr lang="en-US" altLang="en-US"/>
          </a:p>
        </p:txBody>
      </p:sp>
    </p:spTree>
    <p:extLst>
      <p:ext uri="{BB962C8B-B14F-4D97-AF65-F5344CB8AC3E}">
        <p14:creationId xmlns:p14="http://schemas.microsoft.com/office/powerpoint/2010/main" val="40315582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B5DBA-99C3-4D9A-1AE1-1D3575B3E35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0768E2C5-B28B-1769-4031-1BE76A28AEF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6EA304F-707E-41B8-7D53-F71F3413755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D3AFE7C-E745-4ED0-8B30-754263EF9970}" type="slidenum">
              <a:rPr lang="en-US" altLang="en-US"/>
              <a:pPr>
                <a:defRPr/>
              </a:pPr>
              <a:t>‹#›</a:t>
            </a:fld>
            <a:endParaRPr lang="en-US" altLang="en-US"/>
          </a:p>
        </p:txBody>
      </p:sp>
    </p:spTree>
    <p:extLst>
      <p:ext uri="{BB962C8B-B14F-4D97-AF65-F5344CB8AC3E}">
        <p14:creationId xmlns:p14="http://schemas.microsoft.com/office/powerpoint/2010/main" val="25795337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4F5E-35DA-A40F-1918-278AFCAB720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89B8964D-88A0-A6D7-18BB-DE5AB635C97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AAFB1EF-47B1-69BD-5932-28AB1BF9DEC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AF07A1B-4FB6-442D-B82A-C79320BCBF00}" type="slidenum">
              <a:rPr lang="en-US" altLang="en-US"/>
              <a:pPr>
                <a:defRPr/>
              </a:pPr>
              <a:t>‹#›</a:t>
            </a:fld>
            <a:endParaRPr lang="en-US" altLang="en-US"/>
          </a:p>
        </p:txBody>
      </p:sp>
    </p:spTree>
    <p:extLst>
      <p:ext uri="{BB962C8B-B14F-4D97-AF65-F5344CB8AC3E}">
        <p14:creationId xmlns:p14="http://schemas.microsoft.com/office/powerpoint/2010/main" val="29196088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DBC107-4C46-77A9-7CC8-9DEF0A60977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C1F1A066-0363-B9A0-C848-2EDC762188A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9D93D32-C8E9-4C44-D42D-B749E1589B8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1A19124-DBCA-4295-9033-A7B456A6390E}" type="slidenum">
              <a:rPr lang="en-US" altLang="en-US"/>
              <a:pPr>
                <a:defRPr/>
              </a:pPr>
              <a:t>‹#›</a:t>
            </a:fld>
            <a:endParaRPr lang="en-US" altLang="en-US"/>
          </a:p>
        </p:txBody>
      </p:sp>
    </p:spTree>
    <p:extLst>
      <p:ext uri="{BB962C8B-B14F-4D97-AF65-F5344CB8AC3E}">
        <p14:creationId xmlns:p14="http://schemas.microsoft.com/office/powerpoint/2010/main" val="15270870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BEB3DB-A98D-75D0-E3D6-8160086DAAC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6BF37E57-256D-708B-0858-1A996763E9E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5789EC1E-E174-0D38-4F9D-E4BF5DB1BBF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120CE40-BC71-4CFA-B143-CDD2FD0418CA}" type="slidenum">
              <a:rPr lang="en-US" altLang="en-US"/>
              <a:pPr>
                <a:defRPr/>
              </a:pPr>
              <a:t>‹#›</a:t>
            </a:fld>
            <a:endParaRPr lang="en-US" altLang="en-US"/>
          </a:p>
        </p:txBody>
      </p:sp>
    </p:spTree>
    <p:extLst>
      <p:ext uri="{BB962C8B-B14F-4D97-AF65-F5344CB8AC3E}">
        <p14:creationId xmlns:p14="http://schemas.microsoft.com/office/powerpoint/2010/main" val="42622935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CDCA2C-B57A-52A7-37FC-D592EB8A156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10980BDB-A50D-7A74-75B4-71A7E971FB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BF880FB-FD23-627A-48B1-158F1D31527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10F46CC-475D-4496-8538-02B84EF01B5D}" type="slidenum">
              <a:rPr lang="en-US" altLang="en-US"/>
              <a:pPr>
                <a:defRPr/>
              </a:pPr>
              <a:t>‹#›</a:t>
            </a:fld>
            <a:endParaRPr lang="en-US" altLang="en-US"/>
          </a:p>
        </p:txBody>
      </p:sp>
    </p:spTree>
    <p:extLst>
      <p:ext uri="{BB962C8B-B14F-4D97-AF65-F5344CB8AC3E}">
        <p14:creationId xmlns:p14="http://schemas.microsoft.com/office/powerpoint/2010/main" val="2190995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9A9441F-22A8-59D6-B965-66581A65175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C643583B-7DE2-E777-60EA-AEDB5744DBD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DA4E7B1-6C51-198C-F647-0E2BD39EA1F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4711312-DC7A-413A-91E2-6BF6DA182EE4}" type="slidenum">
              <a:rPr lang="en-US" altLang="en-US"/>
              <a:pPr>
                <a:defRPr/>
              </a:pPr>
              <a:t>‹#›</a:t>
            </a:fld>
            <a:endParaRPr lang="en-US" altLang="en-US"/>
          </a:p>
        </p:txBody>
      </p:sp>
    </p:spTree>
    <p:extLst>
      <p:ext uri="{BB962C8B-B14F-4D97-AF65-F5344CB8AC3E}">
        <p14:creationId xmlns:p14="http://schemas.microsoft.com/office/powerpoint/2010/main" val="18840730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8482F9C-6E56-F719-07F5-D1BC882F596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784E884B-16CF-6631-87D9-A58EB398B97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2F6A008-0563-9C5B-8D53-75C703ED4AC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98AFA7C-C95D-4921-8596-CA93AE8B846A}" type="slidenum">
              <a:rPr lang="en-US" altLang="en-US"/>
              <a:pPr>
                <a:defRPr/>
              </a:pPr>
              <a:t>‹#›</a:t>
            </a:fld>
            <a:endParaRPr lang="en-US" altLang="en-US"/>
          </a:p>
        </p:txBody>
      </p:sp>
    </p:spTree>
    <p:extLst>
      <p:ext uri="{BB962C8B-B14F-4D97-AF65-F5344CB8AC3E}">
        <p14:creationId xmlns:p14="http://schemas.microsoft.com/office/powerpoint/2010/main" val="130108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E90741-2746-D422-EB7D-8EB4BA7E02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4108E7-AFE5-0366-02D1-178E0AAC7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461904-A3B7-C75A-F058-F0C049E4BDCC}"/>
              </a:ext>
            </a:extLst>
          </p:cNvPr>
          <p:cNvSpPr>
            <a:spLocks noGrp="1" noChangeArrowheads="1"/>
          </p:cNvSpPr>
          <p:nvPr>
            <p:ph type="sldNum" sz="quarter" idx="12"/>
          </p:nvPr>
        </p:nvSpPr>
        <p:spPr>
          <a:ln/>
        </p:spPr>
        <p:txBody>
          <a:bodyPr/>
          <a:lstStyle>
            <a:lvl1pPr>
              <a:defRPr/>
            </a:lvl1pPr>
          </a:lstStyle>
          <a:p>
            <a:pPr>
              <a:defRPr/>
            </a:pPr>
            <a:fld id="{E9EB7CFD-78BA-4584-AFA7-479211AEF670}" type="slidenum">
              <a:rPr lang="en-US" altLang="en-US"/>
              <a:pPr>
                <a:defRPr/>
              </a:pPr>
              <a:t>‹#›</a:t>
            </a:fld>
            <a:endParaRPr lang="en-US" altLang="en-US"/>
          </a:p>
        </p:txBody>
      </p:sp>
    </p:spTree>
    <p:extLst>
      <p:ext uri="{BB962C8B-B14F-4D97-AF65-F5344CB8AC3E}">
        <p14:creationId xmlns:p14="http://schemas.microsoft.com/office/powerpoint/2010/main" val="4762328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F1523-6C1D-F4C5-637F-52EEA66072D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2814AF3-17BB-6D17-727C-7CC2A73437D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9E37CCD-4D39-6A5B-535E-717F37B61DC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3040191-3126-4BAE-82CC-7684070F36E2}" type="slidenum">
              <a:rPr lang="en-US" altLang="en-US"/>
              <a:pPr>
                <a:defRPr/>
              </a:pPr>
              <a:t>‹#›</a:t>
            </a:fld>
            <a:endParaRPr lang="en-US" altLang="en-US"/>
          </a:p>
        </p:txBody>
      </p:sp>
    </p:spTree>
    <p:extLst>
      <p:ext uri="{BB962C8B-B14F-4D97-AF65-F5344CB8AC3E}">
        <p14:creationId xmlns:p14="http://schemas.microsoft.com/office/powerpoint/2010/main" val="37691013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BB22C-A2C6-A50B-CD5D-D0B862740C6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60BFD4DD-BFC1-B9E0-F580-0E182893C51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522681E-A881-31A2-2246-80561898409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9AAA35D-DE5D-4ED1-8368-000F68754979}" type="slidenum">
              <a:rPr lang="en-US" altLang="en-US"/>
              <a:pPr>
                <a:defRPr/>
              </a:pPr>
              <a:t>‹#›</a:t>
            </a:fld>
            <a:endParaRPr lang="en-US" altLang="en-US"/>
          </a:p>
        </p:txBody>
      </p:sp>
    </p:spTree>
    <p:extLst>
      <p:ext uri="{BB962C8B-B14F-4D97-AF65-F5344CB8AC3E}">
        <p14:creationId xmlns:p14="http://schemas.microsoft.com/office/powerpoint/2010/main" val="3584695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478EC92-EEA9-216C-1975-7505C702FCB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FCB17595-CF0D-5809-3CF6-67518C1AEC6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397C186-9CA2-0800-1D19-661730B0B60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278990B-FE43-483E-82A2-BE6AE78BC5F1}" type="slidenum">
              <a:rPr lang="en-US" altLang="en-US"/>
              <a:pPr>
                <a:defRPr/>
              </a:pPr>
              <a:t>‹#›</a:t>
            </a:fld>
            <a:endParaRPr lang="en-US" altLang="en-US"/>
          </a:p>
        </p:txBody>
      </p:sp>
    </p:spTree>
    <p:extLst>
      <p:ext uri="{BB962C8B-B14F-4D97-AF65-F5344CB8AC3E}">
        <p14:creationId xmlns:p14="http://schemas.microsoft.com/office/powerpoint/2010/main" val="3572276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9AE52-FFC8-16B2-B81B-6A7CA5A4255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84C198E-74A9-FE24-B020-392E4B22A11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9E84504-CC32-96F6-4DA1-60DF5D4572A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651C1E8-DA2E-4C2E-BF0D-EFE1579B836A}" type="slidenum">
              <a:rPr lang="en-US" altLang="en-US"/>
              <a:pPr>
                <a:defRPr/>
              </a:pPr>
              <a:t>‹#›</a:t>
            </a:fld>
            <a:endParaRPr lang="en-US" altLang="en-US"/>
          </a:p>
        </p:txBody>
      </p:sp>
    </p:spTree>
    <p:extLst>
      <p:ext uri="{BB962C8B-B14F-4D97-AF65-F5344CB8AC3E}">
        <p14:creationId xmlns:p14="http://schemas.microsoft.com/office/powerpoint/2010/main" val="1851388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8DF16B-20CF-92B8-B48C-59F56DC7010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1B5FDBD-8D1E-3FE2-C05F-659B8CB677C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57E9902-DEA4-95E7-33FC-7F2D51762D8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25A235C-A0BD-4A4D-8BE3-BB16AB36F284}" type="slidenum">
              <a:rPr lang="en-US" altLang="en-US"/>
              <a:pPr>
                <a:defRPr/>
              </a:pPr>
              <a:t>‹#›</a:t>
            </a:fld>
            <a:endParaRPr lang="en-US" altLang="en-US"/>
          </a:p>
        </p:txBody>
      </p:sp>
    </p:spTree>
    <p:extLst>
      <p:ext uri="{BB962C8B-B14F-4D97-AF65-F5344CB8AC3E}">
        <p14:creationId xmlns:p14="http://schemas.microsoft.com/office/powerpoint/2010/main" val="1163404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F14B4-385D-06EF-1A33-6C4061B51A4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62BEBBC3-EE91-6B94-7F25-4B736A29CCC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24872C5-3F09-5DAC-687E-5CE2BB391BF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B08582A-8DC7-445F-9A6A-FDE9F281D7C8}" type="slidenum">
              <a:rPr lang="en-US" altLang="en-US"/>
              <a:pPr>
                <a:defRPr/>
              </a:pPr>
              <a:t>‹#›</a:t>
            </a:fld>
            <a:endParaRPr lang="en-US" altLang="en-US"/>
          </a:p>
        </p:txBody>
      </p:sp>
    </p:spTree>
    <p:extLst>
      <p:ext uri="{BB962C8B-B14F-4D97-AF65-F5344CB8AC3E}">
        <p14:creationId xmlns:p14="http://schemas.microsoft.com/office/powerpoint/2010/main" val="24264697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DB4BBD-A3F7-A5FB-976E-F169DF6729C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372680B4-7276-3F6B-4F94-834A7087064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CC4311BC-03F8-36B1-19EC-A8A1223EE0C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77157E5-F882-4AA5-A182-9C2C8F99615D}" type="slidenum">
              <a:rPr lang="en-US" altLang="en-US"/>
              <a:pPr>
                <a:defRPr/>
              </a:pPr>
              <a:t>‹#›</a:t>
            </a:fld>
            <a:endParaRPr lang="en-US" altLang="en-US"/>
          </a:p>
        </p:txBody>
      </p:sp>
    </p:spTree>
    <p:extLst>
      <p:ext uri="{BB962C8B-B14F-4D97-AF65-F5344CB8AC3E}">
        <p14:creationId xmlns:p14="http://schemas.microsoft.com/office/powerpoint/2010/main" val="117892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102A6F-3E92-9C6D-3664-40540D6A5EB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A1D1EBB1-A4A7-B5C1-0213-00EA16BCDB2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D839B4C1-7181-0019-6437-ECD143B721D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D93BE1-4FE0-41DE-908A-00E54F288899}" type="slidenum">
              <a:rPr lang="en-US" altLang="en-US"/>
              <a:pPr>
                <a:defRPr/>
              </a:pPr>
              <a:t>‹#›</a:t>
            </a:fld>
            <a:endParaRPr lang="en-US" altLang="en-US"/>
          </a:p>
        </p:txBody>
      </p:sp>
    </p:spTree>
    <p:extLst>
      <p:ext uri="{BB962C8B-B14F-4D97-AF65-F5344CB8AC3E}">
        <p14:creationId xmlns:p14="http://schemas.microsoft.com/office/powerpoint/2010/main" val="41324059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A82DC-22EC-247B-7D6B-2C9475C35C2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4E002D16-0291-A57E-C0A0-4906A6EC7DE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1D40BDB4-8CB4-DE4A-65BD-E47E7A6097F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3AF2F8B-B54B-4BC8-933E-27A82CEBC908}" type="slidenum">
              <a:rPr lang="en-US" altLang="en-US"/>
              <a:pPr>
                <a:defRPr/>
              </a:pPr>
              <a:t>‹#›</a:t>
            </a:fld>
            <a:endParaRPr lang="en-US" altLang="en-US"/>
          </a:p>
        </p:txBody>
      </p:sp>
    </p:spTree>
    <p:extLst>
      <p:ext uri="{BB962C8B-B14F-4D97-AF65-F5344CB8AC3E}">
        <p14:creationId xmlns:p14="http://schemas.microsoft.com/office/powerpoint/2010/main" val="21050938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C3A3304-5B93-3820-19A5-A353968905D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FA886B79-2654-A202-9D07-4D550CED615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8526619-5162-3760-4D09-B3EC539D1AB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6285D5B-399C-4545-B0C6-1F9224A4BA12}" type="slidenum">
              <a:rPr lang="en-US" altLang="en-US"/>
              <a:pPr>
                <a:defRPr/>
              </a:pPr>
              <a:t>‹#›</a:t>
            </a:fld>
            <a:endParaRPr lang="en-US" altLang="en-US"/>
          </a:p>
        </p:txBody>
      </p:sp>
    </p:spTree>
    <p:extLst>
      <p:ext uri="{BB962C8B-B14F-4D97-AF65-F5344CB8AC3E}">
        <p14:creationId xmlns:p14="http://schemas.microsoft.com/office/powerpoint/2010/main" val="1292039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C16AB5-4281-29D6-3BE2-68CB9AF4B3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648C94-D373-002E-F37E-53BF2D00B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783FBE-484C-0DB7-9D35-422060960771}"/>
              </a:ext>
            </a:extLst>
          </p:cNvPr>
          <p:cNvSpPr>
            <a:spLocks noGrp="1" noChangeArrowheads="1"/>
          </p:cNvSpPr>
          <p:nvPr>
            <p:ph type="sldNum" sz="quarter" idx="12"/>
          </p:nvPr>
        </p:nvSpPr>
        <p:spPr>
          <a:ln/>
        </p:spPr>
        <p:txBody>
          <a:bodyPr/>
          <a:lstStyle>
            <a:lvl1pPr>
              <a:defRPr/>
            </a:lvl1pPr>
          </a:lstStyle>
          <a:p>
            <a:pPr>
              <a:defRPr/>
            </a:pPr>
            <a:fld id="{73F047A8-8C4A-427E-9336-1B25F61BE3FA}" type="slidenum">
              <a:rPr lang="en-US" altLang="en-US"/>
              <a:pPr>
                <a:defRPr/>
              </a:pPr>
              <a:t>‹#›</a:t>
            </a:fld>
            <a:endParaRPr lang="en-US" altLang="en-US"/>
          </a:p>
        </p:txBody>
      </p:sp>
    </p:spTree>
    <p:extLst>
      <p:ext uri="{BB962C8B-B14F-4D97-AF65-F5344CB8AC3E}">
        <p14:creationId xmlns:p14="http://schemas.microsoft.com/office/powerpoint/2010/main" val="32539501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A5C771F-F03A-4F47-330F-DB8568CF4F0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01897222-3E7C-053A-0A47-8F76D19BA7D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59E7DCF-43ED-257D-DB1A-EE84323458A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1C74580-DF9F-4396-B0C1-22B0F8AA401E}" type="slidenum">
              <a:rPr lang="en-US" altLang="en-US"/>
              <a:pPr>
                <a:defRPr/>
              </a:pPr>
              <a:t>‹#›</a:t>
            </a:fld>
            <a:endParaRPr lang="en-US" altLang="en-US"/>
          </a:p>
        </p:txBody>
      </p:sp>
    </p:spTree>
    <p:extLst>
      <p:ext uri="{BB962C8B-B14F-4D97-AF65-F5344CB8AC3E}">
        <p14:creationId xmlns:p14="http://schemas.microsoft.com/office/powerpoint/2010/main" val="8879716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E36BE-7755-1EAA-865F-3FD4128251E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D090D81-FC01-5E54-E760-C907385489E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37984C0-B620-A41F-C54F-A6E73192FF8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D31987F-3E21-4729-A7C2-C78BBFADCDD8}" type="slidenum">
              <a:rPr lang="en-US" altLang="en-US"/>
              <a:pPr>
                <a:defRPr/>
              </a:pPr>
              <a:t>‹#›</a:t>
            </a:fld>
            <a:endParaRPr lang="en-US" altLang="en-US"/>
          </a:p>
        </p:txBody>
      </p:sp>
    </p:spTree>
    <p:extLst>
      <p:ext uri="{BB962C8B-B14F-4D97-AF65-F5344CB8AC3E}">
        <p14:creationId xmlns:p14="http://schemas.microsoft.com/office/powerpoint/2010/main" val="30851583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629E6-6CB0-5D47-E095-E651C8CB6C7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09C2CD9-45FF-7C71-72EF-2D35DFD2E08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D539B09-124F-40DD-D44D-9B463C5107A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C021EC8-9EEF-45EB-A806-7BDC3AB26CAF}" type="slidenum">
              <a:rPr lang="en-US" altLang="en-US"/>
              <a:pPr>
                <a:defRPr/>
              </a:pPr>
              <a:t>‹#›</a:t>
            </a:fld>
            <a:endParaRPr lang="en-US" altLang="en-US"/>
          </a:p>
        </p:txBody>
      </p:sp>
    </p:spTree>
    <p:extLst>
      <p:ext uri="{BB962C8B-B14F-4D97-AF65-F5344CB8AC3E}">
        <p14:creationId xmlns:p14="http://schemas.microsoft.com/office/powerpoint/2010/main" val="23318397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0D002D-E816-6A5B-C46C-1C2AAEE6CD6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AF6EF01-6030-B2FD-C9E1-BDC380CE4B6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3888FB5-2B45-9ACD-1710-69C9873D269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7D36057-6E02-43ED-A79E-CCE8CC1E3A3B}" type="slidenum">
              <a:rPr lang="en-US" altLang="en-US"/>
              <a:pPr>
                <a:defRPr/>
              </a:pPr>
              <a:t>‹#›</a:t>
            </a:fld>
            <a:endParaRPr lang="en-US" altLang="en-US"/>
          </a:p>
        </p:txBody>
      </p:sp>
    </p:spTree>
    <p:extLst>
      <p:ext uri="{BB962C8B-B14F-4D97-AF65-F5344CB8AC3E}">
        <p14:creationId xmlns:p14="http://schemas.microsoft.com/office/powerpoint/2010/main" val="309370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11A5A-2FC8-26E3-CBB8-59B28A3FE46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597276A-C4C8-9E24-99E6-4FE31499B03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D66CBBA-C28B-F355-0D89-BA147B63D70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1F03E5A-636B-47E3-9AED-88215D821A3C}" type="slidenum">
              <a:rPr lang="en-US" altLang="en-US"/>
              <a:pPr>
                <a:defRPr/>
              </a:pPr>
              <a:t>‹#›</a:t>
            </a:fld>
            <a:endParaRPr lang="en-US" altLang="en-US"/>
          </a:p>
        </p:txBody>
      </p:sp>
    </p:spTree>
    <p:extLst>
      <p:ext uri="{BB962C8B-B14F-4D97-AF65-F5344CB8AC3E}">
        <p14:creationId xmlns:p14="http://schemas.microsoft.com/office/powerpoint/2010/main" val="40764102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E4458C-345E-E511-C875-063A06FEAD8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F8D19E6-33BA-F0D0-A31A-AFA5615D93E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B117094-C182-CFD1-8AE9-325F1AA58F6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8BB918B-F76A-4FD5-8BB5-C75154DE8D14}" type="slidenum">
              <a:rPr lang="en-US" altLang="en-US"/>
              <a:pPr>
                <a:defRPr/>
              </a:pPr>
              <a:t>‹#›</a:t>
            </a:fld>
            <a:endParaRPr lang="en-US" altLang="en-US"/>
          </a:p>
        </p:txBody>
      </p:sp>
    </p:spTree>
    <p:extLst>
      <p:ext uri="{BB962C8B-B14F-4D97-AF65-F5344CB8AC3E}">
        <p14:creationId xmlns:p14="http://schemas.microsoft.com/office/powerpoint/2010/main" val="16991148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6E72D-9B66-EA3E-075F-8A189F45EDE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A4B885A1-5326-05EF-46BC-7080B65226D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E2AD5A2-65B8-C420-9556-D1E1A718D25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3111166-4F53-4C7B-98B3-4AFAF5C2E4A2}" type="slidenum">
              <a:rPr lang="en-US" altLang="en-US"/>
              <a:pPr>
                <a:defRPr/>
              </a:pPr>
              <a:t>‹#›</a:t>
            </a:fld>
            <a:endParaRPr lang="en-US" altLang="en-US"/>
          </a:p>
        </p:txBody>
      </p:sp>
    </p:spTree>
    <p:extLst>
      <p:ext uri="{BB962C8B-B14F-4D97-AF65-F5344CB8AC3E}">
        <p14:creationId xmlns:p14="http://schemas.microsoft.com/office/powerpoint/2010/main" val="37976040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C4813-1216-5366-95F6-B697F853510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8FA42C04-29C6-927B-E902-AD9F7950A8C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1856027D-B57D-4ED3-66C5-1860354F4C0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3A24B18-DEF1-41C0-A253-B789235CF738}" type="slidenum">
              <a:rPr lang="en-US" altLang="en-US"/>
              <a:pPr>
                <a:defRPr/>
              </a:pPr>
              <a:t>‹#›</a:t>
            </a:fld>
            <a:endParaRPr lang="en-US" altLang="en-US"/>
          </a:p>
        </p:txBody>
      </p:sp>
    </p:spTree>
    <p:extLst>
      <p:ext uri="{BB962C8B-B14F-4D97-AF65-F5344CB8AC3E}">
        <p14:creationId xmlns:p14="http://schemas.microsoft.com/office/powerpoint/2010/main" val="33082982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50E800-CAF5-03F1-B33A-3BEF4F74896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F044DD38-839C-9EEF-3001-EF86C1FFDFB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E43E5667-62E1-6B8B-2920-23532C8894D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0138264-6A02-4612-A5BE-797C418B4CF2}" type="slidenum">
              <a:rPr lang="en-US" altLang="en-US"/>
              <a:pPr>
                <a:defRPr/>
              </a:pPr>
              <a:t>‹#›</a:t>
            </a:fld>
            <a:endParaRPr lang="en-US" altLang="en-US"/>
          </a:p>
        </p:txBody>
      </p:sp>
    </p:spTree>
    <p:extLst>
      <p:ext uri="{BB962C8B-B14F-4D97-AF65-F5344CB8AC3E}">
        <p14:creationId xmlns:p14="http://schemas.microsoft.com/office/powerpoint/2010/main" val="23037379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76CF5D-C3E1-4CEC-41A1-6C01B92AFE6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D1B66ECA-1C82-00A9-FBE3-79F7A713F9F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08E1CF9D-761F-0022-11AE-7E0AB4D2311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28B9F25-7F37-44B5-A969-AD89AA5981C3}" type="slidenum">
              <a:rPr lang="en-US" altLang="en-US"/>
              <a:pPr>
                <a:defRPr/>
              </a:pPr>
              <a:t>‹#›</a:t>
            </a:fld>
            <a:endParaRPr lang="en-US" altLang="en-US"/>
          </a:p>
        </p:txBody>
      </p:sp>
    </p:spTree>
    <p:extLst>
      <p:ext uri="{BB962C8B-B14F-4D97-AF65-F5344CB8AC3E}">
        <p14:creationId xmlns:p14="http://schemas.microsoft.com/office/powerpoint/2010/main" val="3637920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55F4B2B-05B2-E5FF-C738-0C38D90A1AB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26BAAB58-8652-4CD2-AFAC-8FE65E74622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1F0DED5-B766-9594-406B-DF197B9AE52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C4868E9-96A0-4792-9BB4-AC8718BE3968}" type="slidenum">
              <a:rPr lang="en-US" altLang="en-US"/>
              <a:pPr>
                <a:defRPr/>
              </a:pPr>
              <a:t>‹#›</a:t>
            </a:fld>
            <a:endParaRPr lang="en-US" altLang="en-US"/>
          </a:p>
        </p:txBody>
      </p:sp>
    </p:spTree>
    <p:extLst>
      <p:ext uri="{BB962C8B-B14F-4D97-AF65-F5344CB8AC3E}">
        <p14:creationId xmlns:p14="http://schemas.microsoft.com/office/powerpoint/2010/main" val="26695457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64A112E-0B43-A557-3871-1F468E3F546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C011EE46-19AC-EE5A-89AD-03711BDE6ED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4C67D17-7B94-B583-A271-8F0D97903E6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7538FFB-65C9-4F09-B4A9-5154A8A22095}" type="slidenum">
              <a:rPr lang="en-US" altLang="en-US"/>
              <a:pPr>
                <a:defRPr/>
              </a:pPr>
              <a:t>‹#›</a:t>
            </a:fld>
            <a:endParaRPr lang="en-US" altLang="en-US"/>
          </a:p>
        </p:txBody>
      </p:sp>
    </p:spTree>
    <p:extLst>
      <p:ext uri="{BB962C8B-B14F-4D97-AF65-F5344CB8AC3E}">
        <p14:creationId xmlns:p14="http://schemas.microsoft.com/office/powerpoint/2010/main" val="3571549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BD6DA7D-9CEC-237D-368D-FE7E1577D0B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E3D8E3A3-B364-AEC0-BD28-4316BDDB488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1F8437A-7AE0-947D-6D33-02795EBD975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64F8A40-3DDB-4410-8BFD-8800863A10F6}" type="slidenum">
              <a:rPr lang="en-US" altLang="en-US"/>
              <a:pPr>
                <a:defRPr/>
              </a:pPr>
              <a:t>‹#›</a:t>
            </a:fld>
            <a:endParaRPr lang="en-US" altLang="en-US"/>
          </a:p>
        </p:txBody>
      </p:sp>
    </p:spTree>
    <p:extLst>
      <p:ext uri="{BB962C8B-B14F-4D97-AF65-F5344CB8AC3E}">
        <p14:creationId xmlns:p14="http://schemas.microsoft.com/office/powerpoint/2010/main" val="2756150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0889F-2601-86E6-8F16-FCA4A6880E3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2E114A5-9657-E32F-3E09-38898D39D01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1D012AB-AC84-D82A-EAC6-A07D60BF170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D2388C2-C7B5-4F00-AFBA-8CA12CB727BC}" type="slidenum">
              <a:rPr lang="en-US" altLang="en-US"/>
              <a:pPr>
                <a:defRPr/>
              </a:pPr>
              <a:t>‹#›</a:t>
            </a:fld>
            <a:endParaRPr lang="en-US" altLang="en-US"/>
          </a:p>
        </p:txBody>
      </p:sp>
    </p:spTree>
    <p:extLst>
      <p:ext uri="{BB962C8B-B14F-4D97-AF65-F5344CB8AC3E}">
        <p14:creationId xmlns:p14="http://schemas.microsoft.com/office/powerpoint/2010/main" val="37384005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AA217-F99F-76E4-7A2B-3A0B474763F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52FAF79-DB21-2FAE-5A19-0F124A69EE1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1BB6BE6-156E-092D-96CF-FE7C7F9B333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B4D1830-0849-4D0E-A62C-C82C12C78289}" type="slidenum">
              <a:rPr lang="en-US" altLang="en-US"/>
              <a:pPr>
                <a:defRPr/>
              </a:pPr>
              <a:t>‹#›</a:t>
            </a:fld>
            <a:endParaRPr lang="en-US" altLang="en-US"/>
          </a:p>
        </p:txBody>
      </p:sp>
    </p:spTree>
    <p:extLst>
      <p:ext uri="{BB962C8B-B14F-4D97-AF65-F5344CB8AC3E}">
        <p14:creationId xmlns:p14="http://schemas.microsoft.com/office/powerpoint/2010/main" val="3191154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F463FD-DDDB-2EE3-17EC-38153C11F0B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830FD13-E921-28AF-AAA1-5F574FD8F0C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8FAF7A3-02DF-3A3B-C770-4695047D140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EF6001F-7061-48AA-BDE7-895598FD253A}" type="slidenum">
              <a:rPr lang="en-US" altLang="en-US"/>
              <a:pPr>
                <a:defRPr/>
              </a:pPr>
              <a:t>‹#›</a:t>
            </a:fld>
            <a:endParaRPr lang="en-US" altLang="en-US"/>
          </a:p>
        </p:txBody>
      </p:sp>
    </p:spTree>
    <p:extLst>
      <p:ext uri="{BB962C8B-B14F-4D97-AF65-F5344CB8AC3E}">
        <p14:creationId xmlns:p14="http://schemas.microsoft.com/office/powerpoint/2010/main" val="6303928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BAE9D-1563-164B-AE94-20DF7214D17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6276F669-926E-A584-3537-3D3621C5903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990130C-26CD-6EAE-F3E0-8CC36A5DDD1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C6EB4B1-04E8-4382-B7A8-CDDC8A1F8EFF}" type="slidenum">
              <a:rPr lang="en-US" altLang="en-US"/>
              <a:pPr>
                <a:defRPr/>
              </a:pPr>
              <a:t>‹#›</a:t>
            </a:fld>
            <a:endParaRPr lang="en-US" altLang="en-US"/>
          </a:p>
        </p:txBody>
      </p:sp>
    </p:spTree>
    <p:extLst>
      <p:ext uri="{BB962C8B-B14F-4D97-AF65-F5344CB8AC3E}">
        <p14:creationId xmlns:p14="http://schemas.microsoft.com/office/powerpoint/2010/main" val="14723488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DB359-DE4B-1CE4-BED1-972208AC8A9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CB734531-8403-F667-F8A8-E07DFCC93FB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0C1D517-0C3E-26B6-F8CD-40548586DA6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1141419-1A00-42E9-A9F0-32B981DDF9EC}" type="slidenum">
              <a:rPr lang="en-US" altLang="en-US"/>
              <a:pPr>
                <a:defRPr/>
              </a:pPr>
              <a:t>‹#›</a:t>
            </a:fld>
            <a:endParaRPr lang="en-US" altLang="en-US"/>
          </a:p>
        </p:txBody>
      </p:sp>
    </p:spTree>
    <p:extLst>
      <p:ext uri="{BB962C8B-B14F-4D97-AF65-F5344CB8AC3E}">
        <p14:creationId xmlns:p14="http://schemas.microsoft.com/office/powerpoint/2010/main" val="18450845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0B5649-63AF-D979-89C6-B992B67D2A5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30BB4BD2-84D4-0C5D-86EA-50E1DA3D9AB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8D33D7-17F7-8505-0E77-24DA329A7E0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5E88336-8A63-4B41-B603-886EF5A4693E}" type="slidenum">
              <a:rPr lang="en-US" altLang="en-US"/>
              <a:pPr>
                <a:defRPr/>
              </a:pPr>
              <a:t>‹#›</a:t>
            </a:fld>
            <a:endParaRPr lang="en-US" altLang="en-US"/>
          </a:p>
        </p:txBody>
      </p:sp>
    </p:spTree>
    <p:extLst>
      <p:ext uri="{BB962C8B-B14F-4D97-AF65-F5344CB8AC3E}">
        <p14:creationId xmlns:p14="http://schemas.microsoft.com/office/powerpoint/2010/main" val="6712214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60AE0F-B7CC-2557-AD3D-48BB5670477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A16B04FC-46F1-F9AE-00B3-EE38DBA906D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6B02C6C-C698-5282-C8B2-02E595D4DF0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5210BDA-A68D-45AF-94FA-4A0ADAF5784F}" type="slidenum">
              <a:rPr lang="en-US" altLang="en-US"/>
              <a:pPr>
                <a:defRPr/>
              </a:pPr>
              <a:t>‹#›</a:t>
            </a:fld>
            <a:endParaRPr lang="en-US" altLang="en-US"/>
          </a:p>
        </p:txBody>
      </p:sp>
    </p:spTree>
    <p:extLst>
      <p:ext uri="{BB962C8B-B14F-4D97-AF65-F5344CB8AC3E}">
        <p14:creationId xmlns:p14="http://schemas.microsoft.com/office/powerpoint/2010/main" val="18561944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B88047-24CD-136D-A074-3D1B11992FB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516BEB25-F328-C9EA-4EF4-4334907F20D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3EB6A5A-54F5-D587-BE9C-2358D623981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E1DEDD0-F252-436C-9415-FDFD1511E701}" type="slidenum">
              <a:rPr lang="en-US" altLang="en-US"/>
              <a:pPr>
                <a:defRPr/>
              </a:pPr>
              <a:t>‹#›</a:t>
            </a:fld>
            <a:endParaRPr lang="en-US" altLang="en-US"/>
          </a:p>
        </p:txBody>
      </p:sp>
    </p:spTree>
    <p:extLst>
      <p:ext uri="{BB962C8B-B14F-4D97-AF65-F5344CB8AC3E}">
        <p14:creationId xmlns:p14="http://schemas.microsoft.com/office/powerpoint/2010/main" val="2587440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08588-DEB6-29F5-5A75-76402DE6E05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2FD8626-A559-9B00-9D85-7C00F0DC9DC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FB23238-02CC-B072-6B51-6C67903C96E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2C832C5-36B8-4610-81DE-E69870EF74BC}" type="slidenum">
              <a:rPr lang="en-US" altLang="en-US"/>
              <a:pPr>
                <a:defRPr/>
              </a:pPr>
              <a:t>‹#›</a:t>
            </a:fld>
            <a:endParaRPr lang="en-US" altLang="en-US"/>
          </a:p>
        </p:txBody>
      </p:sp>
    </p:spTree>
    <p:extLst>
      <p:ext uri="{BB962C8B-B14F-4D97-AF65-F5344CB8AC3E}">
        <p14:creationId xmlns:p14="http://schemas.microsoft.com/office/powerpoint/2010/main" val="14097536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C1D67C-E50C-34B1-1982-E8353D6DD53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79B631D3-042A-5A68-EA77-E9A56FC7DDA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A14E642-4553-B9EE-7BFC-E0AEAE0F3BF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AEFD9EF-FF62-41A4-B4CA-40F83EB56A5C}" type="slidenum">
              <a:rPr lang="en-US" altLang="en-US"/>
              <a:pPr>
                <a:defRPr/>
              </a:pPr>
              <a:t>‹#›</a:t>
            </a:fld>
            <a:endParaRPr lang="en-US" altLang="en-US"/>
          </a:p>
        </p:txBody>
      </p:sp>
    </p:spTree>
    <p:extLst>
      <p:ext uri="{BB962C8B-B14F-4D97-AF65-F5344CB8AC3E}">
        <p14:creationId xmlns:p14="http://schemas.microsoft.com/office/powerpoint/2010/main" val="16851717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40A902F-2AAA-285D-5692-9F5D24F380B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EC5296A2-9B4A-F9EB-10A7-879180CF7E0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44B4818-B95F-D013-88FB-F808992420A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0D87503-5D2E-4628-B8AA-961DF6DFBE78}" type="slidenum">
              <a:rPr lang="en-US" altLang="en-US"/>
              <a:pPr>
                <a:defRPr/>
              </a:pPr>
              <a:t>‹#›</a:t>
            </a:fld>
            <a:endParaRPr lang="en-US" altLang="en-US"/>
          </a:p>
        </p:txBody>
      </p:sp>
    </p:spTree>
    <p:extLst>
      <p:ext uri="{BB962C8B-B14F-4D97-AF65-F5344CB8AC3E}">
        <p14:creationId xmlns:p14="http://schemas.microsoft.com/office/powerpoint/2010/main" val="31716871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F3D5C27-6DB9-04EE-8C64-F4C77695BB0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627A5C44-2E88-04FD-DCE3-6FBD280EFB4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522FCB6-A744-EEAD-65EC-73404911793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7E12140-9BE0-49AE-B70D-18C740B76C4B}" type="slidenum">
              <a:rPr lang="en-US" altLang="en-US"/>
              <a:pPr>
                <a:defRPr/>
              </a:pPr>
              <a:t>‹#›</a:t>
            </a:fld>
            <a:endParaRPr lang="en-US" altLang="en-US"/>
          </a:p>
        </p:txBody>
      </p:sp>
    </p:spTree>
    <p:extLst>
      <p:ext uri="{BB962C8B-B14F-4D97-AF65-F5344CB8AC3E}">
        <p14:creationId xmlns:p14="http://schemas.microsoft.com/office/powerpoint/2010/main" val="16631123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5E8A9-9749-1806-F629-239667402A3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E918B50-DBBD-9722-D5BE-3AAC2C77D06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8297C11-B14B-CE40-E487-51E9AF60A00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1F26252-B596-4AD2-BB89-33A8EE9B0191}" type="slidenum">
              <a:rPr lang="en-US" altLang="en-US"/>
              <a:pPr>
                <a:defRPr/>
              </a:pPr>
              <a:t>‹#›</a:t>
            </a:fld>
            <a:endParaRPr lang="en-US" altLang="en-US"/>
          </a:p>
        </p:txBody>
      </p:sp>
    </p:spTree>
    <p:extLst>
      <p:ext uri="{BB962C8B-B14F-4D97-AF65-F5344CB8AC3E}">
        <p14:creationId xmlns:p14="http://schemas.microsoft.com/office/powerpoint/2010/main" val="32683192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8D0EA-AFD3-6BC2-7CCE-DBBDE4593D4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F5DEC038-82B5-A063-C5B6-59582E18EEF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41F61ED-2B75-8994-2545-116550AEC24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DFD16DB-E9BD-4291-A0DF-39CDD76AD3E1}" type="slidenum">
              <a:rPr lang="en-US" altLang="en-US"/>
              <a:pPr>
                <a:defRPr/>
              </a:pPr>
              <a:t>‹#›</a:t>
            </a:fld>
            <a:endParaRPr lang="en-US" altLang="en-US"/>
          </a:p>
        </p:txBody>
      </p:sp>
    </p:spTree>
    <p:extLst>
      <p:ext uri="{BB962C8B-B14F-4D97-AF65-F5344CB8AC3E}">
        <p14:creationId xmlns:p14="http://schemas.microsoft.com/office/powerpoint/2010/main" val="20221991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AF5EA67-E4FA-8B7F-3E3F-1F6CB7B13FF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29AA4B7-BA90-77D5-618B-2B602986526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B3AEC5C-738D-ED0D-AA9F-2B030EF9D53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A867F03-04DE-423D-A6A1-2F2C58A6BA3E}" type="slidenum">
              <a:rPr lang="en-US" altLang="en-US"/>
              <a:pPr>
                <a:defRPr/>
              </a:pPr>
              <a:t>‹#›</a:t>
            </a:fld>
            <a:endParaRPr lang="en-US" altLang="en-US"/>
          </a:p>
        </p:txBody>
      </p:sp>
    </p:spTree>
    <p:extLst>
      <p:ext uri="{BB962C8B-B14F-4D97-AF65-F5344CB8AC3E}">
        <p14:creationId xmlns:p14="http://schemas.microsoft.com/office/powerpoint/2010/main" val="17019245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6C2F3-8FDC-5031-D0AF-BA38FD9D2E5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C648B28B-8833-6BBF-077A-7B8002A89A7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8E5B970-FC22-4F62-60C9-2E6240055D9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AC995A5-B54E-4932-BF2E-32E7B7D71FAC}" type="slidenum">
              <a:rPr lang="en-US" altLang="en-US"/>
              <a:pPr>
                <a:defRPr/>
              </a:pPr>
              <a:t>‹#›</a:t>
            </a:fld>
            <a:endParaRPr lang="en-US" altLang="en-US"/>
          </a:p>
        </p:txBody>
      </p:sp>
    </p:spTree>
    <p:extLst>
      <p:ext uri="{BB962C8B-B14F-4D97-AF65-F5344CB8AC3E}">
        <p14:creationId xmlns:p14="http://schemas.microsoft.com/office/powerpoint/2010/main" val="39214788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8000C0-6579-C2E7-A5BF-1A4D0F8E6CB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90827DB-8020-CF8A-98A5-760972B293A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C02745B-E5B8-171D-5B6C-78D88DAA012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CA82475-CBC6-49A6-8831-0D13865B6939}" type="slidenum">
              <a:rPr lang="en-US" altLang="en-US"/>
              <a:pPr>
                <a:defRPr/>
              </a:pPr>
              <a:t>‹#›</a:t>
            </a:fld>
            <a:endParaRPr lang="en-US" altLang="en-US"/>
          </a:p>
        </p:txBody>
      </p:sp>
    </p:spTree>
    <p:extLst>
      <p:ext uri="{BB962C8B-B14F-4D97-AF65-F5344CB8AC3E}">
        <p14:creationId xmlns:p14="http://schemas.microsoft.com/office/powerpoint/2010/main" val="21170316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E218E8-7C9F-0B9F-3AEE-5C4B34F63E3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52B7B275-0EF2-D48A-0C1A-672A5005486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2595BD9-3DEA-599D-5EF6-1116F57AE5E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3ECF808-3E75-45FF-8DAE-886B125F0687}" type="slidenum">
              <a:rPr lang="en-US" altLang="en-US"/>
              <a:pPr>
                <a:defRPr/>
              </a:pPr>
              <a:t>‹#›</a:t>
            </a:fld>
            <a:endParaRPr lang="en-US" altLang="en-US"/>
          </a:p>
        </p:txBody>
      </p:sp>
    </p:spTree>
    <p:extLst>
      <p:ext uri="{BB962C8B-B14F-4D97-AF65-F5344CB8AC3E}">
        <p14:creationId xmlns:p14="http://schemas.microsoft.com/office/powerpoint/2010/main" val="17766095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C1F4D-6AB4-9847-6C3C-1E9A3D5C307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095603B5-A6C7-43FD-26C0-C39DC86CBD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EFA57DE-FD78-E437-7864-D984B976D29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3606DCC-DB68-4009-B7B2-15B19AE59B5F}" type="slidenum">
              <a:rPr lang="en-US" altLang="en-US"/>
              <a:pPr>
                <a:defRPr/>
              </a:pPr>
              <a:t>‹#›</a:t>
            </a:fld>
            <a:endParaRPr lang="en-US" altLang="en-US"/>
          </a:p>
        </p:txBody>
      </p:sp>
    </p:spTree>
    <p:extLst>
      <p:ext uri="{BB962C8B-B14F-4D97-AF65-F5344CB8AC3E}">
        <p14:creationId xmlns:p14="http://schemas.microsoft.com/office/powerpoint/2010/main" val="3458136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4A0C4D-170A-AA5D-F64A-2FC0433497B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77D3079D-0310-4B4A-A8DE-C96AA2273EF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EE0E0C5-BBEC-5828-89C4-DD70C4C2D7F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5A7F836-2A75-4DAC-94D5-4F3424FE4C46}" type="slidenum">
              <a:rPr lang="en-US" altLang="en-US"/>
              <a:pPr>
                <a:defRPr/>
              </a:pPr>
              <a:t>‹#›</a:t>
            </a:fld>
            <a:endParaRPr lang="en-US" altLang="en-US"/>
          </a:p>
        </p:txBody>
      </p:sp>
    </p:spTree>
    <p:extLst>
      <p:ext uri="{BB962C8B-B14F-4D97-AF65-F5344CB8AC3E}">
        <p14:creationId xmlns:p14="http://schemas.microsoft.com/office/powerpoint/2010/main" val="40249431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79678A-58FD-1933-5B80-3FE8F195C55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038531A7-02EB-739F-A32B-6FDC9421FBB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BF541D0B-F102-1968-4567-432B0A2E53F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2CB6E8D-C80D-441B-BAD2-8401420746DA}" type="slidenum">
              <a:rPr lang="en-US" altLang="en-US"/>
              <a:pPr>
                <a:defRPr/>
              </a:pPr>
              <a:t>‹#›</a:t>
            </a:fld>
            <a:endParaRPr lang="en-US" altLang="en-US"/>
          </a:p>
        </p:txBody>
      </p:sp>
    </p:spTree>
    <p:extLst>
      <p:ext uri="{BB962C8B-B14F-4D97-AF65-F5344CB8AC3E}">
        <p14:creationId xmlns:p14="http://schemas.microsoft.com/office/powerpoint/2010/main" val="11494123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7C130-C2AE-1549-3452-A08C89DD42E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6873E851-ABB0-430A-CA81-6A19B3B1517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70F7DD18-B834-F6BE-DD6A-E53D2C27DC6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3FFEFEB-31AD-4905-BF16-9AF52D8D5450}" type="slidenum">
              <a:rPr lang="en-US" altLang="en-US"/>
              <a:pPr>
                <a:defRPr/>
              </a:pPr>
              <a:t>‹#›</a:t>
            </a:fld>
            <a:endParaRPr lang="en-US" altLang="en-US"/>
          </a:p>
        </p:txBody>
      </p:sp>
    </p:spTree>
    <p:extLst>
      <p:ext uri="{BB962C8B-B14F-4D97-AF65-F5344CB8AC3E}">
        <p14:creationId xmlns:p14="http://schemas.microsoft.com/office/powerpoint/2010/main" val="34635432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7702676-5893-B0D8-3876-1FA8B4187BA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4CC17992-0795-EBF1-371F-BEEDA6255CE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91AE7FD-E574-0BD8-9CAE-513EEACAEA4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3175C2-5FF9-4DCC-8BF4-94B707B96FAF}" type="slidenum">
              <a:rPr lang="en-US" altLang="en-US"/>
              <a:pPr>
                <a:defRPr/>
              </a:pPr>
              <a:t>‹#›</a:t>
            </a:fld>
            <a:endParaRPr lang="en-US" altLang="en-US"/>
          </a:p>
        </p:txBody>
      </p:sp>
    </p:spTree>
    <p:extLst>
      <p:ext uri="{BB962C8B-B14F-4D97-AF65-F5344CB8AC3E}">
        <p14:creationId xmlns:p14="http://schemas.microsoft.com/office/powerpoint/2010/main" val="34465559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459614C-32F0-DBC9-3528-513901E2C55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D7108179-DFB6-2F96-7A56-15088A1E132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E570A8A-4FF6-10D8-95AF-08652BC8E35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BCD7BD6-EE29-4DAD-ABCC-0568862D6A30}" type="slidenum">
              <a:rPr lang="en-US" altLang="en-US"/>
              <a:pPr>
                <a:defRPr/>
              </a:pPr>
              <a:t>‹#›</a:t>
            </a:fld>
            <a:endParaRPr lang="en-US" altLang="en-US"/>
          </a:p>
        </p:txBody>
      </p:sp>
    </p:spTree>
    <p:extLst>
      <p:ext uri="{BB962C8B-B14F-4D97-AF65-F5344CB8AC3E}">
        <p14:creationId xmlns:p14="http://schemas.microsoft.com/office/powerpoint/2010/main" val="16351907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20B1F-4EC5-E7D2-F66B-70F8D8C26B3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D8AE6BC-BE14-8080-F062-6F64872E641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8CB2B2A-C128-6A97-9391-CCC9C0FE3AD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06DFF56-D618-434F-9AB2-CFA3EA86A6FF}" type="slidenum">
              <a:rPr lang="en-US" altLang="en-US"/>
              <a:pPr>
                <a:defRPr/>
              </a:pPr>
              <a:t>‹#›</a:t>
            </a:fld>
            <a:endParaRPr lang="en-US" altLang="en-US"/>
          </a:p>
        </p:txBody>
      </p:sp>
    </p:spTree>
    <p:extLst>
      <p:ext uri="{BB962C8B-B14F-4D97-AF65-F5344CB8AC3E}">
        <p14:creationId xmlns:p14="http://schemas.microsoft.com/office/powerpoint/2010/main" val="33717127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384F6-2086-D621-A189-E12BB071367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AB5A91C-4AE0-2186-F0AA-D0CBA53A88C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BDCC390-69DF-8F52-B325-14D309BC351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DD36392-E13C-4635-8028-6188500FFC69}" type="slidenum">
              <a:rPr lang="en-US" altLang="en-US"/>
              <a:pPr>
                <a:defRPr/>
              </a:pPr>
              <a:t>‹#›</a:t>
            </a:fld>
            <a:endParaRPr lang="en-US" altLang="en-US"/>
          </a:p>
        </p:txBody>
      </p:sp>
    </p:spTree>
    <p:extLst>
      <p:ext uri="{BB962C8B-B14F-4D97-AF65-F5344CB8AC3E}">
        <p14:creationId xmlns:p14="http://schemas.microsoft.com/office/powerpoint/2010/main" val="1872725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9862B50-EC68-3CC8-03E2-82836E109F5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AB66EA01-5BB8-67EE-B121-7D27461A2BD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DEB9056-85A7-7D4C-AD66-063F3069344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66946E-AF73-444D-923F-2D2731EF3996}" type="slidenum">
              <a:rPr lang="en-US" altLang="en-US"/>
              <a:pPr>
                <a:defRPr/>
              </a:pPr>
              <a:t>‹#›</a:t>
            </a:fld>
            <a:endParaRPr lang="en-US" altLang="en-US"/>
          </a:p>
        </p:txBody>
      </p:sp>
    </p:spTree>
    <p:extLst>
      <p:ext uri="{BB962C8B-B14F-4D97-AF65-F5344CB8AC3E}">
        <p14:creationId xmlns:p14="http://schemas.microsoft.com/office/powerpoint/2010/main" val="27826763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36D37-F2AE-9AE4-E9AF-3295E6750E4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71022860-0E42-FDC3-7E4A-5D1F63FAED7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858D2A3-0183-04FB-47F6-77DF3FD4074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CDD9EF7-A88E-43ED-9A4D-7DDD52551CFB}" type="slidenum">
              <a:rPr lang="en-US" altLang="en-US"/>
              <a:pPr>
                <a:defRPr/>
              </a:pPr>
              <a:t>‹#›</a:t>
            </a:fld>
            <a:endParaRPr lang="en-US" altLang="en-US"/>
          </a:p>
        </p:txBody>
      </p:sp>
    </p:spTree>
    <p:extLst>
      <p:ext uri="{BB962C8B-B14F-4D97-AF65-F5344CB8AC3E}">
        <p14:creationId xmlns:p14="http://schemas.microsoft.com/office/powerpoint/2010/main" val="6421863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FE1602-DE19-B4B8-8C9B-35033372BBD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987E6CF8-F7D9-3CB4-4072-CA6C90055FB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D852C7B-78EA-1E66-FACF-42AC6E89805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3C0E966-B93E-4DAC-9A92-3AFE776F6518}" type="slidenum">
              <a:rPr lang="en-US" altLang="en-US"/>
              <a:pPr>
                <a:defRPr/>
              </a:pPr>
              <a:t>‹#›</a:t>
            </a:fld>
            <a:endParaRPr lang="en-US" altLang="en-US"/>
          </a:p>
        </p:txBody>
      </p:sp>
    </p:spTree>
    <p:extLst>
      <p:ext uri="{BB962C8B-B14F-4D97-AF65-F5344CB8AC3E}">
        <p14:creationId xmlns:p14="http://schemas.microsoft.com/office/powerpoint/2010/main" val="7535162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8CE651-C48E-0185-1948-9A6AB0BDC64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00F7F124-3C47-F966-2819-B634C8F5AAB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62D7567-A623-222D-169A-54A107E64DD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CE9E863-C7A2-4575-89AA-C598740C5101}" type="slidenum">
              <a:rPr lang="en-US" altLang="en-US"/>
              <a:pPr>
                <a:defRPr/>
              </a:pPr>
              <a:t>‹#›</a:t>
            </a:fld>
            <a:endParaRPr lang="en-US" altLang="en-US"/>
          </a:p>
        </p:txBody>
      </p:sp>
    </p:spTree>
    <p:extLst>
      <p:ext uri="{BB962C8B-B14F-4D97-AF65-F5344CB8AC3E}">
        <p14:creationId xmlns:p14="http://schemas.microsoft.com/office/powerpoint/2010/main" val="4211397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96AECE-0259-98FF-2242-443EE69D39A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F4078639-B116-8BA4-2F61-4DD324AA208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7762453-5C2D-0C78-78B5-CC3EFB9D65E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3164E16-EF06-4969-B19F-A9BB195E125B}" type="slidenum">
              <a:rPr lang="en-US" altLang="en-US"/>
              <a:pPr>
                <a:defRPr/>
              </a:pPr>
              <a:t>‹#›</a:t>
            </a:fld>
            <a:endParaRPr lang="en-US" altLang="en-US"/>
          </a:p>
        </p:txBody>
      </p:sp>
    </p:spTree>
    <p:extLst>
      <p:ext uri="{BB962C8B-B14F-4D97-AF65-F5344CB8AC3E}">
        <p14:creationId xmlns:p14="http://schemas.microsoft.com/office/powerpoint/2010/main" val="18634069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0F8AA-CDE1-EC1C-85C0-407BC6A2DDE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C202192F-B5C0-C7B4-5F25-366B3A99FF3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166DF7C3-4596-5D1F-EB91-37C659218A1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90C2ABB-3BA8-4CFA-B6DC-756D6DEA63EC}" type="slidenum">
              <a:rPr lang="en-US" altLang="en-US"/>
              <a:pPr>
                <a:defRPr/>
              </a:pPr>
              <a:t>‹#›</a:t>
            </a:fld>
            <a:endParaRPr lang="en-US" altLang="en-US"/>
          </a:p>
        </p:txBody>
      </p:sp>
    </p:spTree>
    <p:extLst>
      <p:ext uri="{BB962C8B-B14F-4D97-AF65-F5344CB8AC3E}">
        <p14:creationId xmlns:p14="http://schemas.microsoft.com/office/powerpoint/2010/main" val="22162462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C25B5B-8AFA-CC3B-0F70-866DA7A454D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6D7598A8-EC29-9520-40D3-252549EC557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8EECEDB5-C509-DD85-8E62-E875BF7A196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9F7876E-B35C-4595-9445-9CF7454364EA}" type="slidenum">
              <a:rPr lang="en-US" altLang="en-US"/>
              <a:pPr>
                <a:defRPr/>
              </a:pPr>
              <a:t>‹#›</a:t>
            </a:fld>
            <a:endParaRPr lang="en-US" altLang="en-US"/>
          </a:p>
        </p:txBody>
      </p:sp>
    </p:spTree>
    <p:extLst>
      <p:ext uri="{BB962C8B-B14F-4D97-AF65-F5344CB8AC3E}">
        <p14:creationId xmlns:p14="http://schemas.microsoft.com/office/powerpoint/2010/main" val="9571568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666D48-10DE-FFEA-6B73-7F58E8425C7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C31E77FA-DA56-5D49-78F2-60AAA121AB9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2F7D9CF-4448-43CF-5612-3E63CB23602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B6E8FF7-F15A-4D6F-A206-9387B8B428D1}" type="slidenum">
              <a:rPr lang="en-US" altLang="en-US"/>
              <a:pPr>
                <a:defRPr/>
              </a:pPr>
              <a:t>‹#›</a:t>
            </a:fld>
            <a:endParaRPr lang="en-US" altLang="en-US"/>
          </a:p>
        </p:txBody>
      </p:sp>
    </p:spTree>
    <p:extLst>
      <p:ext uri="{BB962C8B-B14F-4D97-AF65-F5344CB8AC3E}">
        <p14:creationId xmlns:p14="http://schemas.microsoft.com/office/powerpoint/2010/main" val="42462334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4EB8455-0888-2BD4-FECA-B4262819B1C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71BEBD97-22A8-4EC8-A3E0-D3967B0523E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59F4BF3-9A4A-EACA-73AE-252B434F2B4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B3C1776-1526-4511-A9A7-033E12B1925D}" type="slidenum">
              <a:rPr lang="en-US" altLang="en-US"/>
              <a:pPr>
                <a:defRPr/>
              </a:pPr>
              <a:t>‹#›</a:t>
            </a:fld>
            <a:endParaRPr lang="en-US" altLang="en-US"/>
          </a:p>
        </p:txBody>
      </p:sp>
    </p:spTree>
    <p:extLst>
      <p:ext uri="{BB962C8B-B14F-4D97-AF65-F5344CB8AC3E}">
        <p14:creationId xmlns:p14="http://schemas.microsoft.com/office/powerpoint/2010/main" val="39110965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EF42F0A-9B5C-7137-129A-8044008E7E0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1177914C-FF90-C080-FC94-6DB535D3191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660104C-8D2E-9B66-7E0A-36754AECD01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456EA48-4503-42AD-9CEB-C1DAD467B453}" type="slidenum">
              <a:rPr lang="en-US" altLang="en-US"/>
              <a:pPr>
                <a:defRPr/>
              </a:pPr>
              <a:t>‹#›</a:t>
            </a:fld>
            <a:endParaRPr lang="en-US" altLang="en-US"/>
          </a:p>
        </p:txBody>
      </p:sp>
    </p:spTree>
    <p:extLst>
      <p:ext uri="{BB962C8B-B14F-4D97-AF65-F5344CB8AC3E}">
        <p14:creationId xmlns:p14="http://schemas.microsoft.com/office/powerpoint/2010/main" val="17456369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CAF89-4E93-99C3-2194-D81074CC0D5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0F5292C3-9B88-8347-EDA2-06E288CA913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193CD79-1F39-102F-2D22-05188BA6EAA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BC45384-58D5-4AFA-997B-B91877871B12}" type="slidenum">
              <a:rPr lang="en-US" altLang="en-US"/>
              <a:pPr>
                <a:defRPr/>
              </a:pPr>
              <a:t>‹#›</a:t>
            </a:fld>
            <a:endParaRPr lang="en-US" altLang="en-US"/>
          </a:p>
        </p:txBody>
      </p:sp>
    </p:spTree>
    <p:extLst>
      <p:ext uri="{BB962C8B-B14F-4D97-AF65-F5344CB8AC3E}">
        <p14:creationId xmlns:p14="http://schemas.microsoft.com/office/powerpoint/2010/main" val="11184778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09713-6E8A-6AEE-BCB2-384E4A9D58D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C5450CA-1725-05A7-2D76-F2030A88A4F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0C6966D-3704-0290-52A7-B9ED67833CF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654E1BE-56D8-4AE0-A76E-DD4E97C6E543}" type="slidenum">
              <a:rPr lang="en-US" altLang="en-US"/>
              <a:pPr>
                <a:defRPr/>
              </a:pPr>
              <a:t>‹#›</a:t>
            </a:fld>
            <a:endParaRPr lang="en-US" altLang="en-US"/>
          </a:p>
        </p:txBody>
      </p:sp>
    </p:spTree>
    <p:extLst>
      <p:ext uri="{BB962C8B-B14F-4D97-AF65-F5344CB8AC3E}">
        <p14:creationId xmlns:p14="http://schemas.microsoft.com/office/powerpoint/2010/main" val="32866976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4D1C750-6190-0285-6828-3D1CAF6C0BF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62370BF2-6D0B-2CB0-F22B-F8298F505E6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668F700-291F-D53E-36F2-0A97730DF2C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C217AE4-D690-4637-83AE-64C4C3A00D4B}" type="slidenum">
              <a:rPr lang="en-US" altLang="en-US"/>
              <a:pPr>
                <a:defRPr/>
              </a:pPr>
              <a:t>‹#›</a:t>
            </a:fld>
            <a:endParaRPr lang="en-US" altLang="en-US"/>
          </a:p>
        </p:txBody>
      </p:sp>
    </p:spTree>
    <p:extLst>
      <p:ext uri="{BB962C8B-B14F-4D97-AF65-F5344CB8AC3E}">
        <p14:creationId xmlns:p14="http://schemas.microsoft.com/office/powerpoint/2010/main" val="41160165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46FC7-3B38-B4E1-2045-6FA1938F451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A48A59DD-CEFE-019E-CCC0-787CCACEABC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702CB84-E274-07AA-EF4B-8EC4E08A079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3DF69D6-1B66-415E-943B-B104A5021C74}" type="slidenum">
              <a:rPr lang="en-US" altLang="en-US"/>
              <a:pPr>
                <a:defRPr/>
              </a:pPr>
              <a:t>‹#›</a:t>
            </a:fld>
            <a:endParaRPr lang="en-US" altLang="en-US"/>
          </a:p>
        </p:txBody>
      </p:sp>
    </p:spTree>
    <p:extLst>
      <p:ext uri="{BB962C8B-B14F-4D97-AF65-F5344CB8AC3E}">
        <p14:creationId xmlns:p14="http://schemas.microsoft.com/office/powerpoint/2010/main" val="38389682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B0C523-9C26-EBEF-63E9-92731D43E19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BD8DFF52-9BFF-316E-672E-F8B318D13E8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75801DE-3E04-8E95-B96A-47BBB01E764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3847275-A3F8-43EC-917D-080141C796D8}" type="slidenum">
              <a:rPr lang="en-US" altLang="en-US"/>
              <a:pPr>
                <a:defRPr/>
              </a:pPr>
              <a:t>‹#›</a:t>
            </a:fld>
            <a:endParaRPr lang="en-US" altLang="en-US"/>
          </a:p>
        </p:txBody>
      </p:sp>
    </p:spTree>
    <p:extLst>
      <p:ext uri="{BB962C8B-B14F-4D97-AF65-F5344CB8AC3E}">
        <p14:creationId xmlns:p14="http://schemas.microsoft.com/office/powerpoint/2010/main" val="3225761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FBEB2D-72B1-C4E5-EDF3-84FC653F77C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76384504-20A4-3228-E2B1-AF5DC6C68CE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6E82015-5B31-AD39-D032-DB156ADF1DA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2ED3D33-D040-4F39-B2A9-437D4F186CA1}" type="slidenum">
              <a:rPr lang="en-US" altLang="en-US"/>
              <a:pPr>
                <a:defRPr/>
              </a:pPr>
              <a:t>‹#›</a:t>
            </a:fld>
            <a:endParaRPr lang="en-US" altLang="en-US"/>
          </a:p>
        </p:txBody>
      </p:sp>
    </p:spTree>
    <p:extLst>
      <p:ext uri="{BB962C8B-B14F-4D97-AF65-F5344CB8AC3E}">
        <p14:creationId xmlns:p14="http://schemas.microsoft.com/office/powerpoint/2010/main" val="15535827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A4AE92-5395-BB25-0B3A-D6D13F89CFB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F0393046-7E9D-FD41-F177-7870EF42CCC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76BCDE3-A27A-98F2-DF41-C162870FC9D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6ACFCC7-C35C-4563-9953-BF6F0872443E}" type="slidenum">
              <a:rPr lang="en-US" altLang="en-US"/>
              <a:pPr>
                <a:defRPr/>
              </a:pPr>
              <a:t>‹#›</a:t>
            </a:fld>
            <a:endParaRPr lang="en-US" altLang="en-US"/>
          </a:p>
        </p:txBody>
      </p:sp>
    </p:spTree>
    <p:extLst>
      <p:ext uri="{BB962C8B-B14F-4D97-AF65-F5344CB8AC3E}">
        <p14:creationId xmlns:p14="http://schemas.microsoft.com/office/powerpoint/2010/main" val="23492824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0821C1-0A21-259B-BB3F-561D0D518F2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8614F1B9-C0F2-3380-AFED-23659044950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1C295C1-B729-DD9C-3661-29E00CC4FEE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26570F5-19F6-4132-925E-244A816B69C6}" type="slidenum">
              <a:rPr lang="en-US" altLang="en-US"/>
              <a:pPr>
                <a:defRPr/>
              </a:pPr>
              <a:t>‹#›</a:t>
            </a:fld>
            <a:endParaRPr lang="en-US" altLang="en-US"/>
          </a:p>
        </p:txBody>
      </p:sp>
    </p:spTree>
    <p:extLst>
      <p:ext uri="{BB962C8B-B14F-4D97-AF65-F5344CB8AC3E}">
        <p14:creationId xmlns:p14="http://schemas.microsoft.com/office/powerpoint/2010/main" val="16660874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DB67D0-696E-06E0-6B31-889C63C0713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248617B8-0F2C-BF4F-D945-A9EA129F3C5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691DF52-8A17-29FA-F371-7740BF8899F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37D2037-0A03-4DBB-BAFF-8014DDA50705}" type="slidenum">
              <a:rPr lang="en-US" altLang="en-US"/>
              <a:pPr>
                <a:defRPr/>
              </a:pPr>
              <a:t>‹#›</a:t>
            </a:fld>
            <a:endParaRPr lang="en-US" altLang="en-US"/>
          </a:p>
        </p:txBody>
      </p:sp>
    </p:spTree>
    <p:extLst>
      <p:ext uri="{BB962C8B-B14F-4D97-AF65-F5344CB8AC3E}">
        <p14:creationId xmlns:p14="http://schemas.microsoft.com/office/powerpoint/2010/main" val="25272358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0E40C-EA81-2FC0-9640-98DD6E11259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2FB83BAB-25E6-3239-FF2C-2C791796262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7C0DC63F-F14F-1D71-304B-E8301C5C982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8A8BA8B-F446-44B4-8D21-25AAEF8AB67A}" type="slidenum">
              <a:rPr lang="en-US" altLang="en-US"/>
              <a:pPr>
                <a:defRPr/>
              </a:pPr>
              <a:t>‹#›</a:t>
            </a:fld>
            <a:endParaRPr lang="en-US" altLang="en-US"/>
          </a:p>
        </p:txBody>
      </p:sp>
    </p:spTree>
    <p:extLst>
      <p:ext uri="{BB962C8B-B14F-4D97-AF65-F5344CB8AC3E}">
        <p14:creationId xmlns:p14="http://schemas.microsoft.com/office/powerpoint/2010/main" val="31938021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6D986E0-2BC9-FCE7-CE2C-A6C109C0780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E9211BB1-1A08-9B45-52EF-B1F2E5F1B61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A817074-3F09-E617-9F53-74586A60686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72E5241-7E13-4FF6-A477-8612C396AB9A}" type="slidenum">
              <a:rPr lang="en-US" altLang="en-US"/>
              <a:pPr>
                <a:defRPr/>
              </a:pPr>
              <a:t>‹#›</a:t>
            </a:fld>
            <a:endParaRPr lang="en-US" altLang="en-US"/>
          </a:p>
        </p:txBody>
      </p:sp>
    </p:spTree>
    <p:extLst>
      <p:ext uri="{BB962C8B-B14F-4D97-AF65-F5344CB8AC3E}">
        <p14:creationId xmlns:p14="http://schemas.microsoft.com/office/powerpoint/2010/main" val="2915761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9237272-F9CF-5D67-123E-06772BD5F13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D4285AF9-A30D-22D5-71B9-048F7D52BA6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CEC4769-29BA-AA17-4930-C623AA70A12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6324DFC-F532-4735-A487-BD0A6FCFE6C8}" type="slidenum">
              <a:rPr lang="en-US" altLang="en-US"/>
              <a:pPr>
                <a:defRPr/>
              </a:pPr>
              <a:t>‹#›</a:t>
            </a:fld>
            <a:endParaRPr lang="en-US" altLang="en-US"/>
          </a:p>
        </p:txBody>
      </p:sp>
    </p:spTree>
    <p:extLst>
      <p:ext uri="{BB962C8B-B14F-4D97-AF65-F5344CB8AC3E}">
        <p14:creationId xmlns:p14="http://schemas.microsoft.com/office/powerpoint/2010/main" val="22195137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C408B-23E9-CBA1-988C-94542192824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2FC4F03-D5F3-4964-4A63-AC42C8A528D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C08E0FB-F926-9F48-5E10-A7AAC31BB1F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143CBD7-9268-4E48-824A-C349D3F94480}" type="slidenum">
              <a:rPr lang="en-US" altLang="en-US"/>
              <a:pPr>
                <a:defRPr/>
              </a:pPr>
              <a:t>‹#›</a:t>
            </a:fld>
            <a:endParaRPr lang="en-US" altLang="en-US"/>
          </a:p>
        </p:txBody>
      </p:sp>
    </p:spTree>
    <p:extLst>
      <p:ext uri="{BB962C8B-B14F-4D97-AF65-F5344CB8AC3E}">
        <p14:creationId xmlns:p14="http://schemas.microsoft.com/office/powerpoint/2010/main" val="40984884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D1341-BF0A-6ABB-8414-29DAAB3F140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F798792-E4D2-377B-0323-276A21B0688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6A6CC3A-82DD-1CF2-059A-CC45052A1BA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7C92B18-1898-438E-8F69-18F915CE72B5}" type="slidenum">
              <a:rPr lang="en-US" altLang="en-US"/>
              <a:pPr>
                <a:defRPr/>
              </a:pPr>
              <a:t>‹#›</a:t>
            </a:fld>
            <a:endParaRPr lang="en-US" altLang="en-US"/>
          </a:p>
        </p:txBody>
      </p:sp>
    </p:spTree>
    <p:extLst>
      <p:ext uri="{BB962C8B-B14F-4D97-AF65-F5344CB8AC3E}">
        <p14:creationId xmlns:p14="http://schemas.microsoft.com/office/powerpoint/2010/main" val="32474308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35EB165-0D35-48BF-23B7-ABC112CCD0D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91E7714-09F1-965C-9602-CE44986BED0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5883CF6-2933-CC79-59A8-ED33E0CB92D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EA6DE93-C3C3-4CA0-8306-D8E96E6A2DC7}" type="slidenum">
              <a:rPr lang="en-US" altLang="en-US"/>
              <a:pPr>
                <a:defRPr/>
              </a:pPr>
              <a:t>‹#›</a:t>
            </a:fld>
            <a:endParaRPr lang="en-US" altLang="en-US"/>
          </a:p>
        </p:txBody>
      </p:sp>
    </p:spTree>
    <p:extLst>
      <p:ext uri="{BB962C8B-B14F-4D97-AF65-F5344CB8AC3E}">
        <p14:creationId xmlns:p14="http://schemas.microsoft.com/office/powerpoint/2010/main" val="17375148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E5317-35A4-6835-BA32-6D737F6AF33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B3B05D06-5D55-67AC-EDA6-4E42198B52A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C8DFC66-B487-6175-0BE5-16660975756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4456908-1322-468D-8859-0D84A743489C}" type="slidenum">
              <a:rPr lang="en-US" altLang="en-US"/>
              <a:pPr>
                <a:defRPr/>
              </a:pPr>
              <a:t>‹#›</a:t>
            </a:fld>
            <a:endParaRPr lang="en-US" altLang="en-US"/>
          </a:p>
        </p:txBody>
      </p:sp>
    </p:spTree>
    <p:extLst>
      <p:ext uri="{BB962C8B-B14F-4D97-AF65-F5344CB8AC3E}">
        <p14:creationId xmlns:p14="http://schemas.microsoft.com/office/powerpoint/2010/main" val="3161192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64DF7-A0DA-5F6E-5D91-0CDD2CA5915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F17B41D9-419F-808B-1502-6F9FF893E14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BC78964-002B-B33A-D0A3-C7877A4DDA1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8BCDD79-1DD4-4336-9749-A49EA47E5806}" type="slidenum">
              <a:rPr lang="en-US" altLang="en-US"/>
              <a:pPr>
                <a:defRPr/>
              </a:pPr>
              <a:t>‹#›</a:t>
            </a:fld>
            <a:endParaRPr lang="en-US" altLang="en-US"/>
          </a:p>
        </p:txBody>
      </p:sp>
    </p:spTree>
    <p:extLst>
      <p:ext uri="{BB962C8B-B14F-4D97-AF65-F5344CB8AC3E}">
        <p14:creationId xmlns:p14="http://schemas.microsoft.com/office/powerpoint/2010/main" val="15643826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DFC29F-41B1-EE16-1171-85B84CE34EB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B75FCBD-7052-E2DB-FF71-A0D6219029D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E0712A6-3919-CA44-AB8A-0E5E6B27340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AEB5C30-457A-4D1E-9B2E-56795FBBA2E6}" type="slidenum">
              <a:rPr lang="en-US" altLang="en-US"/>
              <a:pPr>
                <a:defRPr/>
              </a:pPr>
              <a:t>‹#›</a:t>
            </a:fld>
            <a:endParaRPr lang="en-US" altLang="en-US"/>
          </a:p>
        </p:txBody>
      </p:sp>
    </p:spTree>
    <p:extLst>
      <p:ext uri="{BB962C8B-B14F-4D97-AF65-F5344CB8AC3E}">
        <p14:creationId xmlns:p14="http://schemas.microsoft.com/office/powerpoint/2010/main" val="3925606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9C034C-4E65-49F3-8E73-908C1E0B35B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09DD8A1F-68D5-E4C1-4646-5BDE98504B4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42BAB5F-D7A9-FE7B-7C33-5F2EAB0D4EE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9A1C844-EDD7-488B-BEAB-D54092950A76}" type="slidenum">
              <a:rPr lang="en-US" altLang="en-US"/>
              <a:pPr>
                <a:defRPr/>
              </a:pPr>
              <a:t>‹#›</a:t>
            </a:fld>
            <a:endParaRPr lang="en-US" altLang="en-US"/>
          </a:p>
        </p:txBody>
      </p:sp>
    </p:spTree>
    <p:extLst>
      <p:ext uri="{BB962C8B-B14F-4D97-AF65-F5344CB8AC3E}">
        <p14:creationId xmlns:p14="http://schemas.microsoft.com/office/powerpoint/2010/main" val="23033293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989A16-EED2-CA8B-5387-6441A2F0DEB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D6A73D5D-7A1A-8223-673A-2C13C1802A4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1F637C6A-5A31-C42B-974C-67291D6810E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E5E6913-CA40-4A73-9034-28ACAD0520BC}" type="slidenum">
              <a:rPr lang="en-US" altLang="en-US"/>
              <a:pPr>
                <a:defRPr/>
              </a:pPr>
              <a:t>‹#›</a:t>
            </a:fld>
            <a:endParaRPr lang="en-US" altLang="en-US"/>
          </a:p>
        </p:txBody>
      </p:sp>
    </p:spTree>
    <p:extLst>
      <p:ext uri="{BB962C8B-B14F-4D97-AF65-F5344CB8AC3E}">
        <p14:creationId xmlns:p14="http://schemas.microsoft.com/office/powerpoint/2010/main" val="42493940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D409D-A263-02DB-CB72-F1587DFDB14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8B638B5E-26B6-3884-D6C2-B05251A93D9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17C72D52-589F-510C-A5EC-F6B43C875F5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42D3B63-4A31-4D35-9A2B-4EA8622D5803}" type="slidenum">
              <a:rPr lang="en-US" altLang="en-US"/>
              <a:pPr>
                <a:defRPr/>
              </a:pPr>
              <a:t>‹#›</a:t>
            </a:fld>
            <a:endParaRPr lang="en-US" altLang="en-US"/>
          </a:p>
        </p:txBody>
      </p:sp>
    </p:spTree>
    <p:extLst>
      <p:ext uri="{BB962C8B-B14F-4D97-AF65-F5344CB8AC3E}">
        <p14:creationId xmlns:p14="http://schemas.microsoft.com/office/powerpoint/2010/main" val="2122376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594F5A-C2BB-A413-44E3-38AFE58524F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5AC9AC30-752F-5C20-3EFA-E408D64D45F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E34C8164-1E76-02BA-B30E-F6E81F3C8B9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5170852-5933-40BE-8665-3D19DC71B7F6}" type="slidenum">
              <a:rPr lang="en-US" altLang="en-US"/>
              <a:pPr>
                <a:defRPr/>
              </a:pPr>
              <a:t>‹#›</a:t>
            </a:fld>
            <a:endParaRPr lang="en-US" altLang="en-US"/>
          </a:p>
        </p:txBody>
      </p:sp>
    </p:spTree>
    <p:extLst>
      <p:ext uri="{BB962C8B-B14F-4D97-AF65-F5344CB8AC3E}">
        <p14:creationId xmlns:p14="http://schemas.microsoft.com/office/powerpoint/2010/main" val="15034728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49E7462-25F2-A48A-FC55-6CDD33564E9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0A06AB5B-94D1-25D1-82DB-CC2945CC32A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CB40A45-D823-438E-062D-9C7FF4EEB37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6F86497-8AE8-4984-8567-C37D819F6DF8}" type="slidenum">
              <a:rPr lang="en-US" altLang="en-US"/>
              <a:pPr>
                <a:defRPr/>
              </a:pPr>
              <a:t>‹#›</a:t>
            </a:fld>
            <a:endParaRPr lang="en-US" altLang="en-US"/>
          </a:p>
        </p:txBody>
      </p:sp>
    </p:spTree>
    <p:extLst>
      <p:ext uri="{BB962C8B-B14F-4D97-AF65-F5344CB8AC3E}">
        <p14:creationId xmlns:p14="http://schemas.microsoft.com/office/powerpoint/2010/main" val="32201935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CD7FEE2-5CFD-8193-D8A1-C1C0AB29744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C696477E-83A7-A8BB-240A-E1C6DC8ACC4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59A7ECC-9FC2-1A9A-4369-B062D92A475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FDE0933-6470-4BE1-A682-95A5674C1751}" type="slidenum">
              <a:rPr lang="en-US" altLang="en-US"/>
              <a:pPr>
                <a:defRPr/>
              </a:pPr>
              <a:t>‹#›</a:t>
            </a:fld>
            <a:endParaRPr lang="en-US" altLang="en-US"/>
          </a:p>
        </p:txBody>
      </p:sp>
    </p:spTree>
    <p:extLst>
      <p:ext uri="{BB962C8B-B14F-4D97-AF65-F5344CB8AC3E}">
        <p14:creationId xmlns:p14="http://schemas.microsoft.com/office/powerpoint/2010/main" val="9662125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48132-5B34-3068-1018-F1581D038E3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CACF7BF2-0A2E-6596-B39E-E788C0F8F27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00CEF53-D699-03D3-F738-4B40DF39008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8BE5397-5261-41B5-9218-646DE52AA854}" type="slidenum">
              <a:rPr lang="en-US" altLang="en-US"/>
              <a:pPr>
                <a:defRPr/>
              </a:pPr>
              <a:t>‹#›</a:t>
            </a:fld>
            <a:endParaRPr lang="en-US" altLang="en-US"/>
          </a:p>
        </p:txBody>
      </p:sp>
    </p:spTree>
    <p:extLst>
      <p:ext uri="{BB962C8B-B14F-4D97-AF65-F5344CB8AC3E}">
        <p14:creationId xmlns:p14="http://schemas.microsoft.com/office/powerpoint/2010/main" val="36044399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CF420-687B-6C43-C8FB-26F9DC0EFAB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7EEB855F-6CF5-9B01-622E-DF3177B88ED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963DF30-0955-F6D5-5390-7058F0BB43B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A6AE854-C20A-4F93-B71D-5EC97D66CEF7}" type="slidenum">
              <a:rPr lang="en-US" altLang="en-US"/>
              <a:pPr>
                <a:defRPr/>
              </a:pPr>
              <a:t>‹#›</a:t>
            </a:fld>
            <a:endParaRPr lang="en-US" altLang="en-US"/>
          </a:p>
        </p:txBody>
      </p:sp>
    </p:spTree>
    <p:extLst>
      <p:ext uri="{BB962C8B-B14F-4D97-AF65-F5344CB8AC3E}">
        <p14:creationId xmlns:p14="http://schemas.microsoft.com/office/powerpoint/2010/main" val="27152251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A5F525B-3916-E281-DDEE-DA2E41DA090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2C4DD85-7DC6-53A7-C5CD-0FC6A0104FA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AA9F54D-EEDC-0BE6-A1D1-333D6418C8B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B5C1AFD-BD57-4CBF-A964-B7A5FD78CEBE}" type="slidenum">
              <a:rPr lang="en-US" altLang="en-US"/>
              <a:pPr>
                <a:defRPr/>
              </a:pPr>
              <a:t>‹#›</a:t>
            </a:fld>
            <a:endParaRPr lang="en-US" altLang="en-US"/>
          </a:p>
        </p:txBody>
      </p:sp>
    </p:spTree>
    <p:extLst>
      <p:ext uri="{BB962C8B-B14F-4D97-AF65-F5344CB8AC3E}">
        <p14:creationId xmlns:p14="http://schemas.microsoft.com/office/powerpoint/2010/main" val="133056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4AD63-6739-4D70-74B7-CE408758C7E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F6122BEA-2D34-E0C6-8F85-5788AAB946B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EBACA316-D18C-E0FB-7829-D7609A3179C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1229B33-D060-46A4-8DED-C09042E97B3F}" type="slidenum">
              <a:rPr lang="en-US" altLang="en-US"/>
              <a:pPr>
                <a:defRPr/>
              </a:pPr>
              <a:t>‹#›</a:t>
            </a:fld>
            <a:endParaRPr lang="en-US" altLang="en-US"/>
          </a:p>
        </p:txBody>
      </p:sp>
    </p:spTree>
    <p:extLst>
      <p:ext uri="{BB962C8B-B14F-4D97-AF65-F5344CB8AC3E}">
        <p14:creationId xmlns:p14="http://schemas.microsoft.com/office/powerpoint/2010/main" val="10176136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1C1A6-8556-5C57-811F-BE4F7BAD10A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07A9C7B6-9D07-4B35-F99E-665D8469256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36A7AAA-C1CC-98C6-18BB-B92D74C05E1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70AC31A-89D5-4A17-B349-1FA532986554}" type="slidenum">
              <a:rPr lang="en-US" altLang="en-US"/>
              <a:pPr>
                <a:defRPr/>
              </a:pPr>
              <a:t>‹#›</a:t>
            </a:fld>
            <a:endParaRPr lang="en-US" altLang="en-US"/>
          </a:p>
        </p:txBody>
      </p:sp>
    </p:spTree>
    <p:extLst>
      <p:ext uri="{BB962C8B-B14F-4D97-AF65-F5344CB8AC3E}">
        <p14:creationId xmlns:p14="http://schemas.microsoft.com/office/powerpoint/2010/main" val="2704884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9F603F-AACD-9699-889A-6ED4AC2E9F6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7CD31009-3A1E-A87A-031B-B2063CB88DC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EE0269C-61CC-8BDD-440F-76270DFC459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446D78A-68F9-4BC0-BCD9-7A449D5DCDA4}" type="slidenum">
              <a:rPr lang="en-US" altLang="en-US"/>
              <a:pPr>
                <a:defRPr/>
              </a:pPr>
              <a:t>‹#›</a:t>
            </a:fld>
            <a:endParaRPr lang="en-US" altLang="en-US"/>
          </a:p>
        </p:txBody>
      </p:sp>
    </p:spTree>
    <p:extLst>
      <p:ext uri="{BB962C8B-B14F-4D97-AF65-F5344CB8AC3E}">
        <p14:creationId xmlns:p14="http://schemas.microsoft.com/office/powerpoint/2010/main" val="12048517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26CBC0-EB8A-D13A-EC72-2076622EBB4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5F0DD30A-25D2-D6FE-C8FE-66D1A7D008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89BEE1D-3B14-7E37-5702-AEE21B13C43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9FE99E5-F0FB-48AD-8036-0F13260448F5}" type="slidenum">
              <a:rPr lang="en-US" altLang="en-US"/>
              <a:pPr>
                <a:defRPr/>
              </a:pPr>
              <a:t>‹#›</a:t>
            </a:fld>
            <a:endParaRPr lang="en-US" altLang="en-US"/>
          </a:p>
        </p:txBody>
      </p:sp>
    </p:spTree>
    <p:extLst>
      <p:ext uri="{BB962C8B-B14F-4D97-AF65-F5344CB8AC3E}">
        <p14:creationId xmlns:p14="http://schemas.microsoft.com/office/powerpoint/2010/main" val="7364746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1E0104-5B2A-80A3-18B1-A63DF7BC70E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EDF939BA-DD54-697F-43ED-288EFA2EAFF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C63CC971-5EA2-2A71-138D-31401DF4675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D0C00C7-C6A9-4236-B890-D76C3EAFCC8F}" type="slidenum">
              <a:rPr lang="en-US" altLang="en-US"/>
              <a:pPr>
                <a:defRPr/>
              </a:pPr>
              <a:t>‹#›</a:t>
            </a:fld>
            <a:endParaRPr lang="en-US" altLang="en-US"/>
          </a:p>
        </p:txBody>
      </p:sp>
    </p:spTree>
    <p:extLst>
      <p:ext uri="{BB962C8B-B14F-4D97-AF65-F5344CB8AC3E}">
        <p14:creationId xmlns:p14="http://schemas.microsoft.com/office/powerpoint/2010/main" val="19832968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BBACBE-F079-4BA9-24FB-DFDB610C81F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E0959B29-EF79-064E-7484-D5749CD667C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078F49FC-4B8D-9F7E-BC9E-D4707E27D35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C222BBC-3004-43EB-8E47-F69F547C1044}" type="slidenum">
              <a:rPr lang="en-US" altLang="en-US"/>
              <a:pPr>
                <a:defRPr/>
              </a:pPr>
              <a:t>‹#›</a:t>
            </a:fld>
            <a:endParaRPr lang="en-US" altLang="en-US"/>
          </a:p>
        </p:txBody>
      </p:sp>
    </p:spTree>
    <p:extLst>
      <p:ext uri="{BB962C8B-B14F-4D97-AF65-F5344CB8AC3E}">
        <p14:creationId xmlns:p14="http://schemas.microsoft.com/office/powerpoint/2010/main" val="15957097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C0566F-6850-6A14-009B-9FA8D47A98B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45722ED3-9FBF-39B0-6D64-92636ACF658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18A39128-61C6-FAFB-38E7-7223B51EEDF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8050555-F502-4871-861A-DE777D428EF7}" type="slidenum">
              <a:rPr lang="en-US" altLang="en-US"/>
              <a:pPr>
                <a:defRPr/>
              </a:pPr>
              <a:t>‹#›</a:t>
            </a:fld>
            <a:endParaRPr lang="en-US" altLang="en-US"/>
          </a:p>
        </p:txBody>
      </p:sp>
    </p:spTree>
    <p:extLst>
      <p:ext uri="{BB962C8B-B14F-4D97-AF65-F5344CB8AC3E}">
        <p14:creationId xmlns:p14="http://schemas.microsoft.com/office/powerpoint/2010/main" val="24009730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2B71478-1BFB-4F2C-3784-A57633E44FD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76D7829C-A53C-5284-8E3C-54B21824FFD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B50371E-1562-6710-8A81-6BFC27AB388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62B96DA-C0C1-493B-A32E-7D4217D35E9B}" type="slidenum">
              <a:rPr lang="en-US" altLang="en-US"/>
              <a:pPr>
                <a:defRPr/>
              </a:pPr>
              <a:t>‹#›</a:t>
            </a:fld>
            <a:endParaRPr lang="en-US" altLang="en-US"/>
          </a:p>
        </p:txBody>
      </p:sp>
    </p:spTree>
    <p:extLst>
      <p:ext uri="{BB962C8B-B14F-4D97-AF65-F5344CB8AC3E}">
        <p14:creationId xmlns:p14="http://schemas.microsoft.com/office/powerpoint/2010/main" val="6875318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DA213E3-E45F-695F-643A-31E84D97E95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4FE842FB-0072-B21F-88B1-424D8C040E3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C9B0573-E21D-5FBF-9057-B8871175B42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21FB041-EC10-4387-AEB4-35E77819DED8}" type="slidenum">
              <a:rPr lang="en-US" altLang="en-US"/>
              <a:pPr>
                <a:defRPr/>
              </a:pPr>
              <a:t>‹#›</a:t>
            </a:fld>
            <a:endParaRPr lang="en-US" altLang="en-US"/>
          </a:p>
        </p:txBody>
      </p:sp>
    </p:spTree>
    <p:extLst>
      <p:ext uri="{BB962C8B-B14F-4D97-AF65-F5344CB8AC3E}">
        <p14:creationId xmlns:p14="http://schemas.microsoft.com/office/powerpoint/2010/main" val="20658020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2B314-8A28-397C-A5C0-D1CD303CE81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B120CBF-BEC4-A232-FA42-A1FE46A70E5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368DF04-BB35-3B81-7125-1020B404BD3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C4004E4-07B4-4F7D-885E-0E6C5DA6F8CD}" type="slidenum">
              <a:rPr lang="en-US" altLang="en-US"/>
              <a:pPr>
                <a:defRPr/>
              </a:pPr>
              <a:t>‹#›</a:t>
            </a:fld>
            <a:endParaRPr lang="en-US" altLang="en-US"/>
          </a:p>
        </p:txBody>
      </p:sp>
    </p:spTree>
    <p:extLst>
      <p:ext uri="{BB962C8B-B14F-4D97-AF65-F5344CB8AC3E}">
        <p14:creationId xmlns:p14="http://schemas.microsoft.com/office/powerpoint/2010/main" val="4937383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4642B-3870-4721-E930-7425ED17C12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9AE9F1DF-187B-29B4-7CBD-DDB24BEA56E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2A8A585-8B38-57D0-6F3B-BC0E0E8E7FB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E2D305A-045D-4A81-9DC7-F52AB00C6BB0}" type="slidenum">
              <a:rPr lang="en-US" altLang="en-US"/>
              <a:pPr>
                <a:defRPr/>
              </a:pPr>
              <a:t>‹#›</a:t>
            </a:fld>
            <a:endParaRPr lang="en-US" altLang="en-US"/>
          </a:p>
        </p:txBody>
      </p:sp>
    </p:spTree>
    <p:extLst>
      <p:ext uri="{BB962C8B-B14F-4D97-AF65-F5344CB8AC3E}">
        <p14:creationId xmlns:p14="http://schemas.microsoft.com/office/powerpoint/2010/main" val="384709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1639D3-C75E-DA87-6F72-B6F7F3CDB7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D78AFD-F9E1-6434-2F2C-4CA148EB8A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FCACC7-8291-61EB-50DE-6BA32E02F94D}"/>
              </a:ext>
            </a:extLst>
          </p:cNvPr>
          <p:cNvSpPr>
            <a:spLocks noGrp="1" noChangeArrowheads="1"/>
          </p:cNvSpPr>
          <p:nvPr>
            <p:ph type="sldNum" sz="quarter" idx="12"/>
          </p:nvPr>
        </p:nvSpPr>
        <p:spPr>
          <a:ln/>
        </p:spPr>
        <p:txBody>
          <a:bodyPr/>
          <a:lstStyle>
            <a:lvl1pPr>
              <a:defRPr/>
            </a:lvl1pPr>
          </a:lstStyle>
          <a:p>
            <a:pPr>
              <a:defRPr/>
            </a:pPr>
            <a:fld id="{4BBAB7AB-E8CC-452E-91FA-678290A2F335}" type="slidenum">
              <a:rPr lang="en-US" altLang="en-US"/>
              <a:pPr>
                <a:defRPr/>
              </a:pPr>
              <a:t>‹#›</a:t>
            </a:fld>
            <a:endParaRPr lang="en-US" altLang="en-US"/>
          </a:p>
        </p:txBody>
      </p:sp>
    </p:spTree>
    <p:extLst>
      <p:ext uri="{BB962C8B-B14F-4D97-AF65-F5344CB8AC3E}">
        <p14:creationId xmlns:p14="http://schemas.microsoft.com/office/powerpoint/2010/main" val="4217217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D07B40D-D3B8-8104-9083-AB8C3AAA15B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4119B74F-0F39-6E56-142D-749AE17E7E6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6AE1627-586A-47FF-2693-D29E9F50AA9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3C5E8BC-6B8B-4EC2-99C7-15D4368AA98D}" type="slidenum">
              <a:rPr lang="en-US" altLang="en-US"/>
              <a:pPr>
                <a:defRPr/>
              </a:pPr>
              <a:t>‹#›</a:t>
            </a:fld>
            <a:endParaRPr lang="en-US" altLang="en-US"/>
          </a:p>
        </p:txBody>
      </p:sp>
    </p:spTree>
    <p:extLst>
      <p:ext uri="{BB962C8B-B14F-4D97-AF65-F5344CB8AC3E}">
        <p14:creationId xmlns:p14="http://schemas.microsoft.com/office/powerpoint/2010/main" val="8566799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064DA7F-A64C-DDE5-DE59-7A68562CA74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C68AFED8-FBBF-E58B-DC89-9158D73CABC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AC241F6-F1DA-5C10-F113-A74270F1A52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521F4AB-2D6E-449F-9B71-78E240717526}" type="slidenum">
              <a:rPr lang="en-US" altLang="en-US"/>
              <a:pPr>
                <a:defRPr/>
              </a:pPr>
              <a:t>‹#›</a:t>
            </a:fld>
            <a:endParaRPr lang="en-US" altLang="en-US"/>
          </a:p>
        </p:txBody>
      </p:sp>
    </p:spTree>
    <p:extLst>
      <p:ext uri="{BB962C8B-B14F-4D97-AF65-F5344CB8AC3E}">
        <p14:creationId xmlns:p14="http://schemas.microsoft.com/office/powerpoint/2010/main" val="39654599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19511-582A-58E4-BEE8-D19A72C5652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771B0A46-DEE6-551E-6A29-E1C405AA628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7460DD6-D2FB-5566-8BCE-ACF69456407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3C6820A-CB47-4D9C-A502-F30824DB0F26}" type="slidenum">
              <a:rPr lang="en-US" altLang="en-US"/>
              <a:pPr>
                <a:defRPr/>
              </a:pPr>
              <a:t>‹#›</a:t>
            </a:fld>
            <a:endParaRPr lang="en-US" altLang="en-US"/>
          </a:p>
        </p:txBody>
      </p:sp>
    </p:spTree>
    <p:extLst>
      <p:ext uri="{BB962C8B-B14F-4D97-AF65-F5344CB8AC3E}">
        <p14:creationId xmlns:p14="http://schemas.microsoft.com/office/powerpoint/2010/main" val="16176113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5C0237-0385-4E03-6ECE-8E8A1EAEADD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708766AA-7109-EC18-76F0-D0405A2B1B0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BB34FB3-0DF0-FF26-3595-3ACB8ACCBBD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C96D8D3-DA30-464D-8C9D-CF02E28B5485}" type="slidenum">
              <a:rPr lang="en-US" altLang="en-US"/>
              <a:pPr>
                <a:defRPr/>
              </a:pPr>
              <a:t>‹#›</a:t>
            </a:fld>
            <a:endParaRPr lang="en-US" altLang="en-US"/>
          </a:p>
        </p:txBody>
      </p:sp>
    </p:spTree>
    <p:extLst>
      <p:ext uri="{BB962C8B-B14F-4D97-AF65-F5344CB8AC3E}">
        <p14:creationId xmlns:p14="http://schemas.microsoft.com/office/powerpoint/2010/main" val="23454164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61055-35A8-7B99-0AC1-E4FA422A80A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CAF12C6C-2E5E-D62C-FFF1-A316B69B293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22C6956-3D50-E65B-7B67-1B1408C3730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6674610-939F-409A-A4E2-F66D50CFC6C1}" type="slidenum">
              <a:rPr lang="en-US" altLang="en-US"/>
              <a:pPr>
                <a:defRPr/>
              </a:pPr>
              <a:t>‹#›</a:t>
            </a:fld>
            <a:endParaRPr lang="en-US" altLang="en-US"/>
          </a:p>
        </p:txBody>
      </p:sp>
    </p:spTree>
    <p:extLst>
      <p:ext uri="{BB962C8B-B14F-4D97-AF65-F5344CB8AC3E}">
        <p14:creationId xmlns:p14="http://schemas.microsoft.com/office/powerpoint/2010/main" val="41635131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DF6705-E7A9-9935-A939-E839C6A7D1E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4A1906BC-ED7C-33B1-C5CE-8914F126852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2E242A37-AB76-8750-3C6B-51A015AE87E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9566E63-946E-4167-8C82-3697C52AF774}" type="slidenum">
              <a:rPr lang="en-US" altLang="en-US"/>
              <a:pPr>
                <a:defRPr/>
              </a:pPr>
              <a:t>‹#›</a:t>
            </a:fld>
            <a:endParaRPr lang="en-US" altLang="en-US"/>
          </a:p>
        </p:txBody>
      </p:sp>
    </p:spTree>
    <p:extLst>
      <p:ext uri="{BB962C8B-B14F-4D97-AF65-F5344CB8AC3E}">
        <p14:creationId xmlns:p14="http://schemas.microsoft.com/office/powerpoint/2010/main" val="17195221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B78E68-1F83-2E09-7C43-0D0EFC4BA7D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30C10200-60C8-21B1-6FFC-8B16F0BB6DD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C7D4EE5-CBB0-1048-920D-176FFE17B4C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7F296C8-F5A1-496A-824C-5D2A0F0EB6A7}" type="slidenum">
              <a:rPr lang="en-US" altLang="en-US"/>
              <a:pPr>
                <a:defRPr/>
              </a:pPr>
              <a:t>‹#›</a:t>
            </a:fld>
            <a:endParaRPr lang="en-US" altLang="en-US"/>
          </a:p>
        </p:txBody>
      </p:sp>
    </p:spTree>
    <p:extLst>
      <p:ext uri="{BB962C8B-B14F-4D97-AF65-F5344CB8AC3E}">
        <p14:creationId xmlns:p14="http://schemas.microsoft.com/office/powerpoint/2010/main" val="16888421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D699AD-DAD1-1F62-AEEC-F19FD42732A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EF739B5C-F219-52C4-32AF-7AB4A906644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DCF408F0-8E33-0472-6DED-BD0C382FCEE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83B42DB-4C1A-4FA5-A845-AF81423E38B8}" type="slidenum">
              <a:rPr lang="en-US" altLang="en-US"/>
              <a:pPr>
                <a:defRPr/>
              </a:pPr>
              <a:t>‹#›</a:t>
            </a:fld>
            <a:endParaRPr lang="en-US" altLang="en-US"/>
          </a:p>
        </p:txBody>
      </p:sp>
    </p:spTree>
    <p:extLst>
      <p:ext uri="{BB962C8B-B14F-4D97-AF65-F5344CB8AC3E}">
        <p14:creationId xmlns:p14="http://schemas.microsoft.com/office/powerpoint/2010/main" val="39978096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BC688E4-FCE2-DF49-B6A0-65528AFBB54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F732062E-E1FF-E345-62E5-B07ADD0E558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2F7BA55-9B85-711F-4033-6CAF3C1A2CA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AF71D5F-C4E4-4CC6-B996-DF862C5BCDCC}" type="slidenum">
              <a:rPr lang="en-US" altLang="en-US"/>
              <a:pPr>
                <a:defRPr/>
              </a:pPr>
              <a:t>‹#›</a:t>
            </a:fld>
            <a:endParaRPr lang="en-US" altLang="en-US"/>
          </a:p>
        </p:txBody>
      </p:sp>
    </p:spTree>
    <p:extLst>
      <p:ext uri="{BB962C8B-B14F-4D97-AF65-F5344CB8AC3E}">
        <p14:creationId xmlns:p14="http://schemas.microsoft.com/office/powerpoint/2010/main" val="6026299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72A5D7C-951E-B817-A7F3-AD52FBC5EAE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455CF6F8-8ECF-424E-B3F7-0A25EC5B289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4580086-069C-7D1B-A438-C9F7C734563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C45B31D-262A-4527-AED4-25FCE18D2C23}" type="slidenum">
              <a:rPr lang="en-US" altLang="en-US"/>
              <a:pPr>
                <a:defRPr/>
              </a:pPr>
              <a:t>‹#›</a:t>
            </a:fld>
            <a:endParaRPr lang="en-US" altLang="en-US"/>
          </a:p>
        </p:txBody>
      </p:sp>
    </p:spTree>
    <p:extLst>
      <p:ext uri="{BB962C8B-B14F-4D97-AF65-F5344CB8AC3E}">
        <p14:creationId xmlns:p14="http://schemas.microsoft.com/office/powerpoint/2010/main" val="33094456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66474-91BB-7EC8-91B2-4E635E01445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10626CD-0291-D784-82C8-FC5F0FAAB16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6C7243-30C5-F50D-B293-A2A88C5DEFF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1363B97-80AA-4A1E-85BC-7AA6237193D5}" type="slidenum">
              <a:rPr lang="en-US" altLang="en-US"/>
              <a:pPr>
                <a:defRPr/>
              </a:pPr>
              <a:t>‹#›</a:t>
            </a:fld>
            <a:endParaRPr lang="en-US" altLang="en-US"/>
          </a:p>
        </p:txBody>
      </p:sp>
    </p:spTree>
    <p:extLst>
      <p:ext uri="{BB962C8B-B14F-4D97-AF65-F5344CB8AC3E}">
        <p14:creationId xmlns:p14="http://schemas.microsoft.com/office/powerpoint/2010/main" val="897580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716789C-74D6-C100-6D40-EF096EBB1EE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39F2757D-0A2B-D4C3-13DA-C6635F60714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F488D40-AFFD-2F7C-494A-F9410E37E66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859AB95-1C61-454A-83F4-F9D0C9756D7F}" type="slidenum">
              <a:rPr lang="en-US" altLang="en-US"/>
              <a:pPr>
                <a:defRPr/>
              </a:pPr>
              <a:t>‹#›</a:t>
            </a:fld>
            <a:endParaRPr lang="en-US" altLang="en-US"/>
          </a:p>
        </p:txBody>
      </p:sp>
    </p:spTree>
    <p:extLst>
      <p:ext uri="{BB962C8B-B14F-4D97-AF65-F5344CB8AC3E}">
        <p14:creationId xmlns:p14="http://schemas.microsoft.com/office/powerpoint/2010/main" val="18011108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63FC8-F815-B86C-DD90-BA8C65F6CF1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190CAFE-78D5-E847-4608-E8227C52B9C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DB87DDF-8949-3443-F1C4-537FA7251E5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729DD3C-F221-4E3B-9967-F1FFE27851AC}" type="slidenum">
              <a:rPr lang="en-US" altLang="en-US"/>
              <a:pPr>
                <a:defRPr/>
              </a:pPr>
              <a:t>‹#›</a:t>
            </a:fld>
            <a:endParaRPr lang="en-US" altLang="en-US"/>
          </a:p>
        </p:txBody>
      </p:sp>
    </p:spTree>
    <p:extLst>
      <p:ext uri="{BB962C8B-B14F-4D97-AF65-F5344CB8AC3E}">
        <p14:creationId xmlns:p14="http://schemas.microsoft.com/office/powerpoint/2010/main" val="867469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154E422-9ECF-5993-C8DF-19489531850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9085915A-E063-47F6-10F8-82DAAFC8AE2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4E5B3BE-F784-DF67-4E09-3A5F8D05AEE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2808AD3-A1D3-4457-BDD1-3BD1F72BE846}" type="slidenum">
              <a:rPr lang="en-US" altLang="en-US"/>
              <a:pPr>
                <a:defRPr/>
              </a:pPr>
              <a:t>‹#›</a:t>
            </a:fld>
            <a:endParaRPr lang="en-US" altLang="en-US"/>
          </a:p>
        </p:txBody>
      </p:sp>
    </p:spTree>
    <p:extLst>
      <p:ext uri="{BB962C8B-B14F-4D97-AF65-F5344CB8AC3E}">
        <p14:creationId xmlns:p14="http://schemas.microsoft.com/office/powerpoint/2010/main" val="1258285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E6B0B-DB89-38E7-A8AF-0AF542FDAFC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854CDF4-0A04-5E2B-B8CB-E2F99AD9D1A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3E1D35E-9680-4D5B-7AF1-4BF0740EC30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AF60E14-BA4A-4368-AEE4-8E9CA0C576D9}" type="slidenum">
              <a:rPr lang="en-US" altLang="en-US"/>
              <a:pPr>
                <a:defRPr/>
              </a:pPr>
              <a:t>‹#›</a:t>
            </a:fld>
            <a:endParaRPr lang="en-US" altLang="en-US"/>
          </a:p>
        </p:txBody>
      </p:sp>
    </p:spTree>
    <p:extLst>
      <p:ext uri="{BB962C8B-B14F-4D97-AF65-F5344CB8AC3E}">
        <p14:creationId xmlns:p14="http://schemas.microsoft.com/office/powerpoint/2010/main" val="18522258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D93B13-8CDB-2185-A12D-3A76E88694F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A8B32306-E5B1-9FBD-E779-1229CAAD036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B950B58-DB5B-AC82-B4F9-6F26A2CC1C6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DE5B89D-5EFC-466B-A383-D9BC49978822}" type="slidenum">
              <a:rPr lang="en-US" altLang="en-US"/>
              <a:pPr>
                <a:defRPr/>
              </a:pPr>
              <a:t>‹#›</a:t>
            </a:fld>
            <a:endParaRPr lang="en-US" altLang="en-US"/>
          </a:p>
        </p:txBody>
      </p:sp>
    </p:spTree>
    <p:extLst>
      <p:ext uri="{BB962C8B-B14F-4D97-AF65-F5344CB8AC3E}">
        <p14:creationId xmlns:p14="http://schemas.microsoft.com/office/powerpoint/2010/main" val="12635787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E4426-15C6-756A-E382-ED70007B8D7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08A627AF-FAD3-0FD4-214F-C38C92FD87B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0DBAC6E-59A4-790A-3707-DFA185CEC11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0B65EB0-95E8-439F-B495-6623180629DD}" type="slidenum">
              <a:rPr lang="en-US" altLang="en-US"/>
              <a:pPr>
                <a:defRPr/>
              </a:pPr>
              <a:t>‹#›</a:t>
            </a:fld>
            <a:endParaRPr lang="en-US" altLang="en-US"/>
          </a:p>
        </p:txBody>
      </p:sp>
    </p:spTree>
    <p:extLst>
      <p:ext uri="{BB962C8B-B14F-4D97-AF65-F5344CB8AC3E}">
        <p14:creationId xmlns:p14="http://schemas.microsoft.com/office/powerpoint/2010/main" val="11803503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431DFD-4A05-B5D7-AAA6-74496A7870F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84B9DF99-8344-3B46-65BE-15613CBBBF9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322A93AB-FAF8-343D-A58A-9AD99F51818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8C9216-308D-495D-B702-A6A3A7683423}" type="slidenum">
              <a:rPr lang="en-US" altLang="en-US"/>
              <a:pPr>
                <a:defRPr/>
              </a:pPr>
              <a:t>‹#›</a:t>
            </a:fld>
            <a:endParaRPr lang="en-US" altLang="en-US"/>
          </a:p>
        </p:txBody>
      </p:sp>
    </p:spTree>
    <p:extLst>
      <p:ext uri="{BB962C8B-B14F-4D97-AF65-F5344CB8AC3E}">
        <p14:creationId xmlns:p14="http://schemas.microsoft.com/office/powerpoint/2010/main" val="5517206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1177A0-A64D-39FC-CEB7-708E6E3E1CA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683FC62D-3B4F-A664-70EF-2C4D5E1112D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2B27A09C-B13B-DC23-2E53-191EE0EAF2D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0E3DEAA-EF92-49E0-B9CC-1F99C4097D95}" type="slidenum">
              <a:rPr lang="en-US" altLang="en-US"/>
              <a:pPr>
                <a:defRPr/>
              </a:pPr>
              <a:t>‹#›</a:t>
            </a:fld>
            <a:endParaRPr lang="en-US" altLang="en-US"/>
          </a:p>
        </p:txBody>
      </p:sp>
    </p:spTree>
    <p:extLst>
      <p:ext uri="{BB962C8B-B14F-4D97-AF65-F5344CB8AC3E}">
        <p14:creationId xmlns:p14="http://schemas.microsoft.com/office/powerpoint/2010/main" val="9904139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F5F23-4DE0-D4C7-55FA-460E44FB2D7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5952C5AC-C2B3-8195-B5AB-C8304EA32D2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B43075E7-74EA-F007-0300-67F8F77F067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72E2FEC-E714-4DAC-B653-3C8530BAA83B}" type="slidenum">
              <a:rPr lang="en-US" altLang="en-US"/>
              <a:pPr>
                <a:defRPr/>
              </a:pPr>
              <a:t>‹#›</a:t>
            </a:fld>
            <a:endParaRPr lang="en-US" altLang="en-US"/>
          </a:p>
        </p:txBody>
      </p:sp>
    </p:spTree>
    <p:extLst>
      <p:ext uri="{BB962C8B-B14F-4D97-AF65-F5344CB8AC3E}">
        <p14:creationId xmlns:p14="http://schemas.microsoft.com/office/powerpoint/2010/main" val="27858170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09B5180-771E-7C90-25ED-39BB39401DB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0171D8FA-2CB7-EFFF-C845-778933A9D20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AF4D9BB-3555-0470-1915-F1293CE1CF4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5EEF582-468D-494B-AE2D-490F34C3A4D7}" type="slidenum">
              <a:rPr lang="en-US" altLang="en-US"/>
              <a:pPr>
                <a:defRPr/>
              </a:pPr>
              <a:t>‹#›</a:t>
            </a:fld>
            <a:endParaRPr lang="en-US" altLang="en-US"/>
          </a:p>
        </p:txBody>
      </p:sp>
    </p:spTree>
    <p:extLst>
      <p:ext uri="{BB962C8B-B14F-4D97-AF65-F5344CB8AC3E}">
        <p14:creationId xmlns:p14="http://schemas.microsoft.com/office/powerpoint/2010/main" val="10928587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0325CB3-4EC3-72A3-5D68-B2166DD7A85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E9313AB8-6152-1F40-5001-7A14A82ED44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8209327-01A4-1CAC-28D1-B6518CFF380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9545B17-120B-46ED-B15D-30B96A3BAE79}" type="slidenum">
              <a:rPr lang="en-US" altLang="en-US"/>
              <a:pPr>
                <a:defRPr/>
              </a:pPr>
              <a:t>‹#›</a:t>
            </a:fld>
            <a:endParaRPr lang="en-US" altLang="en-US"/>
          </a:p>
        </p:txBody>
      </p:sp>
    </p:spTree>
    <p:extLst>
      <p:ext uri="{BB962C8B-B14F-4D97-AF65-F5344CB8AC3E}">
        <p14:creationId xmlns:p14="http://schemas.microsoft.com/office/powerpoint/2010/main" val="3577135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3D46A-AFD3-B769-F7EA-AC5D4DE7C38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90CC796E-98F7-3795-E2D5-96ACF4F3077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EFA818A-7482-A484-C71F-A7A05DB7C3A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A764DB5-8BD8-44C0-8B9F-1FD7C5706571}" type="slidenum">
              <a:rPr lang="en-US" altLang="en-US"/>
              <a:pPr>
                <a:defRPr/>
              </a:pPr>
              <a:t>‹#›</a:t>
            </a:fld>
            <a:endParaRPr lang="en-US" altLang="en-US"/>
          </a:p>
        </p:txBody>
      </p:sp>
    </p:spTree>
    <p:extLst>
      <p:ext uri="{BB962C8B-B14F-4D97-AF65-F5344CB8AC3E}">
        <p14:creationId xmlns:p14="http://schemas.microsoft.com/office/powerpoint/2010/main" val="20811142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C8353-FCDA-2836-8F17-7FD4515937F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4311DD0-7B6C-698A-3BBC-7072BB90615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2AED903-ECD1-C069-191C-E89D849D93B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AF1A06A-0A15-4121-BC5E-9A313497BE82}" type="slidenum">
              <a:rPr lang="en-US" altLang="en-US"/>
              <a:pPr>
                <a:defRPr/>
              </a:pPr>
              <a:t>‹#›</a:t>
            </a:fld>
            <a:endParaRPr lang="en-US" altLang="en-US"/>
          </a:p>
        </p:txBody>
      </p:sp>
    </p:spTree>
    <p:extLst>
      <p:ext uri="{BB962C8B-B14F-4D97-AF65-F5344CB8AC3E}">
        <p14:creationId xmlns:p14="http://schemas.microsoft.com/office/powerpoint/2010/main" val="28226500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B7867-AE5A-596C-8F6C-90C69BC2F5E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5964D74-6F97-647D-5F1C-83EAB9BBAE2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37C2191-98DF-2B13-FD60-0874719E364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43126FF-1B8E-4421-8F99-5CD5343C4C91}" type="slidenum">
              <a:rPr lang="en-US" altLang="en-US"/>
              <a:pPr>
                <a:defRPr/>
              </a:pPr>
              <a:t>‹#›</a:t>
            </a:fld>
            <a:endParaRPr lang="en-US" altLang="en-US"/>
          </a:p>
        </p:txBody>
      </p:sp>
    </p:spTree>
    <p:extLst>
      <p:ext uri="{BB962C8B-B14F-4D97-AF65-F5344CB8AC3E}">
        <p14:creationId xmlns:p14="http://schemas.microsoft.com/office/powerpoint/2010/main" val="23761668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311551-4D0A-B0D9-A91C-331A87177E6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2393E641-637C-5F26-FEB6-4915CF3C17C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01C027B-7B91-0913-6DE7-02FFE10C66D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F2FD663-3AEA-4200-A044-CE4CF6183168}" type="slidenum">
              <a:rPr lang="en-US" altLang="en-US"/>
              <a:pPr>
                <a:defRPr/>
              </a:pPr>
              <a:t>‹#›</a:t>
            </a:fld>
            <a:endParaRPr lang="en-US" altLang="en-US"/>
          </a:p>
        </p:txBody>
      </p:sp>
    </p:spTree>
    <p:extLst>
      <p:ext uri="{BB962C8B-B14F-4D97-AF65-F5344CB8AC3E}">
        <p14:creationId xmlns:p14="http://schemas.microsoft.com/office/powerpoint/2010/main" val="12193807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4ABA1-2B3E-9809-6205-E340D42E3DD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7658230-1CFD-1D8D-3E30-3E8958F6411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A6B6BEB-B4B1-BB0E-AB6D-152DEF67375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D16C6E5-4B24-492F-B1E1-BD0B25C4412A}" type="slidenum">
              <a:rPr lang="en-US" altLang="en-US"/>
              <a:pPr>
                <a:defRPr/>
              </a:pPr>
              <a:t>‹#›</a:t>
            </a:fld>
            <a:endParaRPr lang="en-US" altLang="en-US"/>
          </a:p>
        </p:txBody>
      </p:sp>
    </p:spTree>
    <p:extLst>
      <p:ext uri="{BB962C8B-B14F-4D97-AF65-F5344CB8AC3E}">
        <p14:creationId xmlns:p14="http://schemas.microsoft.com/office/powerpoint/2010/main" val="38621831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55B16-B709-0D55-C44E-41E90F57485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1CC6488-3D9A-FDE0-A37B-DFF93460184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9F94367-4833-1305-D542-F785949B72F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25DA926-1252-4037-B450-E613EDBD9617}" type="slidenum">
              <a:rPr lang="en-US" altLang="en-US"/>
              <a:pPr>
                <a:defRPr/>
              </a:pPr>
              <a:t>‹#›</a:t>
            </a:fld>
            <a:endParaRPr lang="en-US" altLang="en-US"/>
          </a:p>
        </p:txBody>
      </p:sp>
    </p:spTree>
    <p:extLst>
      <p:ext uri="{BB962C8B-B14F-4D97-AF65-F5344CB8AC3E}">
        <p14:creationId xmlns:p14="http://schemas.microsoft.com/office/powerpoint/2010/main" val="28395676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56AB7-7510-B6D3-ED13-97936AAEA69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F0046CD4-C458-B888-6953-9A0D71F6C32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78431E9-D042-E643-F954-D0434BB083B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530B42E-7BC2-4930-94B6-4195C9F63AE5}" type="slidenum">
              <a:rPr lang="en-US" altLang="en-US"/>
              <a:pPr>
                <a:defRPr/>
              </a:pPr>
              <a:t>‹#›</a:t>
            </a:fld>
            <a:endParaRPr lang="en-US" altLang="en-US"/>
          </a:p>
        </p:txBody>
      </p:sp>
    </p:spTree>
    <p:extLst>
      <p:ext uri="{BB962C8B-B14F-4D97-AF65-F5344CB8AC3E}">
        <p14:creationId xmlns:p14="http://schemas.microsoft.com/office/powerpoint/2010/main" val="15314148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E8E60B-CB15-5B10-9A01-3BA31CE9BB5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3B325FAE-CE9D-AF2B-954C-1ECC10ACB35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7021738E-30FB-BC9F-F169-F805112C73C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DCD322C-704B-4A68-B6EC-F8ED823EFC80}" type="slidenum">
              <a:rPr lang="en-US" altLang="en-US"/>
              <a:pPr>
                <a:defRPr/>
              </a:pPr>
              <a:t>‹#›</a:t>
            </a:fld>
            <a:endParaRPr lang="en-US" altLang="en-US"/>
          </a:p>
        </p:txBody>
      </p:sp>
    </p:spTree>
    <p:extLst>
      <p:ext uri="{BB962C8B-B14F-4D97-AF65-F5344CB8AC3E}">
        <p14:creationId xmlns:p14="http://schemas.microsoft.com/office/powerpoint/2010/main" val="8729305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2D4295-9244-7A25-9413-17FC8E25577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E6F6A997-734A-1784-9C64-1128D42D4B8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A352454F-747F-14A4-C8E5-47B3E2E33F3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28C68C6-FBBD-45AF-94E2-E240F86318A2}" type="slidenum">
              <a:rPr lang="en-US" altLang="en-US"/>
              <a:pPr>
                <a:defRPr/>
              </a:pPr>
              <a:t>‹#›</a:t>
            </a:fld>
            <a:endParaRPr lang="en-US" altLang="en-US"/>
          </a:p>
        </p:txBody>
      </p:sp>
    </p:spTree>
    <p:extLst>
      <p:ext uri="{BB962C8B-B14F-4D97-AF65-F5344CB8AC3E}">
        <p14:creationId xmlns:p14="http://schemas.microsoft.com/office/powerpoint/2010/main" val="19126742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6F8C7-799A-D99E-7FD9-B5499EF64A6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AC51A088-F551-C349-4454-D73F36C69B5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DB48B92-F385-8BAA-F11D-610615C2848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9C8A388-00AA-4432-B799-9B991F1FDAF3}" type="slidenum">
              <a:rPr lang="en-US" altLang="en-US"/>
              <a:pPr>
                <a:defRPr/>
              </a:pPr>
              <a:t>‹#›</a:t>
            </a:fld>
            <a:endParaRPr lang="en-US" altLang="en-US"/>
          </a:p>
        </p:txBody>
      </p:sp>
    </p:spTree>
    <p:extLst>
      <p:ext uri="{BB962C8B-B14F-4D97-AF65-F5344CB8AC3E}">
        <p14:creationId xmlns:p14="http://schemas.microsoft.com/office/powerpoint/2010/main" val="8830512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68DF84F-74E0-F0C9-09F3-6DCE865657D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FE82091F-B5A1-3A53-761B-4F14DCE0C1E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E97E178-85D6-5908-21AF-8BDF5185EBE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DD7C455-EEEB-48C6-A50F-8B0C4E9472D8}" type="slidenum">
              <a:rPr lang="en-US" altLang="en-US"/>
              <a:pPr>
                <a:defRPr/>
              </a:pPr>
              <a:t>‹#›</a:t>
            </a:fld>
            <a:endParaRPr lang="en-US" altLang="en-US"/>
          </a:p>
        </p:txBody>
      </p:sp>
    </p:spTree>
    <p:extLst>
      <p:ext uri="{BB962C8B-B14F-4D97-AF65-F5344CB8AC3E}">
        <p14:creationId xmlns:p14="http://schemas.microsoft.com/office/powerpoint/2010/main" val="1603452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03AE9-5C9C-51D3-036B-3FA9816FC6A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6406B149-0100-FECA-658C-50B5399CF12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D0F25A8-956D-07A2-209D-CD86B21203D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D040B07-2786-4ABB-B752-13DABF31027E}" type="slidenum">
              <a:rPr lang="en-US" altLang="en-US"/>
              <a:pPr>
                <a:defRPr/>
              </a:pPr>
              <a:t>‹#›</a:t>
            </a:fld>
            <a:endParaRPr lang="en-US" altLang="en-US"/>
          </a:p>
        </p:txBody>
      </p:sp>
    </p:spTree>
    <p:extLst>
      <p:ext uri="{BB962C8B-B14F-4D97-AF65-F5344CB8AC3E}">
        <p14:creationId xmlns:p14="http://schemas.microsoft.com/office/powerpoint/2010/main" val="4218929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6653177-81FA-11E0-D5FD-CA48586A82B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852BA505-3ECD-8913-DDA0-EE17FE5E126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D873B0D-96D9-E270-DA6F-1BBD53118E3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EBD01A9-958C-4DC0-B4B7-A8D43DE0C9C3}" type="slidenum">
              <a:rPr lang="en-US" altLang="en-US"/>
              <a:pPr>
                <a:defRPr/>
              </a:pPr>
              <a:t>‹#›</a:t>
            </a:fld>
            <a:endParaRPr lang="en-US" altLang="en-US"/>
          </a:p>
        </p:txBody>
      </p:sp>
    </p:spTree>
    <p:extLst>
      <p:ext uri="{BB962C8B-B14F-4D97-AF65-F5344CB8AC3E}">
        <p14:creationId xmlns:p14="http://schemas.microsoft.com/office/powerpoint/2010/main" val="17754614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1BA0B-4148-ABA8-CF69-0D713AD45A0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72C20660-7A98-6FF2-3813-F0E5C12AF7A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0604BDE-BA1A-ADEB-C024-E6C5DD79249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D0DFC86-833A-49B4-839D-E8BF41F9189E}" type="slidenum">
              <a:rPr lang="en-US" altLang="en-US"/>
              <a:pPr>
                <a:defRPr/>
              </a:pPr>
              <a:t>‹#›</a:t>
            </a:fld>
            <a:endParaRPr lang="en-US" altLang="en-US"/>
          </a:p>
        </p:txBody>
      </p:sp>
    </p:spTree>
    <p:extLst>
      <p:ext uri="{BB962C8B-B14F-4D97-AF65-F5344CB8AC3E}">
        <p14:creationId xmlns:p14="http://schemas.microsoft.com/office/powerpoint/2010/main" val="42062541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FA4F5-2294-3275-4AF8-4906CFD6ADD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F40C0F6-5105-3291-CE6C-6A975F02EE8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9B16861-70FA-C745-302A-F21D5313EA0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D937433-5A41-4E32-AA14-9C4AD2294860}" type="slidenum">
              <a:rPr lang="en-US" altLang="en-US"/>
              <a:pPr>
                <a:defRPr/>
              </a:pPr>
              <a:t>‹#›</a:t>
            </a:fld>
            <a:endParaRPr lang="en-US" altLang="en-US"/>
          </a:p>
        </p:txBody>
      </p:sp>
    </p:spTree>
    <p:extLst>
      <p:ext uri="{BB962C8B-B14F-4D97-AF65-F5344CB8AC3E}">
        <p14:creationId xmlns:p14="http://schemas.microsoft.com/office/powerpoint/2010/main" val="2171446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85F5D27-8E3C-787B-6BC2-1CED64B45FF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0FECF172-0433-5E80-2E9F-F31EBC3DEC0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F1EF725-F262-57E4-CC52-ED03839A964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1461AEA-986D-44EC-B667-DC21BBFB5903}" type="slidenum">
              <a:rPr lang="en-US" altLang="en-US"/>
              <a:pPr>
                <a:defRPr/>
              </a:pPr>
              <a:t>‹#›</a:t>
            </a:fld>
            <a:endParaRPr lang="en-US" altLang="en-US"/>
          </a:p>
        </p:txBody>
      </p:sp>
    </p:spTree>
    <p:extLst>
      <p:ext uri="{BB962C8B-B14F-4D97-AF65-F5344CB8AC3E}">
        <p14:creationId xmlns:p14="http://schemas.microsoft.com/office/powerpoint/2010/main" val="41677882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874C9-2C82-74ED-2C1B-043006F8C55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AD7592E8-8335-B784-BBF1-67E03327AE0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4922E53-E597-DD8F-AF35-BE55F78AFD4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EF139F7-45E3-4219-9733-7222E75A8BA2}" type="slidenum">
              <a:rPr lang="en-US" altLang="en-US"/>
              <a:pPr>
                <a:defRPr/>
              </a:pPr>
              <a:t>‹#›</a:t>
            </a:fld>
            <a:endParaRPr lang="en-US" altLang="en-US"/>
          </a:p>
        </p:txBody>
      </p:sp>
    </p:spTree>
    <p:extLst>
      <p:ext uri="{BB962C8B-B14F-4D97-AF65-F5344CB8AC3E}">
        <p14:creationId xmlns:p14="http://schemas.microsoft.com/office/powerpoint/2010/main" val="42088219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217C32-B9A7-2ADD-46C2-6CA7E238035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3B4BCBB-FAA2-FA0E-162A-0A05E7E0BB0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E33036A-F0A6-A990-AD4D-3C2E33CDB3D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FF01693-E19B-4B4B-B216-192786D893F1}" type="slidenum">
              <a:rPr lang="en-US" altLang="en-US"/>
              <a:pPr>
                <a:defRPr/>
              </a:pPr>
              <a:t>‹#›</a:t>
            </a:fld>
            <a:endParaRPr lang="en-US" altLang="en-US"/>
          </a:p>
        </p:txBody>
      </p:sp>
    </p:spTree>
    <p:extLst>
      <p:ext uri="{BB962C8B-B14F-4D97-AF65-F5344CB8AC3E}">
        <p14:creationId xmlns:p14="http://schemas.microsoft.com/office/powerpoint/2010/main" val="30805238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A22A9-96F3-C326-596A-C59BF498599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6F1BD2B2-8EDD-43E9-4EB3-E872E1C6AF6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D3D2FB6-F000-58C7-CB9F-F9AB5ADB501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1F8E641-C44C-440A-B387-9A947A40374F}" type="slidenum">
              <a:rPr lang="en-US" altLang="en-US"/>
              <a:pPr>
                <a:defRPr/>
              </a:pPr>
              <a:t>‹#›</a:t>
            </a:fld>
            <a:endParaRPr lang="en-US" altLang="en-US"/>
          </a:p>
        </p:txBody>
      </p:sp>
    </p:spTree>
    <p:extLst>
      <p:ext uri="{BB962C8B-B14F-4D97-AF65-F5344CB8AC3E}">
        <p14:creationId xmlns:p14="http://schemas.microsoft.com/office/powerpoint/2010/main" val="3900174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B504AB-6D07-2573-31AF-AA2C63A3603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6A75E48F-3AA3-878A-8464-DC75E5CFCE0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764F1CA-9F23-96FD-5078-7BDAA0E423A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6C10D1E-C403-45DE-A2C9-C1EA36FB4A49}" type="slidenum">
              <a:rPr lang="en-US" altLang="en-US"/>
              <a:pPr>
                <a:defRPr/>
              </a:pPr>
              <a:t>‹#›</a:t>
            </a:fld>
            <a:endParaRPr lang="en-US" altLang="en-US"/>
          </a:p>
        </p:txBody>
      </p:sp>
    </p:spTree>
    <p:extLst>
      <p:ext uri="{BB962C8B-B14F-4D97-AF65-F5344CB8AC3E}">
        <p14:creationId xmlns:p14="http://schemas.microsoft.com/office/powerpoint/2010/main" val="38674570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7641F-D27D-268C-67EF-E522FB50732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68D324FC-C2ED-8058-0F7B-18B55A2D35B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1D61410-7CDF-CC96-100C-F72CC1E8253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D740E31-6967-439C-B409-7D5F903D4777}" type="slidenum">
              <a:rPr lang="en-US" altLang="en-US"/>
              <a:pPr>
                <a:defRPr/>
              </a:pPr>
              <a:t>‹#›</a:t>
            </a:fld>
            <a:endParaRPr lang="en-US" altLang="en-US"/>
          </a:p>
        </p:txBody>
      </p:sp>
    </p:spTree>
    <p:extLst>
      <p:ext uri="{BB962C8B-B14F-4D97-AF65-F5344CB8AC3E}">
        <p14:creationId xmlns:p14="http://schemas.microsoft.com/office/powerpoint/2010/main" val="26834986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0ED770-3788-619B-3DE5-BA5F41FD0B7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22C791B7-26B7-A1D4-CA23-5F5D7736B68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E297DA36-1814-9D80-1632-285D5214A20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0FAFFD-2DCD-4E50-947B-CE24D83B37CC}" type="slidenum">
              <a:rPr lang="en-US" altLang="en-US"/>
              <a:pPr>
                <a:defRPr/>
              </a:pPr>
              <a:t>‹#›</a:t>
            </a:fld>
            <a:endParaRPr lang="en-US" altLang="en-US"/>
          </a:p>
        </p:txBody>
      </p:sp>
    </p:spTree>
    <p:extLst>
      <p:ext uri="{BB962C8B-B14F-4D97-AF65-F5344CB8AC3E}">
        <p14:creationId xmlns:p14="http://schemas.microsoft.com/office/powerpoint/2010/main" val="3147705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4CD8A2E-56FB-E9B9-4FA1-D82BFBD3D78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5B635F5-7EC2-48B4-507B-F83C4997EA3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5688DD2-A0B8-570B-D18E-0077E12ABA7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85BD2B0-06C7-496E-A97D-160805A22D6E}" type="slidenum">
              <a:rPr lang="en-US" altLang="en-US"/>
              <a:pPr>
                <a:defRPr/>
              </a:pPr>
              <a:t>‹#›</a:t>
            </a:fld>
            <a:endParaRPr lang="en-US" altLang="en-US"/>
          </a:p>
        </p:txBody>
      </p:sp>
    </p:spTree>
    <p:extLst>
      <p:ext uri="{BB962C8B-B14F-4D97-AF65-F5344CB8AC3E}">
        <p14:creationId xmlns:p14="http://schemas.microsoft.com/office/powerpoint/2010/main" val="19922204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1855736-5F6B-4510-2728-0F80750BA5B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32AAD749-17A5-B4A8-28E3-2C69FF3EF58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0415154-43C7-6490-FFD4-BB33E204663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A630477-B744-4B19-9318-D8ACBFD0A4BE}" type="slidenum">
              <a:rPr lang="en-US" altLang="en-US"/>
              <a:pPr>
                <a:defRPr/>
              </a:pPr>
              <a:t>‹#›</a:t>
            </a:fld>
            <a:endParaRPr lang="en-US" altLang="en-US"/>
          </a:p>
        </p:txBody>
      </p:sp>
    </p:spTree>
    <p:extLst>
      <p:ext uri="{BB962C8B-B14F-4D97-AF65-F5344CB8AC3E}">
        <p14:creationId xmlns:p14="http://schemas.microsoft.com/office/powerpoint/2010/main" val="27673973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1FFDBE4-84C0-61D3-81BC-8355AD0D104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62F4829D-8611-09F6-07AA-AFBBF0FD308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0D75E36-F78E-A692-91AD-38D834B96AE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8263428-E496-4C2F-9A25-4AB76D2277E4}" type="slidenum">
              <a:rPr lang="en-US" altLang="en-US"/>
              <a:pPr>
                <a:defRPr/>
              </a:pPr>
              <a:t>‹#›</a:t>
            </a:fld>
            <a:endParaRPr lang="en-US" altLang="en-US"/>
          </a:p>
        </p:txBody>
      </p:sp>
    </p:spTree>
    <p:extLst>
      <p:ext uri="{BB962C8B-B14F-4D97-AF65-F5344CB8AC3E}">
        <p14:creationId xmlns:p14="http://schemas.microsoft.com/office/powerpoint/2010/main" val="37857043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BCCFC-3918-9853-157B-291F3148381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858621B-C62B-8A4B-DE84-ADF20C38459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101CFEC-79BC-9998-19A5-71F0DAE5117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B1763DE-1405-4527-9502-BB04F4FB8C6D}" type="slidenum">
              <a:rPr lang="en-US" altLang="en-US"/>
              <a:pPr>
                <a:defRPr/>
              </a:pPr>
              <a:t>‹#›</a:t>
            </a:fld>
            <a:endParaRPr lang="en-US" altLang="en-US"/>
          </a:p>
        </p:txBody>
      </p:sp>
    </p:spTree>
    <p:extLst>
      <p:ext uri="{BB962C8B-B14F-4D97-AF65-F5344CB8AC3E}">
        <p14:creationId xmlns:p14="http://schemas.microsoft.com/office/powerpoint/2010/main" val="27793987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FE2E2-667C-269A-596C-32543218548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9040313E-17E4-7A4B-AF71-27AF57C4FBD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7FFBBEA-973A-443B-7029-F37D0EF0168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35C41A0-E62A-485E-9752-B61432481785}" type="slidenum">
              <a:rPr lang="en-US" altLang="en-US"/>
              <a:pPr>
                <a:defRPr/>
              </a:pPr>
              <a:t>‹#›</a:t>
            </a:fld>
            <a:endParaRPr lang="en-US" altLang="en-US"/>
          </a:p>
        </p:txBody>
      </p:sp>
    </p:spTree>
    <p:extLst>
      <p:ext uri="{BB962C8B-B14F-4D97-AF65-F5344CB8AC3E}">
        <p14:creationId xmlns:p14="http://schemas.microsoft.com/office/powerpoint/2010/main" val="20315241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2935636-7C38-A073-9ED5-7F7260FBDCC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88EA1C2-2B02-5550-8A0F-B1384355F5A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5F017A9-FE61-3AA7-75E8-E9A24D01AF2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4A104C8-0560-418D-A8E3-AF17FAC877B6}" type="slidenum">
              <a:rPr lang="en-US" altLang="en-US"/>
              <a:pPr>
                <a:defRPr/>
              </a:pPr>
              <a:t>‹#›</a:t>
            </a:fld>
            <a:endParaRPr lang="en-US" altLang="en-US"/>
          </a:p>
        </p:txBody>
      </p:sp>
    </p:spTree>
    <p:extLst>
      <p:ext uri="{BB962C8B-B14F-4D97-AF65-F5344CB8AC3E}">
        <p14:creationId xmlns:p14="http://schemas.microsoft.com/office/powerpoint/2010/main" val="4980728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986ED-0F75-FAE4-3816-98B22F9A773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29A8B249-3C67-C7B2-ADC5-E5F95E0B9DA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38CD5B6-EA89-833B-41B2-98BFC941074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8E5B5F-84B2-4FB8-A7CC-4530B0BBFB1F}" type="slidenum">
              <a:rPr lang="en-US" altLang="en-US"/>
              <a:pPr>
                <a:defRPr/>
              </a:pPr>
              <a:t>‹#›</a:t>
            </a:fld>
            <a:endParaRPr lang="en-US" altLang="en-US"/>
          </a:p>
        </p:txBody>
      </p:sp>
    </p:spTree>
    <p:extLst>
      <p:ext uri="{BB962C8B-B14F-4D97-AF65-F5344CB8AC3E}">
        <p14:creationId xmlns:p14="http://schemas.microsoft.com/office/powerpoint/2010/main" val="8942163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4FAABA-E5F6-5250-5318-7A2414DAE49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D9D6DBE-2858-6683-FBA7-CE65DA5F6B1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CBC44E9-DDA3-E940-5617-57473F87722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1F3ECFC-3B6A-4DDE-94AA-8E8574871DCC}" type="slidenum">
              <a:rPr lang="en-US" altLang="en-US"/>
              <a:pPr>
                <a:defRPr/>
              </a:pPr>
              <a:t>‹#›</a:t>
            </a:fld>
            <a:endParaRPr lang="en-US" altLang="en-US"/>
          </a:p>
        </p:txBody>
      </p:sp>
    </p:spTree>
    <p:extLst>
      <p:ext uri="{BB962C8B-B14F-4D97-AF65-F5344CB8AC3E}">
        <p14:creationId xmlns:p14="http://schemas.microsoft.com/office/powerpoint/2010/main" val="139052702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42890F-C605-C0A4-C916-B8961488BAB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53B7B6E3-44D2-DD41-8380-74E33ED470B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DF062FC-C190-F136-F998-8D557546D08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B4B92F-797F-4B65-A20A-2B3454CA3B9A}" type="slidenum">
              <a:rPr lang="en-US" altLang="en-US"/>
              <a:pPr>
                <a:defRPr/>
              </a:pPr>
              <a:t>‹#›</a:t>
            </a:fld>
            <a:endParaRPr lang="en-US" altLang="en-US"/>
          </a:p>
        </p:txBody>
      </p:sp>
    </p:spTree>
    <p:extLst>
      <p:ext uri="{BB962C8B-B14F-4D97-AF65-F5344CB8AC3E}">
        <p14:creationId xmlns:p14="http://schemas.microsoft.com/office/powerpoint/2010/main" val="16767445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52A9CB-E348-10D7-2977-586E760B876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02897A6A-56B2-63D2-4E0F-CB0B4A37515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EEFB5622-7DF5-EC6D-6229-C0E99D9FF28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3FD121-9646-472D-9109-530CA8716AD1}" type="slidenum">
              <a:rPr lang="en-US" altLang="en-US"/>
              <a:pPr>
                <a:defRPr/>
              </a:pPr>
              <a:t>‹#›</a:t>
            </a:fld>
            <a:endParaRPr lang="en-US" altLang="en-US"/>
          </a:p>
        </p:txBody>
      </p:sp>
    </p:spTree>
    <p:extLst>
      <p:ext uri="{BB962C8B-B14F-4D97-AF65-F5344CB8AC3E}">
        <p14:creationId xmlns:p14="http://schemas.microsoft.com/office/powerpoint/2010/main" val="16875932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550A29-9BFC-F73B-30C1-5FC5FBD3BD4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B10F2736-B388-0237-F2CC-D79BEF434AB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FCB81F0-7EA7-CF30-0571-0B72F41230F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FB075AD-F149-4CF9-84E9-00D53AB3B0C4}" type="slidenum">
              <a:rPr lang="en-US" altLang="en-US"/>
              <a:pPr>
                <a:defRPr/>
              </a:pPr>
              <a:t>‹#›</a:t>
            </a:fld>
            <a:endParaRPr lang="en-US" altLang="en-US"/>
          </a:p>
        </p:txBody>
      </p:sp>
    </p:spTree>
    <p:extLst>
      <p:ext uri="{BB962C8B-B14F-4D97-AF65-F5344CB8AC3E}">
        <p14:creationId xmlns:p14="http://schemas.microsoft.com/office/powerpoint/2010/main" val="2133980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FCC1C-F4B7-B58F-316F-0F8F6991314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BA08A211-3903-379E-A8A4-5FCF6752F14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3F6BCFC-6154-2A62-3E19-31770CBD32F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52E3A61-2976-46F7-8971-3397166E75F6}" type="slidenum">
              <a:rPr lang="en-US" altLang="en-US"/>
              <a:pPr>
                <a:defRPr/>
              </a:pPr>
              <a:t>‹#›</a:t>
            </a:fld>
            <a:endParaRPr lang="en-US" altLang="en-US"/>
          </a:p>
        </p:txBody>
      </p:sp>
    </p:spTree>
    <p:extLst>
      <p:ext uri="{BB962C8B-B14F-4D97-AF65-F5344CB8AC3E}">
        <p14:creationId xmlns:p14="http://schemas.microsoft.com/office/powerpoint/2010/main" val="16516082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3ECB1-F222-E440-B0FF-89B96A79B01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745A78FC-2C20-A132-FBF7-D5179E2D1D1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A2F1041-9310-0C42-2BFA-CB76DD72E5D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FCCDAED-BA94-432E-8A67-6FCB9E03BAA8}" type="slidenum">
              <a:rPr lang="en-US" altLang="en-US"/>
              <a:pPr>
                <a:defRPr/>
              </a:pPr>
              <a:t>‹#›</a:t>
            </a:fld>
            <a:endParaRPr lang="en-US" altLang="en-US"/>
          </a:p>
        </p:txBody>
      </p:sp>
    </p:spTree>
    <p:extLst>
      <p:ext uri="{BB962C8B-B14F-4D97-AF65-F5344CB8AC3E}">
        <p14:creationId xmlns:p14="http://schemas.microsoft.com/office/powerpoint/2010/main" val="20412039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5902987-BA27-75FE-4017-74E9551D148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84633BA2-633A-CCAF-AB6C-AB6A9F45B59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0B92EE2-03F0-3AA4-876E-EFDCFB3FC71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57D4A55-CD70-49F0-8F76-55FE3EA3B89F}" type="slidenum">
              <a:rPr lang="en-US" altLang="en-US"/>
              <a:pPr>
                <a:defRPr/>
              </a:pPr>
              <a:t>‹#›</a:t>
            </a:fld>
            <a:endParaRPr lang="en-US" altLang="en-US"/>
          </a:p>
        </p:txBody>
      </p:sp>
    </p:spTree>
    <p:extLst>
      <p:ext uri="{BB962C8B-B14F-4D97-AF65-F5344CB8AC3E}">
        <p14:creationId xmlns:p14="http://schemas.microsoft.com/office/powerpoint/2010/main" val="8906889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B6D45C6-2AAD-96AF-8D30-2FE1CFC7AB6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2FFC0AC1-BE6B-F749-456B-38B64EDAFCE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7EAF500-CDB6-C111-B845-30A6341A0CC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F18E38D-6632-4B1D-B01A-EC86515CF9DF}" type="slidenum">
              <a:rPr lang="en-US" altLang="en-US"/>
              <a:pPr>
                <a:defRPr/>
              </a:pPr>
              <a:t>‹#›</a:t>
            </a:fld>
            <a:endParaRPr lang="en-US" altLang="en-US"/>
          </a:p>
        </p:txBody>
      </p:sp>
    </p:spTree>
    <p:extLst>
      <p:ext uri="{BB962C8B-B14F-4D97-AF65-F5344CB8AC3E}">
        <p14:creationId xmlns:p14="http://schemas.microsoft.com/office/powerpoint/2010/main" val="21442110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FDC4A-E98A-CF6B-FC95-4AE6D860031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AEEFDE4-82A1-43EC-E536-689F0159A48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DC6524F-DF4B-DE24-AA34-8072018717D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FEC77C9-20CF-4A08-83A0-A98CEF7999EC}" type="slidenum">
              <a:rPr lang="en-US" altLang="en-US"/>
              <a:pPr>
                <a:defRPr/>
              </a:pPr>
              <a:t>‹#›</a:t>
            </a:fld>
            <a:endParaRPr lang="en-US" altLang="en-US"/>
          </a:p>
        </p:txBody>
      </p:sp>
    </p:spTree>
    <p:extLst>
      <p:ext uri="{BB962C8B-B14F-4D97-AF65-F5344CB8AC3E}">
        <p14:creationId xmlns:p14="http://schemas.microsoft.com/office/powerpoint/2010/main" val="28518966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6F1D2-A3A9-69E1-0BDE-C3E0EE3E3D3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B90EE7F-8477-7BB5-7DB8-65E39C881CB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078F935-0591-867D-224F-932238C0832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FAE6660-0824-451E-BDE0-0BDE3AABBF1D}" type="slidenum">
              <a:rPr lang="en-US" altLang="en-US"/>
              <a:pPr>
                <a:defRPr/>
              </a:pPr>
              <a:t>‹#›</a:t>
            </a:fld>
            <a:endParaRPr lang="en-US" altLang="en-US"/>
          </a:p>
        </p:txBody>
      </p:sp>
    </p:spTree>
    <p:extLst>
      <p:ext uri="{BB962C8B-B14F-4D97-AF65-F5344CB8AC3E}">
        <p14:creationId xmlns:p14="http://schemas.microsoft.com/office/powerpoint/2010/main" val="3349081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A5F1BC8-FF9F-3832-BCEF-A415EA6A776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8000E35-787B-3BF4-5E53-1240A59593B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514E19A-3DD5-8056-2D8F-739A2312909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99C9C6-6B7B-4AD4-8D4C-BB1013D45256}" type="slidenum">
              <a:rPr lang="en-US" altLang="en-US"/>
              <a:pPr>
                <a:defRPr/>
              </a:pPr>
              <a:t>‹#›</a:t>
            </a:fld>
            <a:endParaRPr lang="en-US" altLang="en-US"/>
          </a:p>
        </p:txBody>
      </p:sp>
    </p:spTree>
    <p:extLst>
      <p:ext uri="{BB962C8B-B14F-4D97-AF65-F5344CB8AC3E}">
        <p14:creationId xmlns:p14="http://schemas.microsoft.com/office/powerpoint/2010/main" val="12810441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67761-F618-9B34-854A-BC9DE44F57E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BA39655-07E4-3655-013C-70B16CE487F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0E0B1FC-0FEB-06EB-5B24-9184E50DF1D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DDA0883-D419-437F-BBE8-8F30D19B34C6}" type="slidenum">
              <a:rPr lang="en-US" altLang="en-US"/>
              <a:pPr>
                <a:defRPr/>
              </a:pPr>
              <a:t>‹#›</a:t>
            </a:fld>
            <a:endParaRPr lang="en-US" altLang="en-US"/>
          </a:p>
        </p:txBody>
      </p:sp>
    </p:spTree>
    <p:extLst>
      <p:ext uri="{BB962C8B-B14F-4D97-AF65-F5344CB8AC3E}">
        <p14:creationId xmlns:p14="http://schemas.microsoft.com/office/powerpoint/2010/main" val="23672568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119CE-3D4E-8080-701F-BFE001E6410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3ADF996-1AFE-AC5D-DB43-933850872F7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79C261B-E47D-AC96-61F9-F3EA45BA7E2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44BC489-BA21-4A7A-B84C-CDFC056E9EAE}" type="slidenum">
              <a:rPr lang="en-US" altLang="en-US"/>
              <a:pPr>
                <a:defRPr/>
              </a:pPr>
              <a:t>‹#›</a:t>
            </a:fld>
            <a:endParaRPr lang="en-US" altLang="en-US"/>
          </a:p>
        </p:txBody>
      </p:sp>
    </p:spTree>
    <p:extLst>
      <p:ext uri="{BB962C8B-B14F-4D97-AF65-F5344CB8AC3E}">
        <p14:creationId xmlns:p14="http://schemas.microsoft.com/office/powerpoint/2010/main" val="38206719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730318-B7BF-2D7D-64F6-955A5CBF246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C652012A-DEDC-9F9F-97B8-73ABDF38CCA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6E511EF-4349-BF1A-BDB6-694C94C5D3F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1DDEF32-DC64-432C-90CA-30BDDF7E180D}" type="slidenum">
              <a:rPr lang="en-US" altLang="en-US"/>
              <a:pPr>
                <a:defRPr/>
              </a:pPr>
              <a:t>‹#›</a:t>
            </a:fld>
            <a:endParaRPr lang="en-US" altLang="en-US"/>
          </a:p>
        </p:txBody>
      </p:sp>
    </p:spTree>
    <p:extLst>
      <p:ext uri="{BB962C8B-B14F-4D97-AF65-F5344CB8AC3E}">
        <p14:creationId xmlns:p14="http://schemas.microsoft.com/office/powerpoint/2010/main" val="24578835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927E90-C251-0CDE-82E2-D2E7CE41AFF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FDFA6547-12E0-EDBC-6816-9017E866C82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1CDF7B-5BE2-D8F0-30E0-6F084D55037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6E77341-A18D-4717-9583-A648F03B9F58}" type="slidenum">
              <a:rPr lang="en-US" altLang="en-US"/>
              <a:pPr>
                <a:defRPr/>
              </a:pPr>
              <a:t>‹#›</a:t>
            </a:fld>
            <a:endParaRPr lang="en-US" altLang="en-US"/>
          </a:p>
        </p:txBody>
      </p:sp>
    </p:spTree>
    <p:extLst>
      <p:ext uri="{BB962C8B-B14F-4D97-AF65-F5344CB8AC3E}">
        <p14:creationId xmlns:p14="http://schemas.microsoft.com/office/powerpoint/2010/main" val="2312742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74F16C-555E-77D2-F425-A82BE358112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F0F63215-C1EB-9F10-DD1A-3ADBCB99AB9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9775EE3-DEDB-801C-3D4B-29F9A092366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F3E5D6E-743C-4943-BF07-7FCF04FE9709}" type="slidenum">
              <a:rPr lang="en-US" altLang="en-US"/>
              <a:pPr>
                <a:defRPr/>
              </a:pPr>
              <a:t>‹#›</a:t>
            </a:fld>
            <a:endParaRPr lang="en-US" altLang="en-US"/>
          </a:p>
        </p:txBody>
      </p:sp>
    </p:spTree>
    <p:extLst>
      <p:ext uri="{BB962C8B-B14F-4D97-AF65-F5344CB8AC3E}">
        <p14:creationId xmlns:p14="http://schemas.microsoft.com/office/powerpoint/2010/main" val="36562512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505212-6A72-C461-6F90-60340190B05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557B5B3E-FFB3-C2B0-55C4-10196D41A29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C352EC4-589F-C673-C844-A5AD61591B9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D0040DA-34F9-4F1D-ADA1-40D8F8ED25FB}" type="slidenum">
              <a:rPr lang="en-US" altLang="en-US"/>
              <a:pPr>
                <a:defRPr/>
              </a:pPr>
              <a:t>‹#›</a:t>
            </a:fld>
            <a:endParaRPr lang="en-US" altLang="en-US"/>
          </a:p>
        </p:txBody>
      </p:sp>
    </p:spTree>
    <p:extLst>
      <p:ext uri="{BB962C8B-B14F-4D97-AF65-F5344CB8AC3E}">
        <p14:creationId xmlns:p14="http://schemas.microsoft.com/office/powerpoint/2010/main" val="31788262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636CEE-ABF0-BE70-0B25-F6265A9BB9D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D25399D9-F7E1-724F-A7D6-CE0EEA6985F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8357FA9-2BED-FD12-2B33-9E113BD4165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AA7DE4-10E7-42BB-8310-A1415ED05D57}" type="slidenum">
              <a:rPr lang="en-US" altLang="en-US"/>
              <a:pPr>
                <a:defRPr/>
              </a:pPr>
              <a:t>‹#›</a:t>
            </a:fld>
            <a:endParaRPr lang="en-US" altLang="en-US"/>
          </a:p>
        </p:txBody>
      </p:sp>
    </p:spTree>
    <p:extLst>
      <p:ext uri="{BB962C8B-B14F-4D97-AF65-F5344CB8AC3E}">
        <p14:creationId xmlns:p14="http://schemas.microsoft.com/office/powerpoint/2010/main" val="39211501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BF4591E-2F99-58FB-6D9A-75E5F4EA387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AFD2EAE9-5F18-3C89-2DC3-841E5336BAC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0C4D649-BCBE-23BA-A3BA-690F37C3AC9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EFC2D83-5069-4312-85FB-A880FDA88ADA}" type="slidenum">
              <a:rPr lang="en-US" altLang="en-US"/>
              <a:pPr>
                <a:defRPr/>
              </a:pPr>
              <a:t>‹#›</a:t>
            </a:fld>
            <a:endParaRPr lang="en-US" altLang="en-US"/>
          </a:p>
        </p:txBody>
      </p:sp>
    </p:spTree>
    <p:extLst>
      <p:ext uri="{BB962C8B-B14F-4D97-AF65-F5344CB8AC3E}">
        <p14:creationId xmlns:p14="http://schemas.microsoft.com/office/powerpoint/2010/main" val="276329612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9E4F472-4F8C-28CA-C0DB-DDA661FE3EA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36909224-DEA8-B3D3-B383-616FB313D65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DB2811B-49CD-DE16-8B67-18F56C6C13A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CEAF9D3-6453-463E-B86B-8EBC20B015D8}" type="slidenum">
              <a:rPr lang="en-US" altLang="en-US"/>
              <a:pPr>
                <a:defRPr/>
              </a:pPr>
              <a:t>‹#›</a:t>
            </a:fld>
            <a:endParaRPr lang="en-US" altLang="en-US"/>
          </a:p>
        </p:txBody>
      </p:sp>
    </p:spTree>
    <p:extLst>
      <p:ext uri="{BB962C8B-B14F-4D97-AF65-F5344CB8AC3E}">
        <p14:creationId xmlns:p14="http://schemas.microsoft.com/office/powerpoint/2010/main" val="29935095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C4FC3-7C88-48AD-1796-737303AF47D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A3A73C2-FD90-5435-C0E2-02EECCC51F0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4636FC6-D439-4421-DA3F-5DC9863FF7C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7D4A9F4-6A46-4FE7-B721-A8AE20294755}" type="slidenum">
              <a:rPr lang="en-US" altLang="en-US"/>
              <a:pPr>
                <a:defRPr/>
              </a:pPr>
              <a:t>‹#›</a:t>
            </a:fld>
            <a:endParaRPr lang="en-US" altLang="en-US"/>
          </a:p>
        </p:txBody>
      </p:sp>
    </p:spTree>
    <p:extLst>
      <p:ext uri="{BB962C8B-B14F-4D97-AF65-F5344CB8AC3E}">
        <p14:creationId xmlns:p14="http://schemas.microsoft.com/office/powerpoint/2010/main" val="14607200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8CE2A-E264-7CDB-F8D9-C8AEB4F44AC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F3B56453-DCA6-4C98-2E11-831428CA268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487E03C-328D-6BD2-3B02-58D4FD1C440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44F98BE-C352-4F77-B2AD-A8F0DDA7C3C0}" type="slidenum">
              <a:rPr lang="en-US" altLang="en-US"/>
              <a:pPr>
                <a:defRPr/>
              </a:pPr>
              <a:t>‹#›</a:t>
            </a:fld>
            <a:endParaRPr lang="en-US" altLang="en-US"/>
          </a:p>
        </p:txBody>
      </p:sp>
    </p:spTree>
    <p:extLst>
      <p:ext uri="{BB962C8B-B14F-4D97-AF65-F5344CB8AC3E}">
        <p14:creationId xmlns:p14="http://schemas.microsoft.com/office/powerpoint/2010/main" val="17852601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DA5516E-A794-10FF-781E-19DD2321597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2138D3D-D581-DF69-A0A9-0795D8C5936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B47E9BE-3B6F-E0BB-FA6D-5EF7E16810C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609A11A-C80A-4650-BC9C-26FA832179BB}" type="slidenum">
              <a:rPr lang="en-US" altLang="en-US"/>
              <a:pPr>
                <a:defRPr/>
              </a:pPr>
              <a:t>‹#›</a:t>
            </a:fld>
            <a:endParaRPr lang="en-US" altLang="en-US"/>
          </a:p>
        </p:txBody>
      </p:sp>
    </p:spTree>
    <p:extLst>
      <p:ext uri="{BB962C8B-B14F-4D97-AF65-F5344CB8AC3E}">
        <p14:creationId xmlns:p14="http://schemas.microsoft.com/office/powerpoint/2010/main" val="9741342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C693A-C4B1-EF02-4CCE-27BA68D96DB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09A79AFD-C14A-10C6-C581-735CE67FBC8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09445E5-2A48-B697-E585-626A162354D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3FE48C7-27A7-4B33-86D8-629BF9F1F759}" type="slidenum">
              <a:rPr lang="en-US" altLang="en-US"/>
              <a:pPr>
                <a:defRPr/>
              </a:pPr>
              <a:t>‹#›</a:t>
            </a:fld>
            <a:endParaRPr lang="en-US" altLang="en-US"/>
          </a:p>
        </p:txBody>
      </p:sp>
    </p:spTree>
    <p:extLst>
      <p:ext uri="{BB962C8B-B14F-4D97-AF65-F5344CB8AC3E}">
        <p14:creationId xmlns:p14="http://schemas.microsoft.com/office/powerpoint/2010/main" val="8598138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CDF4E-405E-BD6B-B681-AE796C52919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3467C1D-B687-51E2-0218-609D644088D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7A38612-72B5-A044-3134-679DE743D93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C71D799-4138-4C5B-B07C-82E98BC5E1A7}" type="slidenum">
              <a:rPr lang="en-US" altLang="en-US"/>
              <a:pPr>
                <a:defRPr/>
              </a:pPr>
              <a:t>‹#›</a:t>
            </a:fld>
            <a:endParaRPr lang="en-US" altLang="en-US"/>
          </a:p>
        </p:txBody>
      </p:sp>
    </p:spTree>
    <p:extLst>
      <p:ext uri="{BB962C8B-B14F-4D97-AF65-F5344CB8AC3E}">
        <p14:creationId xmlns:p14="http://schemas.microsoft.com/office/powerpoint/2010/main" val="1498480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8D1B3-80A9-8EEE-AB98-D5CF76E1228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C18EED2D-3CB9-99BC-96AD-18E3EE40E11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F71F992-B69D-2E13-E2CA-82EFF8F24F6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4CA5A35-AB94-46D6-81E3-8294D0BAC881}" type="slidenum">
              <a:rPr lang="en-US" altLang="en-US"/>
              <a:pPr>
                <a:defRPr/>
              </a:pPr>
              <a:t>‹#›</a:t>
            </a:fld>
            <a:endParaRPr lang="en-US" altLang="en-US"/>
          </a:p>
        </p:txBody>
      </p:sp>
    </p:spTree>
    <p:extLst>
      <p:ext uri="{BB962C8B-B14F-4D97-AF65-F5344CB8AC3E}">
        <p14:creationId xmlns:p14="http://schemas.microsoft.com/office/powerpoint/2010/main" val="1330484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CDAD00-5DD8-E7C3-0E99-CD3211E878D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E0968C13-5729-6455-2A12-39DA6921B58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00D68BC-9433-6F0A-FFD9-475F5FF858B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3C6CE85-8496-4A53-AC4A-3F4395C456CE}" type="slidenum">
              <a:rPr lang="en-US" altLang="en-US"/>
              <a:pPr>
                <a:defRPr/>
              </a:pPr>
              <a:t>‹#›</a:t>
            </a:fld>
            <a:endParaRPr lang="en-US" altLang="en-US"/>
          </a:p>
        </p:txBody>
      </p:sp>
    </p:spTree>
    <p:extLst>
      <p:ext uri="{BB962C8B-B14F-4D97-AF65-F5344CB8AC3E}">
        <p14:creationId xmlns:p14="http://schemas.microsoft.com/office/powerpoint/2010/main" val="374251420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435461-A9EF-14E8-6CC1-DFC3D387DD3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B534972B-E246-04AA-BE1C-EB947F0906E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EBCEE062-FACD-DB24-D8C6-9E3B5579D2D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A782892-CA03-4E66-85BB-13BC137D74DD}" type="slidenum">
              <a:rPr lang="en-US" altLang="en-US"/>
              <a:pPr>
                <a:defRPr/>
              </a:pPr>
              <a:t>‹#›</a:t>
            </a:fld>
            <a:endParaRPr lang="en-US" altLang="en-US"/>
          </a:p>
        </p:txBody>
      </p:sp>
    </p:spTree>
    <p:extLst>
      <p:ext uri="{BB962C8B-B14F-4D97-AF65-F5344CB8AC3E}">
        <p14:creationId xmlns:p14="http://schemas.microsoft.com/office/powerpoint/2010/main" val="18310656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D5C70-9512-7259-0567-02A8D9AE713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17D3AA25-6D04-22DE-55AE-023D06760CE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14879B2C-1578-3CFB-2F1B-88510FF827D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D404A50-96FA-4712-9731-E3F827CCEDEA}" type="slidenum">
              <a:rPr lang="en-US" altLang="en-US"/>
              <a:pPr>
                <a:defRPr/>
              </a:pPr>
              <a:t>‹#›</a:t>
            </a:fld>
            <a:endParaRPr lang="en-US" altLang="en-US"/>
          </a:p>
        </p:txBody>
      </p:sp>
    </p:spTree>
    <p:extLst>
      <p:ext uri="{BB962C8B-B14F-4D97-AF65-F5344CB8AC3E}">
        <p14:creationId xmlns:p14="http://schemas.microsoft.com/office/powerpoint/2010/main" val="39048002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1B2335-36E9-907E-FD6C-DE383847D03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D03F4133-8997-D268-EC47-FA04191B9F7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1F62F78-ACB1-2051-5C37-561613A8C97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3A167BB-BE60-465B-BE26-C14E16A3C3E8}" type="slidenum">
              <a:rPr lang="en-US" altLang="en-US"/>
              <a:pPr>
                <a:defRPr/>
              </a:pPr>
              <a:t>‹#›</a:t>
            </a:fld>
            <a:endParaRPr lang="en-US" altLang="en-US"/>
          </a:p>
        </p:txBody>
      </p:sp>
    </p:spTree>
    <p:extLst>
      <p:ext uri="{BB962C8B-B14F-4D97-AF65-F5344CB8AC3E}">
        <p14:creationId xmlns:p14="http://schemas.microsoft.com/office/powerpoint/2010/main" val="97025614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BA1ED13-3AF8-B096-FF25-363A397CF23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E0BC7BB1-6E36-E2F2-7D97-71C66524270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6386EC1-B31B-F45A-2BCC-4D4D7CCDF42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8023DDB-94CD-4DAA-A3FF-7E0CE24B7A88}" type="slidenum">
              <a:rPr lang="en-US" altLang="en-US"/>
              <a:pPr>
                <a:defRPr/>
              </a:pPr>
              <a:t>‹#›</a:t>
            </a:fld>
            <a:endParaRPr lang="en-US" altLang="en-US"/>
          </a:p>
        </p:txBody>
      </p:sp>
    </p:spTree>
    <p:extLst>
      <p:ext uri="{BB962C8B-B14F-4D97-AF65-F5344CB8AC3E}">
        <p14:creationId xmlns:p14="http://schemas.microsoft.com/office/powerpoint/2010/main" val="1844463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3D78C0D-D20D-016A-A72C-425A84CEBCD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518D18CD-FEA5-004D-436B-7D50F64E925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E02BF68-CC36-EF0A-64DC-4A567F36E5B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7A4FCA0-DBF1-4F05-B6FF-5DE6AF010D56}" type="slidenum">
              <a:rPr lang="en-US" altLang="en-US"/>
              <a:pPr>
                <a:defRPr/>
              </a:pPr>
              <a:t>‹#›</a:t>
            </a:fld>
            <a:endParaRPr lang="en-US" altLang="en-US"/>
          </a:p>
        </p:txBody>
      </p:sp>
    </p:spTree>
    <p:extLst>
      <p:ext uri="{BB962C8B-B14F-4D97-AF65-F5344CB8AC3E}">
        <p14:creationId xmlns:p14="http://schemas.microsoft.com/office/powerpoint/2010/main" val="37825176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D500A-1381-4A1C-4191-05C17D5931B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218B0564-CE37-0701-F886-2F112AB9574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C3C3FDC-3FC8-AA7F-E4CC-224E0BE715D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1B79D54-A079-4994-8735-556855B4F88F}" type="slidenum">
              <a:rPr lang="en-US" altLang="en-US"/>
              <a:pPr>
                <a:defRPr/>
              </a:pPr>
              <a:t>‹#›</a:t>
            </a:fld>
            <a:endParaRPr lang="en-US" altLang="en-US"/>
          </a:p>
        </p:txBody>
      </p:sp>
    </p:spTree>
    <p:extLst>
      <p:ext uri="{BB962C8B-B14F-4D97-AF65-F5344CB8AC3E}">
        <p14:creationId xmlns:p14="http://schemas.microsoft.com/office/powerpoint/2010/main" val="70937671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D862E-6D93-43E4-44EF-4E8EBD76D85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0BE1C62-B2DC-2AD6-C257-04225325AAE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AA06E00-A34E-0726-DEE8-9B5347446B0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C4C6583-98CE-46BB-88A0-0B359AB0409B}" type="slidenum">
              <a:rPr lang="en-US" altLang="en-US"/>
              <a:pPr>
                <a:defRPr/>
              </a:pPr>
              <a:t>‹#›</a:t>
            </a:fld>
            <a:endParaRPr lang="en-US" altLang="en-US"/>
          </a:p>
        </p:txBody>
      </p:sp>
    </p:spTree>
    <p:extLst>
      <p:ext uri="{BB962C8B-B14F-4D97-AF65-F5344CB8AC3E}">
        <p14:creationId xmlns:p14="http://schemas.microsoft.com/office/powerpoint/2010/main" val="27648872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6CE46AC-72A2-2378-AF1F-54161D2F73D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C9B4811B-476E-271B-1C30-E0D4F7679E5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0406F5E-5228-6DEA-31A3-75CCC1154FC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CABBE41-6063-46D0-910E-38F62A715F0B}" type="slidenum">
              <a:rPr lang="en-US" altLang="en-US"/>
              <a:pPr>
                <a:defRPr/>
              </a:pPr>
              <a:t>‹#›</a:t>
            </a:fld>
            <a:endParaRPr lang="en-US" altLang="en-US"/>
          </a:p>
        </p:txBody>
      </p:sp>
    </p:spTree>
    <p:extLst>
      <p:ext uri="{BB962C8B-B14F-4D97-AF65-F5344CB8AC3E}">
        <p14:creationId xmlns:p14="http://schemas.microsoft.com/office/powerpoint/2010/main" val="12333813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AA0DD-B0F1-39BD-C9A7-2997926DF59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9BE5E46D-AFD3-9F9D-F701-0F205A8B12E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99E6611-9C1D-CE8A-A5FA-CF39BD033FF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5839287-36F5-4F77-A23D-28E458F997A8}" type="slidenum">
              <a:rPr lang="en-US" altLang="en-US"/>
              <a:pPr>
                <a:defRPr/>
              </a:pPr>
              <a:t>‹#›</a:t>
            </a:fld>
            <a:endParaRPr lang="en-US" altLang="en-US"/>
          </a:p>
        </p:txBody>
      </p:sp>
    </p:spTree>
    <p:extLst>
      <p:ext uri="{BB962C8B-B14F-4D97-AF65-F5344CB8AC3E}">
        <p14:creationId xmlns:p14="http://schemas.microsoft.com/office/powerpoint/2010/main" val="32438963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31926-5D33-8E35-ED8F-56E771B1627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A73DB370-6C05-EB48-45FA-46F8A91109D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A2EDF80-2DC9-B987-BADC-C712F7C9B73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E8980CB-3A1A-4E6A-BB96-12773FE3B2A7}" type="slidenum">
              <a:rPr lang="en-US" altLang="en-US"/>
              <a:pPr>
                <a:defRPr/>
              </a:pPr>
              <a:t>‹#›</a:t>
            </a:fld>
            <a:endParaRPr lang="en-US" altLang="en-US"/>
          </a:p>
        </p:txBody>
      </p:sp>
    </p:spTree>
    <p:extLst>
      <p:ext uri="{BB962C8B-B14F-4D97-AF65-F5344CB8AC3E}">
        <p14:creationId xmlns:p14="http://schemas.microsoft.com/office/powerpoint/2010/main" val="624017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AEB7A3-D0EA-7D88-6203-B09AE5AC045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E9005C38-53BF-9225-795A-ACEA70AF47B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43AA8687-5E22-7B7D-84D2-B15567F147C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1B3BC67-C06E-47F5-87A7-BB05E952CEE1}" type="slidenum">
              <a:rPr lang="en-US" altLang="en-US"/>
              <a:pPr>
                <a:defRPr/>
              </a:pPr>
              <a:t>‹#›</a:t>
            </a:fld>
            <a:endParaRPr lang="en-US" altLang="en-US"/>
          </a:p>
        </p:txBody>
      </p:sp>
    </p:spTree>
    <p:extLst>
      <p:ext uri="{BB962C8B-B14F-4D97-AF65-F5344CB8AC3E}">
        <p14:creationId xmlns:p14="http://schemas.microsoft.com/office/powerpoint/2010/main" val="36858555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256A4D-915C-0C3A-FB57-F0F43F5ADA9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CE4DA0CF-45EB-B8AE-07D8-8503AEB0DD7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EC47D39-9838-0D59-794C-038937299EF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603EAAB-361C-4D4F-8A09-12478FE10718}" type="slidenum">
              <a:rPr lang="en-US" altLang="en-US"/>
              <a:pPr>
                <a:defRPr/>
              </a:pPr>
              <a:t>‹#›</a:t>
            </a:fld>
            <a:endParaRPr lang="en-US" altLang="en-US"/>
          </a:p>
        </p:txBody>
      </p:sp>
    </p:spTree>
    <p:extLst>
      <p:ext uri="{BB962C8B-B14F-4D97-AF65-F5344CB8AC3E}">
        <p14:creationId xmlns:p14="http://schemas.microsoft.com/office/powerpoint/2010/main" val="3376180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1C518-5064-4F74-99BF-B699AF42053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3A15709C-06F4-B347-7298-397C412A7E5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79C3B750-1A55-9B1C-05A0-75EF28743A5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25C1C99-634F-4035-8AFC-37EC474A67B8}" type="slidenum">
              <a:rPr lang="en-US" altLang="en-US"/>
              <a:pPr>
                <a:defRPr/>
              </a:pPr>
              <a:t>‹#›</a:t>
            </a:fld>
            <a:endParaRPr lang="en-US" altLang="en-US"/>
          </a:p>
        </p:txBody>
      </p:sp>
    </p:spTree>
    <p:extLst>
      <p:ext uri="{BB962C8B-B14F-4D97-AF65-F5344CB8AC3E}">
        <p14:creationId xmlns:p14="http://schemas.microsoft.com/office/powerpoint/2010/main" val="4402917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11DFCF-2BC1-8828-D763-DD13D5F4B01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7D96C057-BE66-6135-30EA-CF11CAB0B38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0C725E03-87DD-C564-54F7-94CF321D028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046B513-8E41-458D-9418-A3121A88E2D5}" type="slidenum">
              <a:rPr lang="en-US" altLang="en-US"/>
              <a:pPr>
                <a:defRPr/>
              </a:pPr>
              <a:t>‹#›</a:t>
            </a:fld>
            <a:endParaRPr lang="en-US" altLang="en-US"/>
          </a:p>
        </p:txBody>
      </p:sp>
    </p:spTree>
    <p:extLst>
      <p:ext uri="{BB962C8B-B14F-4D97-AF65-F5344CB8AC3E}">
        <p14:creationId xmlns:p14="http://schemas.microsoft.com/office/powerpoint/2010/main" val="131920642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27467-7480-6B78-6F2A-393C224E48A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EC7F6837-BF3A-C7BC-48C0-9539506F10B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785A6F14-60AA-5AED-6B25-9E469C192A0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D92BDE3-5542-43D3-A90F-DAF60C2037E5}" type="slidenum">
              <a:rPr lang="en-US" altLang="en-US"/>
              <a:pPr>
                <a:defRPr/>
              </a:pPr>
              <a:t>‹#›</a:t>
            </a:fld>
            <a:endParaRPr lang="en-US" altLang="en-US"/>
          </a:p>
        </p:txBody>
      </p:sp>
    </p:spTree>
    <p:extLst>
      <p:ext uri="{BB962C8B-B14F-4D97-AF65-F5344CB8AC3E}">
        <p14:creationId xmlns:p14="http://schemas.microsoft.com/office/powerpoint/2010/main" val="422982379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331D0ED-7C32-83A9-43E3-AE6C5AE260B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9B2AF923-AC27-A045-615C-51E944C8F32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C4DBF58-7AB4-4274-4785-3F1EC92910C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5A7DD8E-F7A4-4CDD-996B-5CB2C49D1B85}" type="slidenum">
              <a:rPr lang="en-US" altLang="en-US"/>
              <a:pPr>
                <a:defRPr/>
              </a:pPr>
              <a:t>‹#›</a:t>
            </a:fld>
            <a:endParaRPr lang="en-US" altLang="en-US"/>
          </a:p>
        </p:txBody>
      </p:sp>
    </p:spTree>
    <p:extLst>
      <p:ext uri="{BB962C8B-B14F-4D97-AF65-F5344CB8AC3E}">
        <p14:creationId xmlns:p14="http://schemas.microsoft.com/office/powerpoint/2010/main" val="402357907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20277D-AAF7-BF42-B355-667901F528E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D0B3BBD6-2C0F-3DCA-A5D4-2FC462123CA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89B3288-945B-0B8D-9C13-FA97F03D8D8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D947C32-0671-46CC-92C7-6D1A6A0E10A7}" type="slidenum">
              <a:rPr lang="en-US" altLang="en-US"/>
              <a:pPr>
                <a:defRPr/>
              </a:pPr>
              <a:t>‹#›</a:t>
            </a:fld>
            <a:endParaRPr lang="en-US" altLang="en-US"/>
          </a:p>
        </p:txBody>
      </p:sp>
    </p:spTree>
    <p:extLst>
      <p:ext uri="{BB962C8B-B14F-4D97-AF65-F5344CB8AC3E}">
        <p14:creationId xmlns:p14="http://schemas.microsoft.com/office/powerpoint/2010/main" val="33694186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FE68C-1E10-6E95-83C7-124FC0F0DFB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AE1149F-2625-02E0-42ED-FF02A2AB279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553CBC5-2A55-1FAA-28C5-AEC184C239C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9A8E348-CA98-457D-9143-0ECAE0EE5A25}" type="slidenum">
              <a:rPr lang="en-US" altLang="en-US"/>
              <a:pPr>
                <a:defRPr/>
              </a:pPr>
              <a:t>‹#›</a:t>
            </a:fld>
            <a:endParaRPr lang="en-US" altLang="en-US"/>
          </a:p>
        </p:txBody>
      </p:sp>
    </p:spTree>
    <p:extLst>
      <p:ext uri="{BB962C8B-B14F-4D97-AF65-F5344CB8AC3E}">
        <p14:creationId xmlns:p14="http://schemas.microsoft.com/office/powerpoint/2010/main" val="22918373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63B0-8C3D-B3C0-5C41-4189BB1001B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C9A5551C-C2C7-CC29-AF35-516FE3E2F9B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3B97413-BA8F-66DF-E161-C7951197503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68E259D-2DC5-4A8E-96F2-8564C4B3E044}" type="slidenum">
              <a:rPr lang="en-US" altLang="en-US"/>
              <a:pPr>
                <a:defRPr/>
              </a:pPr>
              <a:t>‹#›</a:t>
            </a:fld>
            <a:endParaRPr lang="en-US" altLang="en-US"/>
          </a:p>
        </p:txBody>
      </p:sp>
    </p:spTree>
    <p:extLst>
      <p:ext uri="{BB962C8B-B14F-4D97-AF65-F5344CB8AC3E}">
        <p14:creationId xmlns:p14="http://schemas.microsoft.com/office/powerpoint/2010/main" val="18982613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47E6C0A-89C6-C80C-DF68-720EAC8E7C8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92F5A914-F86D-8F03-6724-3C0E189CE52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5F9BFF6-CEFF-94BB-6B81-2862107621C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CCCF9FF-B323-495F-8230-132030D96923}" type="slidenum">
              <a:rPr lang="en-US" altLang="en-US"/>
              <a:pPr>
                <a:defRPr/>
              </a:pPr>
              <a:t>‹#›</a:t>
            </a:fld>
            <a:endParaRPr lang="en-US" altLang="en-US"/>
          </a:p>
        </p:txBody>
      </p:sp>
    </p:spTree>
    <p:extLst>
      <p:ext uri="{BB962C8B-B14F-4D97-AF65-F5344CB8AC3E}">
        <p14:creationId xmlns:p14="http://schemas.microsoft.com/office/powerpoint/2010/main" val="28280381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510A1-7AD7-EF07-0CDA-170C5AB584B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B26CAC42-7948-0501-BAC1-D22F1EAE048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46C4D8F-277A-D99B-4A05-F1FEEBB60B2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83872CE-4A0B-424A-89D1-ADF33F52E30E}" type="slidenum">
              <a:rPr lang="en-US" altLang="en-US"/>
              <a:pPr>
                <a:defRPr/>
              </a:pPr>
              <a:t>‹#›</a:t>
            </a:fld>
            <a:endParaRPr lang="en-US" altLang="en-US"/>
          </a:p>
        </p:txBody>
      </p:sp>
    </p:spTree>
    <p:extLst>
      <p:ext uri="{BB962C8B-B14F-4D97-AF65-F5344CB8AC3E}">
        <p14:creationId xmlns:p14="http://schemas.microsoft.com/office/powerpoint/2010/main" val="53622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17FF05-62A9-777F-1CC7-75CB6ACCD07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5D7E6FCE-0160-BBAA-0DB7-3D259E75007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D0C37FA-678F-1608-F8F5-F607F5CF801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04E80AB-0326-49AE-A4AA-1A3C5F1F1069}" type="slidenum">
              <a:rPr lang="en-US" altLang="en-US"/>
              <a:pPr>
                <a:defRPr/>
              </a:pPr>
              <a:t>‹#›</a:t>
            </a:fld>
            <a:endParaRPr lang="en-US" altLang="en-US"/>
          </a:p>
        </p:txBody>
      </p:sp>
    </p:spTree>
    <p:extLst>
      <p:ext uri="{BB962C8B-B14F-4D97-AF65-F5344CB8AC3E}">
        <p14:creationId xmlns:p14="http://schemas.microsoft.com/office/powerpoint/2010/main" val="10893003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33D152-7860-FF35-E5B5-944FADC65C3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FA5A041-97B1-833A-130F-4FC039A5EFF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F4DD70C-D78A-17A8-3414-ACFC5C433E2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9FB0599-3EC2-4619-AF80-1212051D96A9}" type="slidenum">
              <a:rPr lang="en-US" altLang="en-US"/>
              <a:pPr>
                <a:defRPr/>
              </a:pPr>
              <a:t>‹#›</a:t>
            </a:fld>
            <a:endParaRPr lang="en-US" altLang="en-US"/>
          </a:p>
        </p:txBody>
      </p:sp>
    </p:spTree>
    <p:extLst>
      <p:ext uri="{BB962C8B-B14F-4D97-AF65-F5344CB8AC3E}">
        <p14:creationId xmlns:p14="http://schemas.microsoft.com/office/powerpoint/2010/main" val="18285709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571E44-25EA-8280-9750-CDEF33FE4E6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E7CD4BB9-84CE-759C-3DFB-4CD42D5A67E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889490C-6B2E-9474-7509-9ECB1B4EEB4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ECE37EC-51EF-47DA-8C62-77A577DD4F17}" type="slidenum">
              <a:rPr lang="en-US" altLang="en-US"/>
              <a:pPr>
                <a:defRPr/>
              </a:pPr>
              <a:t>‹#›</a:t>
            </a:fld>
            <a:endParaRPr lang="en-US" altLang="en-US"/>
          </a:p>
        </p:txBody>
      </p:sp>
    </p:spTree>
    <p:extLst>
      <p:ext uri="{BB962C8B-B14F-4D97-AF65-F5344CB8AC3E}">
        <p14:creationId xmlns:p14="http://schemas.microsoft.com/office/powerpoint/2010/main" val="354217081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10E62F-DB40-99A8-BCBD-A79100F9DE3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E56A10C4-1557-16AB-F96C-B335B4AF54E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AEC74D6-D2A7-DA1F-AFBF-778BC3FD7DE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7E41AEB-4D0B-4E09-94B0-C6297D3DBE10}" type="slidenum">
              <a:rPr lang="en-US" altLang="en-US"/>
              <a:pPr>
                <a:defRPr/>
              </a:pPr>
              <a:t>‹#›</a:t>
            </a:fld>
            <a:endParaRPr lang="en-US" altLang="en-US"/>
          </a:p>
        </p:txBody>
      </p:sp>
    </p:spTree>
    <p:extLst>
      <p:ext uri="{BB962C8B-B14F-4D97-AF65-F5344CB8AC3E}">
        <p14:creationId xmlns:p14="http://schemas.microsoft.com/office/powerpoint/2010/main" val="21235094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691A44-9C07-4F85-3CA6-E46AF67A7F8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1E503587-9544-42E4-FE3C-0E43EE290D6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CD33203-8394-E2F1-1FD5-AF3DE634134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FF0C741-F9B1-46A5-8A8C-2BB5652CEF71}" type="slidenum">
              <a:rPr lang="en-US" altLang="en-US"/>
              <a:pPr>
                <a:defRPr/>
              </a:pPr>
              <a:t>‹#›</a:t>
            </a:fld>
            <a:endParaRPr lang="en-US" altLang="en-US"/>
          </a:p>
        </p:txBody>
      </p:sp>
    </p:spTree>
    <p:extLst>
      <p:ext uri="{BB962C8B-B14F-4D97-AF65-F5344CB8AC3E}">
        <p14:creationId xmlns:p14="http://schemas.microsoft.com/office/powerpoint/2010/main" val="12665504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753743-B37F-0615-417D-57666772F36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B7247179-10F1-FEFF-F516-6C620E6CF4C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8B0A051E-CBA8-5AAB-C98C-935D620E9F3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D1B7AB-05FD-4A02-A837-EC4548914D4A}" type="slidenum">
              <a:rPr lang="en-US" altLang="en-US"/>
              <a:pPr>
                <a:defRPr/>
              </a:pPr>
              <a:t>‹#›</a:t>
            </a:fld>
            <a:endParaRPr lang="en-US" altLang="en-US"/>
          </a:p>
        </p:txBody>
      </p:sp>
    </p:spTree>
    <p:extLst>
      <p:ext uri="{BB962C8B-B14F-4D97-AF65-F5344CB8AC3E}">
        <p14:creationId xmlns:p14="http://schemas.microsoft.com/office/powerpoint/2010/main" val="38836470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9590623-4D93-88C7-6C2E-77EDCE1FF4A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A1CB3969-734A-1091-E0A1-1F27118665B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0ED8CD1-5AA3-00AE-0C5E-917CD872CBE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483761C-F78E-4C94-92D2-63EB7C3E555F}" type="slidenum">
              <a:rPr lang="en-US" altLang="en-US"/>
              <a:pPr>
                <a:defRPr/>
              </a:pPr>
              <a:t>‹#›</a:t>
            </a:fld>
            <a:endParaRPr lang="en-US" altLang="en-US"/>
          </a:p>
        </p:txBody>
      </p:sp>
    </p:spTree>
    <p:extLst>
      <p:ext uri="{BB962C8B-B14F-4D97-AF65-F5344CB8AC3E}">
        <p14:creationId xmlns:p14="http://schemas.microsoft.com/office/powerpoint/2010/main" val="7581996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B8C822D-3478-30AA-2784-183EF62D1AB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A5F5C107-9A5C-1D3B-DE5C-64C4D7BAEE0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2D9B58F-3547-6F9F-2F46-CCCF526D054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63B41FE-5C38-430C-B831-6E2A56879C04}" type="slidenum">
              <a:rPr lang="en-US" altLang="en-US"/>
              <a:pPr>
                <a:defRPr/>
              </a:pPr>
              <a:t>‹#›</a:t>
            </a:fld>
            <a:endParaRPr lang="en-US" altLang="en-US"/>
          </a:p>
        </p:txBody>
      </p:sp>
    </p:spTree>
    <p:extLst>
      <p:ext uri="{BB962C8B-B14F-4D97-AF65-F5344CB8AC3E}">
        <p14:creationId xmlns:p14="http://schemas.microsoft.com/office/powerpoint/2010/main" val="15722357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B91E7-FC76-5AAF-6127-AC82678503B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A316BF8-711B-480F-09F1-73DA8E686FA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A26B5D6-5A37-C737-3CC3-03C27907018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4C0BFB8-2AD2-4E98-9401-1939D871DCDD}" type="slidenum">
              <a:rPr lang="en-US" altLang="en-US"/>
              <a:pPr>
                <a:defRPr/>
              </a:pPr>
              <a:t>‹#›</a:t>
            </a:fld>
            <a:endParaRPr lang="en-US" altLang="en-US"/>
          </a:p>
        </p:txBody>
      </p:sp>
    </p:spTree>
    <p:extLst>
      <p:ext uri="{BB962C8B-B14F-4D97-AF65-F5344CB8AC3E}">
        <p14:creationId xmlns:p14="http://schemas.microsoft.com/office/powerpoint/2010/main" val="163625572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0B377-CFC2-7B6C-1113-EB7690274B9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B43C264-5B23-AD36-794F-22A31FDC7CC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745091B-EF5D-8CCA-BE0B-9CBE56B541B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9F8DE92-AABB-49E0-8DB1-1F503186C1D2}" type="slidenum">
              <a:rPr lang="en-US" altLang="en-US"/>
              <a:pPr>
                <a:defRPr/>
              </a:pPr>
              <a:t>‹#›</a:t>
            </a:fld>
            <a:endParaRPr lang="en-US" altLang="en-US"/>
          </a:p>
        </p:txBody>
      </p:sp>
    </p:spTree>
    <p:extLst>
      <p:ext uri="{BB962C8B-B14F-4D97-AF65-F5344CB8AC3E}">
        <p14:creationId xmlns:p14="http://schemas.microsoft.com/office/powerpoint/2010/main" val="18579388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8FCFD7-45DC-3195-23E1-62F9261C148C}"/>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308A777C-6309-3D5C-E318-6DEA3CBABF5B}"/>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609A5816-6B57-C343-115C-4BAF256A88C0}"/>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189B2121-ED7D-4412-8E2E-4640FBC8EAD7}" type="datetimeFigureOut">
              <a:rPr lang="en-US"/>
              <a:pPr>
                <a:defRPr/>
              </a:pPr>
              <a:t>2/28/2024</a:t>
            </a:fld>
            <a:endParaRPr lang="en-US"/>
          </a:p>
        </p:txBody>
      </p:sp>
      <p:sp>
        <p:nvSpPr>
          <p:cNvPr id="7" name="Footer Placeholder 4">
            <a:extLst>
              <a:ext uri="{FF2B5EF4-FFF2-40B4-BE49-F238E27FC236}">
                <a16:creationId xmlns:a16="http://schemas.microsoft.com/office/drawing/2014/main" id="{4CC31A17-BD08-2736-7156-D6787463E9B0}"/>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07BB2A34-83DA-8871-EC40-ED37DF936416}"/>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3EF95842-8EEF-467D-B05C-CCC3AC40F2FA}" type="slidenum">
              <a:rPr lang="en-US" altLang="en-US"/>
              <a:pPr>
                <a:defRPr/>
              </a:pPr>
              <a:t>‹#›</a:t>
            </a:fld>
            <a:endParaRPr lang="en-US" altLang="en-US"/>
          </a:p>
        </p:txBody>
      </p:sp>
    </p:spTree>
    <p:extLst>
      <p:ext uri="{BB962C8B-B14F-4D97-AF65-F5344CB8AC3E}">
        <p14:creationId xmlns:p14="http://schemas.microsoft.com/office/powerpoint/2010/main" val="78525919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81CBF40-C472-8FC1-5A5B-48CCBD7EE1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EAE582-39DA-7593-A710-DE9CB86083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124C07-5509-FF91-6C00-6BF8EDD3909B}"/>
              </a:ext>
            </a:extLst>
          </p:cNvPr>
          <p:cNvSpPr>
            <a:spLocks noGrp="1" noChangeArrowheads="1"/>
          </p:cNvSpPr>
          <p:nvPr>
            <p:ph type="sldNum" sz="quarter" idx="12"/>
          </p:nvPr>
        </p:nvSpPr>
        <p:spPr>
          <a:ln/>
        </p:spPr>
        <p:txBody>
          <a:bodyPr/>
          <a:lstStyle>
            <a:lvl1pPr>
              <a:defRPr/>
            </a:lvl1pPr>
          </a:lstStyle>
          <a:p>
            <a:pPr>
              <a:defRPr/>
            </a:pPr>
            <a:fld id="{67EA85B9-4E42-433E-9F35-D29790BFB2D1}" type="slidenum">
              <a:rPr lang="en-US" altLang="en-US"/>
              <a:pPr>
                <a:defRPr/>
              </a:pPr>
              <a:t>‹#›</a:t>
            </a:fld>
            <a:endParaRPr lang="en-US" altLang="en-US"/>
          </a:p>
        </p:txBody>
      </p:sp>
    </p:spTree>
    <p:extLst>
      <p:ext uri="{BB962C8B-B14F-4D97-AF65-F5344CB8AC3E}">
        <p14:creationId xmlns:p14="http://schemas.microsoft.com/office/powerpoint/2010/main" val="2535809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1EAC7E-CE30-B87C-DE5A-044250BF08F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CE04B053-D8B7-27C5-98D2-7C9DB1CAEFF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C4D812BA-5882-B83F-A97A-3AF16D83590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4583BDB-592B-462D-85BB-A59951E769B2}" type="slidenum">
              <a:rPr lang="en-US" altLang="en-US"/>
              <a:pPr>
                <a:defRPr/>
              </a:pPr>
              <a:t>‹#›</a:t>
            </a:fld>
            <a:endParaRPr lang="en-US" altLang="en-US"/>
          </a:p>
        </p:txBody>
      </p:sp>
    </p:spTree>
    <p:extLst>
      <p:ext uri="{BB962C8B-B14F-4D97-AF65-F5344CB8AC3E}">
        <p14:creationId xmlns:p14="http://schemas.microsoft.com/office/powerpoint/2010/main" val="40975023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27EDE-33D5-34DB-44AD-0471D007BD1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84BED76-3FC8-46CF-B3C5-F0AA37BE11B9}" type="datetimeFigureOut">
              <a:rPr lang="en-US"/>
              <a:pPr>
                <a:defRPr/>
              </a:pPr>
              <a:t>2/28/2024</a:t>
            </a:fld>
            <a:endParaRPr lang="en-US"/>
          </a:p>
        </p:txBody>
      </p:sp>
      <p:sp>
        <p:nvSpPr>
          <p:cNvPr id="5" name="Footer Placeholder 4">
            <a:extLst>
              <a:ext uri="{FF2B5EF4-FFF2-40B4-BE49-F238E27FC236}">
                <a16:creationId xmlns:a16="http://schemas.microsoft.com/office/drawing/2014/main" id="{0C605B06-0428-788A-A950-9062D7EAAC3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B59BF4D-E192-DD8F-483D-AB642831204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6A084FD-15F0-404C-99A4-59BC2BF734FC}" type="slidenum">
              <a:rPr lang="en-US" altLang="en-US"/>
              <a:pPr>
                <a:defRPr/>
              </a:pPr>
              <a:t>‹#›</a:t>
            </a:fld>
            <a:endParaRPr lang="en-US" altLang="en-US"/>
          </a:p>
        </p:txBody>
      </p:sp>
    </p:spTree>
    <p:extLst>
      <p:ext uri="{BB962C8B-B14F-4D97-AF65-F5344CB8AC3E}">
        <p14:creationId xmlns:p14="http://schemas.microsoft.com/office/powerpoint/2010/main" val="13588658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2170F9-8A95-12C3-244B-DD8975D5A406}"/>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89CCFECF-BDB0-692E-E811-C242C1EEAE13}"/>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F4BF6F06-45C8-00EE-2622-3BED3372BC17}"/>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094376D6-7101-4882-A55F-3584887E2067}" type="datetimeFigureOut">
              <a:rPr lang="en-US"/>
              <a:pPr>
                <a:defRPr/>
              </a:pPr>
              <a:t>2/28/2024</a:t>
            </a:fld>
            <a:endParaRPr lang="en-US"/>
          </a:p>
        </p:txBody>
      </p:sp>
      <p:sp>
        <p:nvSpPr>
          <p:cNvPr id="7" name="Footer Placeholder 4">
            <a:extLst>
              <a:ext uri="{FF2B5EF4-FFF2-40B4-BE49-F238E27FC236}">
                <a16:creationId xmlns:a16="http://schemas.microsoft.com/office/drawing/2014/main" id="{972159D9-BD38-0A6A-77A5-FE02092899C5}"/>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6B77A956-5919-38CC-CDCC-2C700DA5562F}"/>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F4D03666-9ECF-40FC-AF61-15F72269FBDF}" type="slidenum">
              <a:rPr lang="en-US" altLang="en-US"/>
              <a:pPr>
                <a:defRPr/>
              </a:pPr>
              <a:t>‹#›</a:t>
            </a:fld>
            <a:endParaRPr lang="en-US" altLang="en-US"/>
          </a:p>
        </p:txBody>
      </p:sp>
    </p:spTree>
    <p:extLst>
      <p:ext uri="{BB962C8B-B14F-4D97-AF65-F5344CB8AC3E}">
        <p14:creationId xmlns:p14="http://schemas.microsoft.com/office/powerpoint/2010/main" val="2803113181"/>
      </p:ext>
    </p:extLst>
  </p:cSld>
  <p:clrMapOvr>
    <a:overrideClrMapping bg1="dk1" tx1="lt1" bg2="dk2" tx2="lt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5DA8E4-6C04-ABCD-7B30-70E71B44E3F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6E8BB80-00A6-4E5C-8B95-E6D62ADFC821}" type="datetimeFigureOut">
              <a:rPr lang="en-US"/>
              <a:pPr>
                <a:defRPr/>
              </a:pPr>
              <a:t>2/28/2024</a:t>
            </a:fld>
            <a:endParaRPr lang="en-US"/>
          </a:p>
        </p:txBody>
      </p:sp>
      <p:sp>
        <p:nvSpPr>
          <p:cNvPr id="6" name="Footer Placeholder 5">
            <a:extLst>
              <a:ext uri="{FF2B5EF4-FFF2-40B4-BE49-F238E27FC236}">
                <a16:creationId xmlns:a16="http://schemas.microsoft.com/office/drawing/2014/main" id="{879DD63C-434C-6BA4-5A27-5927D254465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7B5766B-1FDF-6241-B855-7BD9F1C22B3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EBEBC2E-FDE5-4D3E-B320-326EDC8459ED}" type="slidenum">
              <a:rPr lang="en-US" altLang="en-US"/>
              <a:pPr>
                <a:defRPr/>
              </a:pPr>
              <a:t>‹#›</a:t>
            </a:fld>
            <a:endParaRPr lang="en-US" altLang="en-US"/>
          </a:p>
        </p:txBody>
      </p:sp>
    </p:spTree>
    <p:extLst>
      <p:ext uri="{BB962C8B-B14F-4D97-AF65-F5344CB8AC3E}">
        <p14:creationId xmlns:p14="http://schemas.microsoft.com/office/powerpoint/2010/main" val="4729804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910A4D-CD19-4B32-252E-4F162209714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2773EB2-0B0A-41A9-9C7F-37E5A4726D20}" type="datetimeFigureOut">
              <a:rPr lang="en-US"/>
              <a:pPr>
                <a:defRPr/>
              </a:pPr>
              <a:t>2/28/2024</a:t>
            </a:fld>
            <a:endParaRPr lang="en-US"/>
          </a:p>
        </p:txBody>
      </p:sp>
      <p:sp>
        <p:nvSpPr>
          <p:cNvPr id="8" name="Footer Placeholder 7">
            <a:extLst>
              <a:ext uri="{FF2B5EF4-FFF2-40B4-BE49-F238E27FC236}">
                <a16:creationId xmlns:a16="http://schemas.microsoft.com/office/drawing/2014/main" id="{65EC21BA-B885-38B2-8182-D6F5EA1C7C4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19E70D4F-A4D6-94AA-165A-1169C987412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F70B806-87A9-4153-A6DB-D4014AA20B3B}" type="slidenum">
              <a:rPr lang="en-US" altLang="en-US"/>
              <a:pPr>
                <a:defRPr/>
              </a:pPr>
              <a:t>‹#›</a:t>
            </a:fld>
            <a:endParaRPr lang="en-US" altLang="en-US"/>
          </a:p>
        </p:txBody>
      </p:sp>
    </p:spTree>
    <p:extLst>
      <p:ext uri="{BB962C8B-B14F-4D97-AF65-F5344CB8AC3E}">
        <p14:creationId xmlns:p14="http://schemas.microsoft.com/office/powerpoint/2010/main" val="22818833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5ED2F6-0FC3-B89B-FEE9-F835CD0E660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0B3531C-7234-43FF-A622-5FDAC604B851}" type="datetimeFigureOut">
              <a:rPr lang="en-US"/>
              <a:pPr>
                <a:defRPr/>
              </a:pPr>
              <a:t>2/28/2024</a:t>
            </a:fld>
            <a:endParaRPr lang="en-US"/>
          </a:p>
        </p:txBody>
      </p:sp>
      <p:sp>
        <p:nvSpPr>
          <p:cNvPr id="4" name="Footer Placeholder 3">
            <a:extLst>
              <a:ext uri="{FF2B5EF4-FFF2-40B4-BE49-F238E27FC236}">
                <a16:creationId xmlns:a16="http://schemas.microsoft.com/office/drawing/2014/main" id="{30F03D2E-C92F-8BCD-93DA-72BFD99E744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D8F653C0-533E-A4EE-05A1-3F1BD5B16F0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735A822-6A79-46C2-8F77-9DE1919C31C4}" type="slidenum">
              <a:rPr lang="en-US" altLang="en-US"/>
              <a:pPr>
                <a:defRPr/>
              </a:pPr>
              <a:t>‹#›</a:t>
            </a:fld>
            <a:endParaRPr lang="en-US" altLang="en-US"/>
          </a:p>
        </p:txBody>
      </p:sp>
    </p:spTree>
    <p:extLst>
      <p:ext uri="{BB962C8B-B14F-4D97-AF65-F5344CB8AC3E}">
        <p14:creationId xmlns:p14="http://schemas.microsoft.com/office/powerpoint/2010/main" val="38219832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D4CE80-7F30-19E1-8E78-CB5AE573DE4A}"/>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C2D091CB-73FE-4D65-8F88-6A35760F5851}" type="datetimeFigureOut">
              <a:rPr lang="en-US"/>
              <a:pPr>
                <a:defRPr/>
              </a:pPr>
              <a:t>2/28/2024</a:t>
            </a:fld>
            <a:endParaRPr lang="en-US"/>
          </a:p>
        </p:txBody>
      </p:sp>
      <p:sp>
        <p:nvSpPr>
          <p:cNvPr id="3" name="Footer Placeholder 2">
            <a:extLst>
              <a:ext uri="{FF2B5EF4-FFF2-40B4-BE49-F238E27FC236}">
                <a16:creationId xmlns:a16="http://schemas.microsoft.com/office/drawing/2014/main" id="{4592E348-5D5F-70C3-0B71-04F857D4685D}"/>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FE7DCDFA-CAE0-B257-6606-143C6E281E0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1AA8792-CFE9-4A0D-B10B-13521564D9A6}" type="slidenum">
              <a:rPr lang="en-US" altLang="en-US"/>
              <a:pPr>
                <a:defRPr/>
              </a:pPr>
              <a:t>‹#›</a:t>
            </a:fld>
            <a:endParaRPr lang="en-US" altLang="en-US"/>
          </a:p>
        </p:txBody>
      </p:sp>
    </p:spTree>
    <p:extLst>
      <p:ext uri="{BB962C8B-B14F-4D97-AF65-F5344CB8AC3E}">
        <p14:creationId xmlns:p14="http://schemas.microsoft.com/office/powerpoint/2010/main" val="30502972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56693D-E37E-D8E3-4E62-0340236DAD22}"/>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BA749134-B833-0106-C278-1A8406E940A8}"/>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8A66A1F2-3F13-FFE1-F5E1-EF0B28E74A3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778D40C-3B06-471D-BFE9-186CB3EA0592}" type="datetimeFigureOut">
              <a:rPr lang="en-US"/>
              <a:pPr>
                <a:defRPr/>
              </a:pPr>
              <a:t>2/28/2024</a:t>
            </a:fld>
            <a:endParaRPr lang="en-US"/>
          </a:p>
        </p:txBody>
      </p:sp>
      <p:sp>
        <p:nvSpPr>
          <p:cNvPr id="8" name="Footer Placeholder 5">
            <a:extLst>
              <a:ext uri="{FF2B5EF4-FFF2-40B4-BE49-F238E27FC236}">
                <a16:creationId xmlns:a16="http://schemas.microsoft.com/office/drawing/2014/main" id="{E56D2D23-84F6-CA86-61A5-C48E1B93D3B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ECF42F8F-23DF-6E82-445B-7B2CCC110E3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425CAEC-C297-4336-B450-A6107260C6B9}" type="slidenum">
              <a:rPr lang="en-US" altLang="en-US"/>
              <a:pPr>
                <a:defRPr/>
              </a:pPr>
              <a:t>‹#›</a:t>
            </a:fld>
            <a:endParaRPr lang="en-US" altLang="en-US"/>
          </a:p>
        </p:txBody>
      </p:sp>
    </p:spTree>
    <p:extLst>
      <p:ext uri="{BB962C8B-B14F-4D97-AF65-F5344CB8AC3E}">
        <p14:creationId xmlns:p14="http://schemas.microsoft.com/office/powerpoint/2010/main" val="363872661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89363C-5B86-F388-1013-F8A5E75F9247}"/>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BB3F73A6-2236-68FE-8D20-3B9447407F3B}"/>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C18D900F-9650-E91F-A1AA-9E8D412AE16F}"/>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073F7BC9-19DD-4C39-B1F4-FC999F80DA46}" type="datetimeFigureOut">
              <a:rPr lang="en-US"/>
              <a:pPr>
                <a:defRPr/>
              </a:pPr>
              <a:t>2/28/2024</a:t>
            </a:fld>
            <a:endParaRPr lang="en-US"/>
          </a:p>
        </p:txBody>
      </p:sp>
      <p:sp>
        <p:nvSpPr>
          <p:cNvPr id="8" name="Footer Placeholder 5">
            <a:extLst>
              <a:ext uri="{FF2B5EF4-FFF2-40B4-BE49-F238E27FC236}">
                <a16:creationId xmlns:a16="http://schemas.microsoft.com/office/drawing/2014/main" id="{7D309961-A5BF-2035-4F5E-A6B62B9F5AE7}"/>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BB4905DD-3F40-E5D1-9DAD-DE72BE002037}"/>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3C3721B3-0E9E-4653-B7AB-3CD8E5C9F5C2}" type="slidenum">
              <a:rPr lang="en-US" altLang="en-US"/>
              <a:pPr>
                <a:defRPr/>
              </a:pPr>
              <a:t>‹#›</a:t>
            </a:fld>
            <a:endParaRPr lang="en-US" altLang="en-US"/>
          </a:p>
        </p:txBody>
      </p:sp>
    </p:spTree>
    <p:extLst>
      <p:ext uri="{BB962C8B-B14F-4D97-AF65-F5344CB8AC3E}">
        <p14:creationId xmlns:p14="http://schemas.microsoft.com/office/powerpoint/2010/main" val="745858263"/>
      </p:ext>
    </p:extLst>
  </p:cSld>
  <p:clrMapOvr>
    <a:overrideClrMapping bg1="lt1" tx1="dk1" bg2="lt2" tx2="dk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158F1-BA5F-B321-E82D-553AD253C76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44DE93D-AA0F-44FA-9E8E-F0676C70964A}" type="datetimeFigureOut">
              <a:rPr lang="en-US"/>
              <a:pPr>
                <a:defRPr/>
              </a:pPr>
              <a:t>2/28/2024</a:t>
            </a:fld>
            <a:endParaRPr lang="en-US"/>
          </a:p>
        </p:txBody>
      </p:sp>
      <p:sp>
        <p:nvSpPr>
          <p:cNvPr id="5" name="Footer Placeholder 4">
            <a:extLst>
              <a:ext uri="{FF2B5EF4-FFF2-40B4-BE49-F238E27FC236}">
                <a16:creationId xmlns:a16="http://schemas.microsoft.com/office/drawing/2014/main" id="{C585B060-E44D-844A-5800-99F044EB27D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00C1DE0-00EC-E5BA-349A-37E4E7FA69A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C35ACAE-F311-43E2-994F-81D7E5788BFA}" type="slidenum">
              <a:rPr lang="en-US" altLang="en-US"/>
              <a:pPr>
                <a:defRPr/>
              </a:pPr>
              <a:t>‹#›</a:t>
            </a:fld>
            <a:endParaRPr lang="en-US" altLang="en-US"/>
          </a:p>
        </p:txBody>
      </p:sp>
    </p:spTree>
    <p:extLst>
      <p:ext uri="{BB962C8B-B14F-4D97-AF65-F5344CB8AC3E}">
        <p14:creationId xmlns:p14="http://schemas.microsoft.com/office/powerpoint/2010/main" val="20439895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044DB8-BB72-5D8F-D1FD-54CB84F39CFE}"/>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B5F0C9F6-A021-3132-3476-BB57A00442A2}"/>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DE3AEF1-EF1E-D466-E5C5-E0F31492E01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FD838B4-AAEA-4D98-9DB2-C8F430FCC074}" type="datetimeFigureOut">
              <a:rPr lang="en-US"/>
              <a:pPr>
                <a:defRPr/>
              </a:pPr>
              <a:t>2/28/2024</a:t>
            </a:fld>
            <a:endParaRPr lang="en-US"/>
          </a:p>
        </p:txBody>
      </p:sp>
      <p:sp>
        <p:nvSpPr>
          <p:cNvPr id="7" name="Footer Placeholder 4">
            <a:extLst>
              <a:ext uri="{FF2B5EF4-FFF2-40B4-BE49-F238E27FC236}">
                <a16:creationId xmlns:a16="http://schemas.microsoft.com/office/drawing/2014/main" id="{39279519-8A32-9BDC-55BB-5BED08B6E69E}"/>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0BA35C2A-99B0-28E3-AD95-E558939AAD0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E83D1D6-CD90-43AB-8999-F48D64E0F2B5}" type="slidenum">
              <a:rPr lang="en-US" altLang="en-US"/>
              <a:pPr>
                <a:defRPr/>
              </a:pPr>
              <a:t>‹#›</a:t>
            </a:fld>
            <a:endParaRPr lang="en-US" altLang="en-US"/>
          </a:p>
        </p:txBody>
      </p:sp>
    </p:spTree>
    <p:extLst>
      <p:ext uri="{BB962C8B-B14F-4D97-AF65-F5344CB8AC3E}">
        <p14:creationId xmlns:p14="http://schemas.microsoft.com/office/powerpoint/2010/main" val="1938567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34C3F87-5B02-5044-4425-95CE1E0AED5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9DC9B3A4-DC55-3E65-0962-220B18152F4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27F0EA5-D469-DCA9-02D9-03B2172BB8B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F526851-37A6-4FD2-A66E-B2D9163E63FB}" type="slidenum">
              <a:rPr lang="en-US" altLang="en-US"/>
              <a:pPr>
                <a:defRPr/>
              </a:pPr>
              <a:t>‹#›</a:t>
            </a:fld>
            <a:endParaRPr lang="en-US" altLang="en-US"/>
          </a:p>
        </p:txBody>
      </p:sp>
    </p:spTree>
    <p:extLst>
      <p:ext uri="{BB962C8B-B14F-4D97-AF65-F5344CB8AC3E}">
        <p14:creationId xmlns:p14="http://schemas.microsoft.com/office/powerpoint/2010/main" val="36669981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224115-2102-D39C-597D-AF3BC779EFBD}"/>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B115CED5-968B-E944-F05B-CBD96DDE913B}"/>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B8FDD231-67C8-D038-23D0-5AEA88D4BA9C}"/>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B0AA28C1-4124-4DEA-9322-F6554718FBC4}" type="datetimeFigureOut">
              <a:rPr lang="en-US"/>
              <a:pPr>
                <a:defRPr/>
              </a:pPr>
              <a:t>2/28/2024</a:t>
            </a:fld>
            <a:endParaRPr lang="en-US"/>
          </a:p>
        </p:txBody>
      </p:sp>
      <p:sp>
        <p:nvSpPr>
          <p:cNvPr id="7" name="Footer Placeholder 4">
            <a:extLst>
              <a:ext uri="{FF2B5EF4-FFF2-40B4-BE49-F238E27FC236}">
                <a16:creationId xmlns:a16="http://schemas.microsoft.com/office/drawing/2014/main" id="{E8B9A41B-F076-01E4-5CF1-56E51CA19212}"/>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B0EF9074-88A9-A8E0-51E8-3C1D879D8EC2}"/>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EC788C81-2080-4F99-B270-91E72D547FAF}" type="slidenum">
              <a:rPr lang="en-US" altLang="en-US"/>
              <a:pPr>
                <a:defRPr/>
              </a:pPr>
              <a:t>‹#›</a:t>
            </a:fld>
            <a:endParaRPr lang="en-US" altLang="en-US"/>
          </a:p>
        </p:txBody>
      </p:sp>
    </p:spTree>
    <p:extLst>
      <p:ext uri="{BB962C8B-B14F-4D97-AF65-F5344CB8AC3E}">
        <p14:creationId xmlns:p14="http://schemas.microsoft.com/office/powerpoint/2010/main" val="2771464236"/>
      </p:ext>
    </p:extLst>
  </p:cSld>
  <p:clrMapOvr>
    <a:overrideClrMapping bg1="dk1" tx1="lt1" bg2="dk2" tx2="lt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3D374-EEDF-A531-F04C-56A70C533B2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775B608-161B-4DF2-91CE-065684FE58E5}" type="datetimeFigureOut">
              <a:rPr lang="en-US"/>
              <a:pPr>
                <a:defRPr/>
              </a:pPr>
              <a:t>2/28/2024</a:t>
            </a:fld>
            <a:endParaRPr lang="en-US"/>
          </a:p>
        </p:txBody>
      </p:sp>
      <p:sp>
        <p:nvSpPr>
          <p:cNvPr id="5" name="Footer Placeholder 4">
            <a:extLst>
              <a:ext uri="{FF2B5EF4-FFF2-40B4-BE49-F238E27FC236}">
                <a16:creationId xmlns:a16="http://schemas.microsoft.com/office/drawing/2014/main" id="{F4054AC4-ECC6-0E9E-14A1-D7A7BC9B12F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E3F2BDD-FA9E-D4E9-0824-D11754B964C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22C7A2F-8A63-4606-93A7-968F94BBE467}" type="slidenum">
              <a:rPr lang="en-US" altLang="en-US"/>
              <a:pPr>
                <a:defRPr/>
              </a:pPr>
              <a:t>‹#›</a:t>
            </a:fld>
            <a:endParaRPr lang="en-US" altLang="en-US"/>
          </a:p>
        </p:txBody>
      </p:sp>
    </p:spTree>
    <p:extLst>
      <p:ext uri="{BB962C8B-B14F-4D97-AF65-F5344CB8AC3E}">
        <p14:creationId xmlns:p14="http://schemas.microsoft.com/office/powerpoint/2010/main" val="13144157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195FDE-E035-CC9C-1C1F-7E5448D62B29}"/>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BF4ACFD5-103B-B092-E57E-699F54410D1B}"/>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64FC79F5-1B03-AF1B-8CCD-9CC903FDF495}"/>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0F513D5C-A8FE-4D27-8CF2-EEEE099401B8}" type="datetimeFigureOut">
              <a:rPr lang="en-US"/>
              <a:pPr>
                <a:defRPr/>
              </a:pPr>
              <a:t>2/28/2024</a:t>
            </a:fld>
            <a:endParaRPr lang="en-US"/>
          </a:p>
        </p:txBody>
      </p:sp>
      <p:sp>
        <p:nvSpPr>
          <p:cNvPr id="7" name="Footer Placeholder 4">
            <a:extLst>
              <a:ext uri="{FF2B5EF4-FFF2-40B4-BE49-F238E27FC236}">
                <a16:creationId xmlns:a16="http://schemas.microsoft.com/office/drawing/2014/main" id="{FC831BEF-705C-0BC9-0D15-1CF9DA7D1617}"/>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CB635512-A89F-EF6A-C315-5EAEB3EDA302}"/>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01C1D2C4-5601-4582-9C0C-48104527EFB1}" type="slidenum">
              <a:rPr lang="en-US" altLang="en-US"/>
              <a:pPr>
                <a:defRPr/>
              </a:pPr>
              <a:t>‹#›</a:t>
            </a:fld>
            <a:endParaRPr lang="en-US" altLang="en-US"/>
          </a:p>
        </p:txBody>
      </p:sp>
    </p:spTree>
    <p:extLst>
      <p:ext uri="{BB962C8B-B14F-4D97-AF65-F5344CB8AC3E}">
        <p14:creationId xmlns:p14="http://schemas.microsoft.com/office/powerpoint/2010/main" val="3777281901"/>
      </p:ext>
    </p:extLst>
  </p:cSld>
  <p:clrMapOvr>
    <a:overrideClrMapping bg1="dk1" tx1="lt1" bg2="dk2" tx2="lt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76312-D7F4-36C7-1553-17FD7E1ACF5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81E8FB3-8E8E-438A-B20B-8BA9F00447B2}" type="datetimeFigureOut">
              <a:rPr lang="en-US"/>
              <a:pPr>
                <a:defRPr/>
              </a:pPr>
              <a:t>2/28/2024</a:t>
            </a:fld>
            <a:endParaRPr lang="en-US"/>
          </a:p>
        </p:txBody>
      </p:sp>
      <p:sp>
        <p:nvSpPr>
          <p:cNvPr id="6" name="Footer Placeholder 5">
            <a:extLst>
              <a:ext uri="{FF2B5EF4-FFF2-40B4-BE49-F238E27FC236}">
                <a16:creationId xmlns:a16="http://schemas.microsoft.com/office/drawing/2014/main" id="{8352E0FD-52CB-81FB-A89E-D5B2CCAE84B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5B55C01-8A0E-50AC-693F-FCD310DB4D6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999949E-F1C0-4D6E-8CDF-D704B06EB119}" type="slidenum">
              <a:rPr lang="en-US" altLang="en-US"/>
              <a:pPr>
                <a:defRPr/>
              </a:pPr>
              <a:t>‹#›</a:t>
            </a:fld>
            <a:endParaRPr lang="en-US" altLang="en-US"/>
          </a:p>
        </p:txBody>
      </p:sp>
    </p:spTree>
    <p:extLst>
      <p:ext uri="{BB962C8B-B14F-4D97-AF65-F5344CB8AC3E}">
        <p14:creationId xmlns:p14="http://schemas.microsoft.com/office/powerpoint/2010/main" val="38293972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CF1652-67CC-C9AE-1A34-49BD41DFA4B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4BA3606-E93C-4B77-8BDA-4F8D7BFBD365}" type="datetimeFigureOut">
              <a:rPr lang="en-US"/>
              <a:pPr>
                <a:defRPr/>
              </a:pPr>
              <a:t>2/28/2024</a:t>
            </a:fld>
            <a:endParaRPr lang="en-US"/>
          </a:p>
        </p:txBody>
      </p:sp>
      <p:sp>
        <p:nvSpPr>
          <p:cNvPr id="8" name="Footer Placeholder 7">
            <a:extLst>
              <a:ext uri="{FF2B5EF4-FFF2-40B4-BE49-F238E27FC236}">
                <a16:creationId xmlns:a16="http://schemas.microsoft.com/office/drawing/2014/main" id="{D6967CE9-23E5-0D9D-1C18-E63206205F6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DED7D157-43DC-0876-6DDD-A6A135553D4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8357100-7B1E-4CE5-87DA-62973B52BA2E}" type="slidenum">
              <a:rPr lang="en-US" altLang="en-US"/>
              <a:pPr>
                <a:defRPr/>
              </a:pPr>
              <a:t>‹#›</a:t>
            </a:fld>
            <a:endParaRPr lang="en-US" altLang="en-US"/>
          </a:p>
        </p:txBody>
      </p:sp>
    </p:spTree>
    <p:extLst>
      <p:ext uri="{BB962C8B-B14F-4D97-AF65-F5344CB8AC3E}">
        <p14:creationId xmlns:p14="http://schemas.microsoft.com/office/powerpoint/2010/main" val="23793787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C2674A-7DD3-D417-4AE3-4E6DB9596DF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FE46E0B-97D2-4380-95B5-A0E39E38A2A6}" type="datetimeFigureOut">
              <a:rPr lang="en-US"/>
              <a:pPr>
                <a:defRPr/>
              </a:pPr>
              <a:t>2/28/2024</a:t>
            </a:fld>
            <a:endParaRPr lang="en-US"/>
          </a:p>
        </p:txBody>
      </p:sp>
      <p:sp>
        <p:nvSpPr>
          <p:cNvPr id="4" name="Footer Placeholder 3">
            <a:extLst>
              <a:ext uri="{FF2B5EF4-FFF2-40B4-BE49-F238E27FC236}">
                <a16:creationId xmlns:a16="http://schemas.microsoft.com/office/drawing/2014/main" id="{8DB0FD0D-19A6-1FEF-EC6D-FD451ED6B334}"/>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E1599411-50B9-D3E1-D6C9-EA93EC71A6D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3283855-1DA8-4BC2-ACFA-76C0F5B037C4}" type="slidenum">
              <a:rPr lang="en-US" altLang="en-US"/>
              <a:pPr>
                <a:defRPr/>
              </a:pPr>
              <a:t>‹#›</a:t>
            </a:fld>
            <a:endParaRPr lang="en-US" altLang="en-US"/>
          </a:p>
        </p:txBody>
      </p:sp>
    </p:spTree>
    <p:extLst>
      <p:ext uri="{BB962C8B-B14F-4D97-AF65-F5344CB8AC3E}">
        <p14:creationId xmlns:p14="http://schemas.microsoft.com/office/powerpoint/2010/main" val="4527677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C6CE74-B5F4-F3E7-B5F6-F0AC306E7A8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BB21B0A-18EB-432A-A9BC-8DFDFE624DFF}" type="datetimeFigureOut">
              <a:rPr lang="en-US"/>
              <a:pPr>
                <a:defRPr/>
              </a:pPr>
              <a:t>2/28/2024</a:t>
            </a:fld>
            <a:endParaRPr lang="en-US"/>
          </a:p>
        </p:txBody>
      </p:sp>
      <p:sp>
        <p:nvSpPr>
          <p:cNvPr id="3" name="Footer Placeholder 2">
            <a:extLst>
              <a:ext uri="{FF2B5EF4-FFF2-40B4-BE49-F238E27FC236}">
                <a16:creationId xmlns:a16="http://schemas.microsoft.com/office/drawing/2014/main" id="{51F3C513-B3D1-53B8-53D6-A6A05BF3156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65B63037-4369-59CD-C758-6B59FCCA783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E2C11A3-B5FA-45DF-ACE5-9DA19A85DCE3}" type="slidenum">
              <a:rPr lang="en-US" altLang="en-US"/>
              <a:pPr>
                <a:defRPr/>
              </a:pPr>
              <a:t>‹#›</a:t>
            </a:fld>
            <a:endParaRPr lang="en-US" altLang="en-US"/>
          </a:p>
        </p:txBody>
      </p:sp>
    </p:spTree>
    <p:extLst>
      <p:ext uri="{BB962C8B-B14F-4D97-AF65-F5344CB8AC3E}">
        <p14:creationId xmlns:p14="http://schemas.microsoft.com/office/powerpoint/2010/main" val="16715936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A011AF-C233-AC10-FE99-17000C6F0599}"/>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CD41D810-9A2A-51B4-C83A-F75E6644060F}"/>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6ED42F76-74C7-171F-3C4D-DC1CA88CE23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9F6CFD0-52EF-4791-A94A-EF86B548F2A7}" type="datetimeFigureOut">
              <a:rPr lang="en-US"/>
              <a:pPr>
                <a:defRPr/>
              </a:pPr>
              <a:t>2/28/2024</a:t>
            </a:fld>
            <a:endParaRPr lang="en-US"/>
          </a:p>
        </p:txBody>
      </p:sp>
      <p:sp>
        <p:nvSpPr>
          <p:cNvPr id="8" name="Footer Placeholder 5">
            <a:extLst>
              <a:ext uri="{FF2B5EF4-FFF2-40B4-BE49-F238E27FC236}">
                <a16:creationId xmlns:a16="http://schemas.microsoft.com/office/drawing/2014/main" id="{8AB70AB6-2FDB-76B7-9B84-CBDAF331458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1EE96D49-371E-59D7-F5EC-1C4B07F0E78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DA469AD-287E-4814-9493-D6A5A0980CC9}" type="slidenum">
              <a:rPr lang="en-US" altLang="en-US"/>
              <a:pPr>
                <a:defRPr/>
              </a:pPr>
              <a:t>‹#›</a:t>
            </a:fld>
            <a:endParaRPr lang="en-US" altLang="en-US"/>
          </a:p>
        </p:txBody>
      </p:sp>
    </p:spTree>
    <p:extLst>
      <p:ext uri="{BB962C8B-B14F-4D97-AF65-F5344CB8AC3E}">
        <p14:creationId xmlns:p14="http://schemas.microsoft.com/office/powerpoint/2010/main" val="5740394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097516-54E1-8BF2-DC90-117CA0637E5D}"/>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AE2A4016-09C6-9E7B-E5CF-A4FF91945EB3}"/>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D73CD344-F3DC-D87B-D24C-CE7E46E656C2}"/>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231663B2-DD57-4A81-8CDC-06A26F19FD10}" type="datetimeFigureOut">
              <a:rPr lang="en-US"/>
              <a:pPr>
                <a:defRPr/>
              </a:pPr>
              <a:t>2/28/2024</a:t>
            </a:fld>
            <a:endParaRPr lang="en-US"/>
          </a:p>
        </p:txBody>
      </p:sp>
      <p:sp>
        <p:nvSpPr>
          <p:cNvPr id="8" name="Footer Placeholder 5">
            <a:extLst>
              <a:ext uri="{FF2B5EF4-FFF2-40B4-BE49-F238E27FC236}">
                <a16:creationId xmlns:a16="http://schemas.microsoft.com/office/drawing/2014/main" id="{8A2AC2FE-0F93-74BF-407C-1FA21F5DE439}"/>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2DAC3F28-16EE-49C5-A567-DD73AFCC347E}"/>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46577460-9B25-4F3F-8F8B-B1C950DF81D4}" type="slidenum">
              <a:rPr lang="en-US" altLang="en-US"/>
              <a:pPr>
                <a:defRPr/>
              </a:pPr>
              <a:t>‹#›</a:t>
            </a:fld>
            <a:endParaRPr lang="en-US" altLang="en-US"/>
          </a:p>
        </p:txBody>
      </p:sp>
    </p:spTree>
    <p:extLst>
      <p:ext uri="{BB962C8B-B14F-4D97-AF65-F5344CB8AC3E}">
        <p14:creationId xmlns:p14="http://schemas.microsoft.com/office/powerpoint/2010/main" val="73849855"/>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FD2A8-19B5-4330-7BF6-E589788A9AC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C2DA7DE-584C-4FE2-9B0A-11EA9DBF25DF}" type="datetimeFigureOut">
              <a:rPr lang="en-US"/>
              <a:pPr>
                <a:defRPr/>
              </a:pPr>
              <a:t>2/28/2024</a:t>
            </a:fld>
            <a:endParaRPr lang="en-US"/>
          </a:p>
        </p:txBody>
      </p:sp>
      <p:sp>
        <p:nvSpPr>
          <p:cNvPr id="5" name="Footer Placeholder 4">
            <a:extLst>
              <a:ext uri="{FF2B5EF4-FFF2-40B4-BE49-F238E27FC236}">
                <a16:creationId xmlns:a16="http://schemas.microsoft.com/office/drawing/2014/main" id="{3C8877BB-533A-CE97-2B36-663A88AEB41B}"/>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E5424B-09E5-05E8-877E-08E94C114D6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0E0EBA8-3C8D-473A-AD19-A02B0EB17705}" type="slidenum">
              <a:rPr lang="en-US" altLang="en-US"/>
              <a:pPr>
                <a:defRPr/>
              </a:pPr>
              <a:t>‹#›</a:t>
            </a:fld>
            <a:endParaRPr lang="en-US" altLang="en-US"/>
          </a:p>
        </p:txBody>
      </p:sp>
    </p:spTree>
    <p:extLst>
      <p:ext uri="{BB962C8B-B14F-4D97-AF65-F5344CB8AC3E}">
        <p14:creationId xmlns:p14="http://schemas.microsoft.com/office/powerpoint/2010/main" val="2596138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216F1DF-F947-EBEF-BAEF-B4D6A8C838F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21868151-3C04-6CF3-ABE9-D97C70E2AB4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C1E15EC-ADE0-97ED-576B-D67A3532048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9DEBD98-EBC7-4B21-A91C-1A73A45AB31D}" type="slidenum">
              <a:rPr lang="en-US" altLang="en-US"/>
              <a:pPr>
                <a:defRPr/>
              </a:pPr>
              <a:t>‹#›</a:t>
            </a:fld>
            <a:endParaRPr lang="en-US" altLang="en-US"/>
          </a:p>
        </p:txBody>
      </p:sp>
    </p:spTree>
    <p:extLst>
      <p:ext uri="{BB962C8B-B14F-4D97-AF65-F5344CB8AC3E}">
        <p14:creationId xmlns:p14="http://schemas.microsoft.com/office/powerpoint/2010/main" val="29409427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761E88-C2FA-AC60-BAD8-085E4339EDEC}"/>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2D5E257E-36AE-26A6-D5D9-850CEBEBE206}"/>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70D5DAF8-6983-D1CD-069D-43759174E13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29FA538-0D2C-4774-8A5B-84450EA0FC2E}" type="datetimeFigureOut">
              <a:rPr lang="en-US"/>
              <a:pPr>
                <a:defRPr/>
              </a:pPr>
              <a:t>2/28/2024</a:t>
            </a:fld>
            <a:endParaRPr lang="en-US"/>
          </a:p>
        </p:txBody>
      </p:sp>
      <p:sp>
        <p:nvSpPr>
          <p:cNvPr id="7" name="Footer Placeholder 4">
            <a:extLst>
              <a:ext uri="{FF2B5EF4-FFF2-40B4-BE49-F238E27FC236}">
                <a16:creationId xmlns:a16="http://schemas.microsoft.com/office/drawing/2014/main" id="{833E89F1-607D-DDB5-832F-1DB2CA30C958}"/>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576C2616-6A8B-0211-575E-8C363B57803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D0E8AB9-61DC-41E9-8749-2EFCFCCC1A78}" type="slidenum">
              <a:rPr lang="en-US" altLang="en-US"/>
              <a:pPr>
                <a:defRPr/>
              </a:pPr>
              <a:t>‹#›</a:t>
            </a:fld>
            <a:endParaRPr lang="en-US" altLang="en-US"/>
          </a:p>
        </p:txBody>
      </p:sp>
    </p:spTree>
    <p:extLst>
      <p:ext uri="{BB962C8B-B14F-4D97-AF65-F5344CB8AC3E}">
        <p14:creationId xmlns:p14="http://schemas.microsoft.com/office/powerpoint/2010/main" val="16981107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BF712E-71AC-BC2D-5B59-E4008BDBADC0}"/>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59849D02-D9C6-02C8-DFB2-0ED2C3FA3401}"/>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2088AB86-0DD2-2967-BF2E-650CE69B1A14}"/>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A59BCCA9-4D80-4D3B-B33A-00522F6C8AEC}" type="datetimeFigureOut">
              <a:rPr lang="en-US"/>
              <a:pPr>
                <a:defRPr/>
              </a:pPr>
              <a:t>2/28/2024</a:t>
            </a:fld>
            <a:endParaRPr lang="en-US"/>
          </a:p>
        </p:txBody>
      </p:sp>
      <p:sp>
        <p:nvSpPr>
          <p:cNvPr id="7" name="Footer Placeholder 4">
            <a:extLst>
              <a:ext uri="{FF2B5EF4-FFF2-40B4-BE49-F238E27FC236}">
                <a16:creationId xmlns:a16="http://schemas.microsoft.com/office/drawing/2014/main" id="{B3D440F4-B74E-D126-4130-D8923C7CE924}"/>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1317523C-47FA-0F49-CD04-F2ADDFDD5C11}"/>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AAB2B44D-D307-4F3C-A04F-358940040278}" type="slidenum">
              <a:rPr lang="en-US" altLang="en-US"/>
              <a:pPr>
                <a:defRPr/>
              </a:pPr>
              <a:t>‹#›</a:t>
            </a:fld>
            <a:endParaRPr lang="en-US" altLang="en-US"/>
          </a:p>
        </p:txBody>
      </p:sp>
    </p:spTree>
    <p:extLst>
      <p:ext uri="{BB962C8B-B14F-4D97-AF65-F5344CB8AC3E}">
        <p14:creationId xmlns:p14="http://schemas.microsoft.com/office/powerpoint/2010/main" val="202475960"/>
      </p:ext>
    </p:extLst>
  </p:cSld>
  <p:clrMapOvr>
    <a:overrideClrMapping bg1="dk1" tx1="lt1" bg2="dk2" tx2="lt2" accent1="accent1" accent2="accent2" accent3="accent3" accent4="accent4" accent5="accent5" accent6="accent6" hlink="hlink" folHlink="folHlink"/>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F5EC1-2018-B2FC-D663-16DCC497AF3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E050DE-BDE9-4E77-99D4-999B64314442}" type="datetimeFigureOut">
              <a:rPr lang="en-US"/>
              <a:pPr>
                <a:defRPr/>
              </a:pPr>
              <a:t>2/28/2024</a:t>
            </a:fld>
            <a:endParaRPr lang="en-US"/>
          </a:p>
        </p:txBody>
      </p:sp>
      <p:sp>
        <p:nvSpPr>
          <p:cNvPr id="5" name="Footer Placeholder 4">
            <a:extLst>
              <a:ext uri="{FF2B5EF4-FFF2-40B4-BE49-F238E27FC236}">
                <a16:creationId xmlns:a16="http://schemas.microsoft.com/office/drawing/2014/main" id="{8AED38F1-DFA6-CFE6-34ED-8704623F569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E26EACB-A59F-D6C6-687B-E2E765E71B6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F36B9F9-39D8-49CF-9E9F-AE9C6C101A83}" type="slidenum">
              <a:rPr lang="en-US" altLang="en-US"/>
              <a:pPr>
                <a:defRPr/>
              </a:pPr>
              <a:t>‹#›</a:t>
            </a:fld>
            <a:endParaRPr lang="en-US" altLang="en-US"/>
          </a:p>
        </p:txBody>
      </p:sp>
    </p:spTree>
    <p:extLst>
      <p:ext uri="{BB962C8B-B14F-4D97-AF65-F5344CB8AC3E}">
        <p14:creationId xmlns:p14="http://schemas.microsoft.com/office/powerpoint/2010/main" val="25444937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1A6D26-B0A7-2FAE-CCFB-105A80CBCBE4}"/>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1CF9EB08-CEFF-FF2D-1A84-53DEFEF0A292}"/>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2DEB2946-EB18-9F9E-E997-A7D91F0A008C}"/>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1A2039C5-86E8-41D7-A3F5-F63351E88FE4}" type="datetimeFigureOut">
              <a:rPr lang="en-US"/>
              <a:pPr>
                <a:defRPr/>
              </a:pPr>
              <a:t>2/28/2024</a:t>
            </a:fld>
            <a:endParaRPr lang="en-US"/>
          </a:p>
        </p:txBody>
      </p:sp>
      <p:sp>
        <p:nvSpPr>
          <p:cNvPr id="7" name="Footer Placeholder 4">
            <a:extLst>
              <a:ext uri="{FF2B5EF4-FFF2-40B4-BE49-F238E27FC236}">
                <a16:creationId xmlns:a16="http://schemas.microsoft.com/office/drawing/2014/main" id="{6EF17D40-D552-5CD8-0837-4E0CF3CC6B21}"/>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79C6C2E5-63C4-5C42-0085-0F43605934C9}"/>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28F6256A-2B84-467B-B545-A364F44AB2F0}" type="slidenum">
              <a:rPr lang="en-US" altLang="en-US"/>
              <a:pPr>
                <a:defRPr/>
              </a:pPr>
              <a:t>‹#›</a:t>
            </a:fld>
            <a:endParaRPr lang="en-US" altLang="en-US"/>
          </a:p>
        </p:txBody>
      </p:sp>
    </p:spTree>
    <p:extLst>
      <p:ext uri="{BB962C8B-B14F-4D97-AF65-F5344CB8AC3E}">
        <p14:creationId xmlns:p14="http://schemas.microsoft.com/office/powerpoint/2010/main" val="2333012806"/>
      </p:ext>
    </p:extLst>
  </p:cSld>
  <p:clrMapOvr>
    <a:overrideClrMapping bg1="dk1" tx1="lt1" bg2="dk2" tx2="lt2" accent1="accent1" accent2="accent2" accent3="accent3" accent4="accent4" accent5="accent5" accent6="accent6" hlink="hlink" folHlink="folHlink"/>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E105DA-3B56-BFD1-B778-B19465A4D3B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29A0843-068B-4DFF-9A19-A04EB3A66017}" type="datetimeFigureOut">
              <a:rPr lang="en-US"/>
              <a:pPr>
                <a:defRPr/>
              </a:pPr>
              <a:t>2/28/2024</a:t>
            </a:fld>
            <a:endParaRPr lang="en-US"/>
          </a:p>
        </p:txBody>
      </p:sp>
      <p:sp>
        <p:nvSpPr>
          <p:cNvPr id="6" name="Footer Placeholder 5">
            <a:extLst>
              <a:ext uri="{FF2B5EF4-FFF2-40B4-BE49-F238E27FC236}">
                <a16:creationId xmlns:a16="http://schemas.microsoft.com/office/drawing/2014/main" id="{2E23949C-5434-B93E-9D7A-6E878508EB5B}"/>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3AA8F39-67DE-94DB-599C-87A6A9EE4DE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5E9DD6C-28E5-4196-B6C1-0C573B6FAED2}" type="slidenum">
              <a:rPr lang="en-US" altLang="en-US"/>
              <a:pPr>
                <a:defRPr/>
              </a:pPr>
              <a:t>‹#›</a:t>
            </a:fld>
            <a:endParaRPr lang="en-US" altLang="en-US"/>
          </a:p>
        </p:txBody>
      </p:sp>
    </p:spTree>
    <p:extLst>
      <p:ext uri="{BB962C8B-B14F-4D97-AF65-F5344CB8AC3E}">
        <p14:creationId xmlns:p14="http://schemas.microsoft.com/office/powerpoint/2010/main" val="31302893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5AC82C-4A73-C876-BE36-E589809D457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C08BFFD-1E48-47E6-92AD-0DC5C809DB1A}" type="datetimeFigureOut">
              <a:rPr lang="en-US"/>
              <a:pPr>
                <a:defRPr/>
              </a:pPr>
              <a:t>2/28/2024</a:t>
            </a:fld>
            <a:endParaRPr lang="en-US"/>
          </a:p>
        </p:txBody>
      </p:sp>
      <p:sp>
        <p:nvSpPr>
          <p:cNvPr id="8" name="Footer Placeholder 7">
            <a:extLst>
              <a:ext uri="{FF2B5EF4-FFF2-40B4-BE49-F238E27FC236}">
                <a16:creationId xmlns:a16="http://schemas.microsoft.com/office/drawing/2014/main" id="{A50BC949-97F4-84F5-1E22-BEB189AD7F5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E3102FD4-AA1A-BAEA-7F2B-7FD2E166DD2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BBD7D3A-2424-404E-9DAB-C36EA745F99C}" type="slidenum">
              <a:rPr lang="en-US" altLang="en-US"/>
              <a:pPr>
                <a:defRPr/>
              </a:pPr>
              <a:t>‹#›</a:t>
            </a:fld>
            <a:endParaRPr lang="en-US" altLang="en-US"/>
          </a:p>
        </p:txBody>
      </p:sp>
    </p:spTree>
    <p:extLst>
      <p:ext uri="{BB962C8B-B14F-4D97-AF65-F5344CB8AC3E}">
        <p14:creationId xmlns:p14="http://schemas.microsoft.com/office/powerpoint/2010/main" val="27652056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81638A-D147-F9AB-555F-EC3DCF9E3F9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5900A58-4AF9-4E3B-9033-51EE578EECDD}" type="datetimeFigureOut">
              <a:rPr lang="en-US"/>
              <a:pPr>
                <a:defRPr/>
              </a:pPr>
              <a:t>2/28/2024</a:t>
            </a:fld>
            <a:endParaRPr lang="en-US"/>
          </a:p>
        </p:txBody>
      </p:sp>
      <p:sp>
        <p:nvSpPr>
          <p:cNvPr id="4" name="Footer Placeholder 3">
            <a:extLst>
              <a:ext uri="{FF2B5EF4-FFF2-40B4-BE49-F238E27FC236}">
                <a16:creationId xmlns:a16="http://schemas.microsoft.com/office/drawing/2014/main" id="{997D5792-1217-1474-5E40-5165012861F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81F79762-252D-56E0-2DDB-984CDAAA995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12CBDE5-E31C-493F-8A77-379D895D3CFF}" type="slidenum">
              <a:rPr lang="en-US" altLang="en-US"/>
              <a:pPr>
                <a:defRPr/>
              </a:pPr>
              <a:t>‹#›</a:t>
            </a:fld>
            <a:endParaRPr lang="en-US" altLang="en-US"/>
          </a:p>
        </p:txBody>
      </p:sp>
    </p:spTree>
    <p:extLst>
      <p:ext uri="{BB962C8B-B14F-4D97-AF65-F5344CB8AC3E}">
        <p14:creationId xmlns:p14="http://schemas.microsoft.com/office/powerpoint/2010/main" val="19806267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18D8FA-126E-2466-E77B-5CA00F21D75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9C763E3-B873-47FA-8E76-8E4F70515F49}" type="datetimeFigureOut">
              <a:rPr lang="en-US"/>
              <a:pPr>
                <a:defRPr/>
              </a:pPr>
              <a:t>2/28/2024</a:t>
            </a:fld>
            <a:endParaRPr lang="en-US"/>
          </a:p>
        </p:txBody>
      </p:sp>
      <p:sp>
        <p:nvSpPr>
          <p:cNvPr id="3" name="Footer Placeholder 2">
            <a:extLst>
              <a:ext uri="{FF2B5EF4-FFF2-40B4-BE49-F238E27FC236}">
                <a16:creationId xmlns:a16="http://schemas.microsoft.com/office/drawing/2014/main" id="{1F538B72-CDD4-C2E2-872F-E1CB23B68D2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F7EC1FC5-FA81-A8B2-4913-514AD97E5A5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A4EE7B1-7FD9-42D6-AA4A-6350ABAE51F0}" type="slidenum">
              <a:rPr lang="en-US" altLang="en-US"/>
              <a:pPr>
                <a:defRPr/>
              </a:pPr>
              <a:t>‹#›</a:t>
            </a:fld>
            <a:endParaRPr lang="en-US" altLang="en-US"/>
          </a:p>
        </p:txBody>
      </p:sp>
    </p:spTree>
    <p:extLst>
      <p:ext uri="{BB962C8B-B14F-4D97-AF65-F5344CB8AC3E}">
        <p14:creationId xmlns:p14="http://schemas.microsoft.com/office/powerpoint/2010/main" val="38654674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5323C5-1E78-D517-5D03-3D70BF7BBC28}"/>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93F5D36D-5B06-C69A-0F78-622FFE50825B}"/>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0ABC19DC-6A92-2E26-D3FD-804C3E61519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10DD69D-7306-4C67-B2CB-E7A645CBDFEB}" type="datetimeFigureOut">
              <a:rPr lang="en-US"/>
              <a:pPr>
                <a:defRPr/>
              </a:pPr>
              <a:t>2/28/2024</a:t>
            </a:fld>
            <a:endParaRPr lang="en-US"/>
          </a:p>
        </p:txBody>
      </p:sp>
      <p:sp>
        <p:nvSpPr>
          <p:cNvPr id="8" name="Footer Placeholder 5">
            <a:extLst>
              <a:ext uri="{FF2B5EF4-FFF2-40B4-BE49-F238E27FC236}">
                <a16:creationId xmlns:a16="http://schemas.microsoft.com/office/drawing/2014/main" id="{865E50F1-DCDF-8787-A185-9E06B95B194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B7ECE6BD-D8DC-D2B8-2096-F472C8EC0BF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C97D924-74FF-489C-95E2-081ADF23F6B0}" type="slidenum">
              <a:rPr lang="en-US" altLang="en-US"/>
              <a:pPr>
                <a:defRPr/>
              </a:pPr>
              <a:t>‹#›</a:t>
            </a:fld>
            <a:endParaRPr lang="en-US" altLang="en-US"/>
          </a:p>
        </p:txBody>
      </p:sp>
    </p:spTree>
    <p:extLst>
      <p:ext uri="{BB962C8B-B14F-4D97-AF65-F5344CB8AC3E}">
        <p14:creationId xmlns:p14="http://schemas.microsoft.com/office/powerpoint/2010/main" val="135985179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725685-0087-CCFF-E179-31A6ABE579DC}"/>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63A94F05-4DBB-9D4B-5BA8-BB5DA3DEA08B}"/>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2B03DC3D-50B8-77B1-1EF1-880235D59F18}"/>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539BC115-6963-4DCE-A5A4-A874D2AF343C}" type="datetimeFigureOut">
              <a:rPr lang="en-US"/>
              <a:pPr>
                <a:defRPr/>
              </a:pPr>
              <a:t>2/28/2024</a:t>
            </a:fld>
            <a:endParaRPr lang="en-US"/>
          </a:p>
        </p:txBody>
      </p:sp>
      <p:sp>
        <p:nvSpPr>
          <p:cNvPr id="8" name="Footer Placeholder 5">
            <a:extLst>
              <a:ext uri="{FF2B5EF4-FFF2-40B4-BE49-F238E27FC236}">
                <a16:creationId xmlns:a16="http://schemas.microsoft.com/office/drawing/2014/main" id="{AE2FCB9C-6180-41E8-7F89-7A68752D78E8}"/>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F3039D26-DF14-4BA7-458E-6F539C9D012B}"/>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22607E9A-A42A-47C7-AC61-32CED01E30CE}" type="slidenum">
              <a:rPr lang="en-US" altLang="en-US"/>
              <a:pPr>
                <a:defRPr/>
              </a:pPr>
              <a:t>‹#›</a:t>
            </a:fld>
            <a:endParaRPr lang="en-US" altLang="en-US"/>
          </a:p>
        </p:txBody>
      </p:sp>
    </p:spTree>
    <p:extLst>
      <p:ext uri="{BB962C8B-B14F-4D97-AF65-F5344CB8AC3E}">
        <p14:creationId xmlns:p14="http://schemas.microsoft.com/office/powerpoint/2010/main" val="270392890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8666A-BC13-75B1-7B24-3EB50D1BDBE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5A6EA51-D089-60CA-AFD2-2C20134C150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32873FE-9EBD-1455-52D2-D5C3F589513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85E523B-4DDC-4E6D-B343-E735FF157B4F}" type="slidenum">
              <a:rPr lang="en-US" altLang="en-US"/>
              <a:pPr>
                <a:defRPr/>
              </a:pPr>
              <a:t>‹#›</a:t>
            </a:fld>
            <a:endParaRPr lang="en-US" altLang="en-US"/>
          </a:p>
        </p:txBody>
      </p:sp>
    </p:spTree>
    <p:extLst>
      <p:ext uri="{BB962C8B-B14F-4D97-AF65-F5344CB8AC3E}">
        <p14:creationId xmlns:p14="http://schemas.microsoft.com/office/powerpoint/2010/main" val="22228927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2DDF-D6B8-37B8-4121-6C33A3F5CBF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9610C50-0C0B-4C34-BBBD-7B97727B460A}" type="datetimeFigureOut">
              <a:rPr lang="en-US"/>
              <a:pPr>
                <a:defRPr/>
              </a:pPr>
              <a:t>2/28/2024</a:t>
            </a:fld>
            <a:endParaRPr lang="en-US"/>
          </a:p>
        </p:txBody>
      </p:sp>
      <p:sp>
        <p:nvSpPr>
          <p:cNvPr id="5" name="Footer Placeholder 4">
            <a:extLst>
              <a:ext uri="{FF2B5EF4-FFF2-40B4-BE49-F238E27FC236}">
                <a16:creationId xmlns:a16="http://schemas.microsoft.com/office/drawing/2014/main" id="{01B60EF3-7F43-C8A9-2AFE-BFF92CB3961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BFD59FE-EE4C-055E-9393-894C19CDC9C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5F6A6CB-B430-4A8D-83A4-C611E50BC0E4}" type="slidenum">
              <a:rPr lang="en-US" altLang="en-US"/>
              <a:pPr>
                <a:defRPr/>
              </a:pPr>
              <a:t>‹#›</a:t>
            </a:fld>
            <a:endParaRPr lang="en-US" altLang="en-US"/>
          </a:p>
        </p:txBody>
      </p:sp>
    </p:spTree>
    <p:extLst>
      <p:ext uri="{BB962C8B-B14F-4D97-AF65-F5344CB8AC3E}">
        <p14:creationId xmlns:p14="http://schemas.microsoft.com/office/powerpoint/2010/main" val="33692606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2ED45-DD4F-E244-2FC5-19F0FFE1FCE0}"/>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D99F0000-1676-ACB4-FE53-E63C106CE6CE}"/>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1848A0E-A24A-30A8-921A-6BD51DD0EA6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9DFC129-246D-4BEA-B9F7-903E34CFC17C}" type="datetimeFigureOut">
              <a:rPr lang="en-US"/>
              <a:pPr>
                <a:defRPr/>
              </a:pPr>
              <a:t>2/28/2024</a:t>
            </a:fld>
            <a:endParaRPr lang="en-US"/>
          </a:p>
        </p:txBody>
      </p:sp>
      <p:sp>
        <p:nvSpPr>
          <p:cNvPr id="7" name="Footer Placeholder 4">
            <a:extLst>
              <a:ext uri="{FF2B5EF4-FFF2-40B4-BE49-F238E27FC236}">
                <a16:creationId xmlns:a16="http://schemas.microsoft.com/office/drawing/2014/main" id="{5BC578AD-1F0F-1A31-1B0F-BEAA9AD2B9D1}"/>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54768043-DF3B-8B81-A8D1-59BD3DAC68C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0F7A1E4-76C7-4001-86C4-3631EA1B45C5}" type="slidenum">
              <a:rPr lang="en-US" altLang="en-US"/>
              <a:pPr>
                <a:defRPr/>
              </a:pPr>
              <a:t>‹#›</a:t>
            </a:fld>
            <a:endParaRPr lang="en-US" altLang="en-US"/>
          </a:p>
        </p:txBody>
      </p:sp>
    </p:spTree>
    <p:extLst>
      <p:ext uri="{BB962C8B-B14F-4D97-AF65-F5344CB8AC3E}">
        <p14:creationId xmlns:p14="http://schemas.microsoft.com/office/powerpoint/2010/main" val="28862279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BD416-8777-A0CB-414D-3C7602A9F239}"/>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1DB6D2BD-E445-5B21-61BB-C6B3F01F74B3}"/>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D1FB85EE-71A8-971C-114F-B25F5ACC6E1B}"/>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8340DB28-1E2F-4EBE-8EB4-73B5AE5A49C0}" type="datetimeFigureOut">
              <a:rPr lang="en-US"/>
              <a:pPr>
                <a:defRPr/>
              </a:pPr>
              <a:t>2/28/2024</a:t>
            </a:fld>
            <a:endParaRPr lang="en-US"/>
          </a:p>
        </p:txBody>
      </p:sp>
      <p:sp>
        <p:nvSpPr>
          <p:cNvPr id="7" name="Footer Placeholder 4">
            <a:extLst>
              <a:ext uri="{FF2B5EF4-FFF2-40B4-BE49-F238E27FC236}">
                <a16:creationId xmlns:a16="http://schemas.microsoft.com/office/drawing/2014/main" id="{EB0D69AC-1A39-9D2B-AD31-3F72E3721263}"/>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9E0DD82E-C81A-3394-4983-E8A77EE17D19}"/>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758E8307-C719-4B4C-840E-B820E33EFA48}" type="slidenum">
              <a:rPr lang="en-US" altLang="en-US"/>
              <a:pPr>
                <a:defRPr/>
              </a:pPr>
              <a:t>‹#›</a:t>
            </a:fld>
            <a:endParaRPr lang="en-US" altLang="en-US"/>
          </a:p>
        </p:txBody>
      </p:sp>
    </p:spTree>
    <p:extLst>
      <p:ext uri="{BB962C8B-B14F-4D97-AF65-F5344CB8AC3E}">
        <p14:creationId xmlns:p14="http://schemas.microsoft.com/office/powerpoint/2010/main" val="1269146580"/>
      </p:ext>
    </p:extLst>
  </p:cSld>
  <p:clrMapOvr>
    <a:overrideClrMapping bg1="dk1" tx1="lt1" bg2="dk2" tx2="lt2" accent1="accent1" accent2="accent2" accent3="accent3" accent4="accent4" accent5="accent5" accent6="accent6" hlink="hlink" folHlink="folHlink"/>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BB305-687D-6991-FBFF-449D482C93B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454255C-EB52-46CE-A195-BD0855FF4FEB}" type="datetimeFigureOut">
              <a:rPr lang="en-US"/>
              <a:pPr>
                <a:defRPr/>
              </a:pPr>
              <a:t>2/28/2024</a:t>
            </a:fld>
            <a:endParaRPr lang="en-US"/>
          </a:p>
        </p:txBody>
      </p:sp>
      <p:sp>
        <p:nvSpPr>
          <p:cNvPr id="5" name="Footer Placeholder 4">
            <a:extLst>
              <a:ext uri="{FF2B5EF4-FFF2-40B4-BE49-F238E27FC236}">
                <a16:creationId xmlns:a16="http://schemas.microsoft.com/office/drawing/2014/main" id="{5AAFE48A-4C28-35D5-06C1-27CC87B7D7B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46FE977-0A0A-B414-C8BC-251C95191C9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4BE0CDE-A8E0-4451-B660-F7B5533521B8}" type="slidenum">
              <a:rPr lang="en-US" altLang="en-US"/>
              <a:pPr>
                <a:defRPr/>
              </a:pPr>
              <a:t>‹#›</a:t>
            </a:fld>
            <a:endParaRPr lang="en-US" altLang="en-US"/>
          </a:p>
        </p:txBody>
      </p:sp>
    </p:spTree>
    <p:extLst>
      <p:ext uri="{BB962C8B-B14F-4D97-AF65-F5344CB8AC3E}">
        <p14:creationId xmlns:p14="http://schemas.microsoft.com/office/powerpoint/2010/main" val="211778603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F15E9F-8E4D-C8E7-D01B-4767F34D3F11}"/>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DD386D75-E48C-EB23-2B89-CB5F702167F4}"/>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5CF2538F-AAAE-9C80-3D4D-AB4445796DD9}"/>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83340D2C-F8AE-452E-9CFB-8A4059A5B8F9}" type="datetimeFigureOut">
              <a:rPr lang="en-US"/>
              <a:pPr>
                <a:defRPr/>
              </a:pPr>
              <a:t>2/28/2024</a:t>
            </a:fld>
            <a:endParaRPr lang="en-US"/>
          </a:p>
        </p:txBody>
      </p:sp>
      <p:sp>
        <p:nvSpPr>
          <p:cNvPr id="7" name="Footer Placeholder 4">
            <a:extLst>
              <a:ext uri="{FF2B5EF4-FFF2-40B4-BE49-F238E27FC236}">
                <a16:creationId xmlns:a16="http://schemas.microsoft.com/office/drawing/2014/main" id="{620BD64E-4122-1811-90A1-67CD3AEAEA2D}"/>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13F82393-19BF-10DF-8F7F-BE22B49B8866}"/>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31E82551-0B86-4C9B-87AA-B717DED05454}" type="slidenum">
              <a:rPr lang="en-US" altLang="en-US"/>
              <a:pPr>
                <a:defRPr/>
              </a:pPr>
              <a:t>‹#›</a:t>
            </a:fld>
            <a:endParaRPr lang="en-US" altLang="en-US"/>
          </a:p>
        </p:txBody>
      </p:sp>
    </p:spTree>
    <p:extLst>
      <p:ext uri="{BB962C8B-B14F-4D97-AF65-F5344CB8AC3E}">
        <p14:creationId xmlns:p14="http://schemas.microsoft.com/office/powerpoint/2010/main" val="1665377918"/>
      </p:ext>
    </p:extLst>
  </p:cSld>
  <p:clrMapOvr>
    <a:overrideClrMapping bg1="dk1" tx1="lt1" bg2="dk2" tx2="lt2" accent1="accent1" accent2="accent2" accent3="accent3" accent4="accent4" accent5="accent5" accent6="accent6" hlink="hlink" folHlink="folHlink"/>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C4CE9-B7DF-14DD-C590-81E02E43981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F59714D-AA6B-4F9E-8318-9E8E595D2082}" type="datetimeFigureOut">
              <a:rPr lang="en-US"/>
              <a:pPr>
                <a:defRPr/>
              </a:pPr>
              <a:t>2/28/2024</a:t>
            </a:fld>
            <a:endParaRPr lang="en-US"/>
          </a:p>
        </p:txBody>
      </p:sp>
      <p:sp>
        <p:nvSpPr>
          <p:cNvPr id="6" name="Footer Placeholder 5">
            <a:extLst>
              <a:ext uri="{FF2B5EF4-FFF2-40B4-BE49-F238E27FC236}">
                <a16:creationId xmlns:a16="http://schemas.microsoft.com/office/drawing/2014/main" id="{3827D78E-0F48-9B9B-3478-BD5D8E57C0E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C372EEB-3120-ECA7-6636-4E97C50C9C8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328AB56-AF84-493F-9002-6E37000A869E}" type="slidenum">
              <a:rPr lang="en-US" altLang="en-US"/>
              <a:pPr>
                <a:defRPr/>
              </a:pPr>
              <a:t>‹#›</a:t>
            </a:fld>
            <a:endParaRPr lang="en-US" altLang="en-US"/>
          </a:p>
        </p:txBody>
      </p:sp>
    </p:spTree>
    <p:extLst>
      <p:ext uri="{BB962C8B-B14F-4D97-AF65-F5344CB8AC3E}">
        <p14:creationId xmlns:p14="http://schemas.microsoft.com/office/powerpoint/2010/main" val="29187480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E0CC8E-907D-1323-DEA8-A828BE9C68D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F35DC66-5679-445E-B5CD-2CE4C37B5169}" type="datetimeFigureOut">
              <a:rPr lang="en-US"/>
              <a:pPr>
                <a:defRPr/>
              </a:pPr>
              <a:t>2/28/2024</a:t>
            </a:fld>
            <a:endParaRPr lang="en-US"/>
          </a:p>
        </p:txBody>
      </p:sp>
      <p:sp>
        <p:nvSpPr>
          <p:cNvPr id="8" name="Footer Placeholder 7">
            <a:extLst>
              <a:ext uri="{FF2B5EF4-FFF2-40B4-BE49-F238E27FC236}">
                <a16:creationId xmlns:a16="http://schemas.microsoft.com/office/drawing/2014/main" id="{944E4E82-6814-4B54-9A6B-9D2FC1A4CA8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6AB9B93B-783B-C0B8-9603-4AE8A0BE1BC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F422FA5-FEAA-4816-978F-4FBF7B1C1527}" type="slidenum">
              <a:rPr lang="en-US" altLang="en-US"/>
              <a:pPr>
                <a:defRPr/>
              </a:pPr>
              <a:t>‹#›</a:t>
            </a:fld>
            <a:endParaRPr lang="en-US" altLang="en-US"/>
          </a:p>
        </p:txBody>
      </p:sp>
    </p:spTree>
    <p:extLst>
      <p:ext uri="{BB962C8B-B14F-4D97-AF65-F5344CB8AC3E}">
        <p14:creationId xmlns:p14="http://schemas.microsoft.com/office/powerpoint/2010/main" val="37970044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D74B5-866A-3877-E4DC-E073C667BF3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4680757-C280-4889-8229-2EF2B0F01B9E}" type="datetimeFigureOut">
              <a:rPr lang="en-US"/>
              <a:pPr>
                <a:defRPr/>
              </a:pPr>
              <a:t>2/28/2024</a:t>
            </a:fld>
            <a:endParaRPr lang="en-US"/>
          </a:p>
        </p:txBody>
      </p:sp>
      <p:sp>
        <p:nvSpPr>
          <p:cNvPr id="4" name="Footer Placeholder 3">
            <a:extLst>
              <a:ext uri="{FF2B5EF4-FFF2-40B4-BE49-F238E27FC236}">
                <a16:creationId xmlns:a16="http://schemas.microsoft.com/office/drawing/2014/main" id="{BFB4CD38-DFB1-CCA3-484E-A118137570F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7ABFFF7C-88F2-62CC-B20B-C89FD93787B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C728DD4-A549-46F5-BCFD-4C88D36B0BFD}" type="slidenum">
              <a:rPr lang="en-US" altLang="en-US"/>
              <a:pPr>
                <a:defRPr/>
              </a:pPr>
              <a:t>‹#›</a:t>
            </a:fld>
            <a:endParaRPr lang="en-US" altLang="en-US"/>
          </a:p>
        </p:txBody>
      </p:sp>
    </p:spTree>
    <p:extLst>
      <p:ext uri="{BB962C8B-B14F-4D97-AF65-F5344CB8AC3E}">
        <p14:creationId xmlns:p14="http://schemas.microsoft.com/office/powerpoint/2010/main" val="178713471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B06D04-2116-6DDA-295B-535D748E9F0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7B2F00B-F162-409E-8E94-BB52070B002E}" type="datetimeFigureOut">
              <a:rPr lang="en-US"/>
              <a:pPr>
                <a:defRPr/>
              </a:pPr>
              <a:t>2/28/2024</a:t>
            </a:fld>
            <a:endParaRPr lang="en-US"/>
          </a:p>
        </p:txBody>
      </p:sp>
      <p:sp>
        <p:nvSpPr>
          <p:cNvPr id="3" name="Footer Placeholder 2">
            <a:extLst>
              <a:ext uri="{FF2B5EF4-FFF2-40B4-BE49-F238E27FC236}">
                <a16:creationId xmlns:a16="http://schemas.microsoft.com/office/drawing/2014/main" id="{28B33D9F-B9FE-0AA2-6152-01B0BD023D5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CF906BE1-17D3-1C28-E5D9-C8BF6A8290F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9FAC725-3156-4F3E-ACBA-B1254800F018}" type="slidenum">
              <a:rPr lang="en-US" altLang="en-US"/>
              <a:pPr>
                <a:defRPr/>
              </a:pPr>
              <a:t>‹#›</a:t>
            </a:fld>
            <a:endParaRPr lang="en-US" altLang="en-US"/>
          </a:p>
        </p:txBody>
      </p:sp>
    </p:spTree>
    <p:extLst>
      <p:ext uri="{BB962C8B-B14F-4D97-AF65-F5344CB8AC3E}">
        <p14:creationId xmlns:p14="http://schemas.microsoft.com/office/powerpoint/2010/main" val="12068641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FF8570-1646-11B6-4846-126D49BA02F7}"/>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33D4C10B-F1BA-9116-AF9E-8C18FA0BFE44}"/>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22BF4813-806D-D715-7C99-350845177AC3}"/>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80D5E7A-675B-4A07-A44D-FB97F1B2A251}" type="datetimeFigureOut">
              <a:rPr lang="en-US"/>
              <a:pPr>
                <a:defRPr/>
              </a:pPr>
              <a:t>2/28/2024</a:t>
            </a:fld>
            <a:endParaRPr lang="en-US"/>
          </a:p>
        </p:txBody>
      </p:sp>
      <p:sp>
        <p:nvSpPr>
          <p:cNvPr id="8" name="Footer Placeholder 5">
            <a:extLst>
              <a:ext uri="{FF2B5EF4-FFF2-40B4-BE49-F238E27FC236}">
                <a16:creationId xmlns:a16="http://schemas.microsoft.com/office/drawing/2014/main" id="{E02F3561-B411-1CA3-E24E-E5BB912B6DD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CF4F63F0-3C2E-C8C5-E7C9-94B9BA56705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C2D5908-1532-4FF4-BC27-BFB31374D250}" type="slidenum">
              <a:rPr lang="en-US" altLang="en-US"/>
              <a:pPr>
                <a:defRPr/>
              </a:pPr>
              <a:t>‹#›</a:t>
            </a:fld>
            <a:endParaRPr lang="en-US" altLang="en-US"/>
          </a:p>
        </p:txBody>
      </p:sp>
    </p:spTree>
    <p:extLst>
      <p:ext uri="{BB962C8B-B14F-4D97-AF65-F5344CB8AC3E}">
        <p14:creationId xmlns:p14="http://schemas.microsoft.com/office/powerpoint/2010/main" val="3559116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224D3-F4FA-255B-ACBF-6856900490E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E2EE255-1A75-3B40-03A3-857FC1C9D50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68CE9E8-1760-3120-F19A-15AEBC5E53F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35005A5-DD3C-46BB-8B57-2E783D37E1D6}" type="slidenum">
              <a:rPr lang="en-US" altLang="en-US"/>
              <a:pPr>
                <a:defRPr/>
              </a:pPr>
              <a:t>‹#›</a:t>
            </a:fld>
            <a:endParaRPr lang="en-US" altLang="en-US"/>
          </a:p>
        </p:txBody>
      </p:sp>
    </p:spTree>
    <p:extLst>
      <p:ext uri="{BB962C8B-B14F-4D97-AF65-F5344CB8AC3E}">
        <p14:creationId xmlns:p14="http://schemas.microsoft.com/office/powerpoint/2010/main" val="74067347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8FDCE2-3065-49B9-D1A2-810A760013BC}"/>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AC2CC507-5DE7-7C5E-49A3-5849FE9C2295}"/>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78638783-15F1-B0B7-BC40-53EACD861306}"/>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70FBBC5B-B7F5-4AF1-B6E3-226D2DB3A4EA}" type="datetimeFigureOut">
              <a:rPr lang="en-US"/>
              <a:pPr>
                <a:defRPr/>
              </a:pPr>
              <a:t>2/28/2024</a:t>
            </a:fld>
            <a:endParaRPr lang="en-US"/>
          </a:p>
        </p:txBody>
      </p:sp>
      <p:sp>
        <p:nvSpPr>
          <p:cNvPr id="8" name="Footer Placeholder 5">
            <a:extLst>
              <a:ext uri="{FF2B5EF4-FFF2-40B4-BE49-F238E27FC236}">
                <a16:creationId xmlns:a16="http://schemas.microsoft.com/office/drawing/2014/main" id="{8F17B3C0-13B6-731E-B06F-7A7859B28E38}"/>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992255DB-D39D-588E-AFD3-262204B0F74F}"/>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5BBEBC6C-6847-4541-AF0C-A26392E31C1D}" type="slidenum">
              <a:rPr lang="en-US" altLang="en-US"/>
              <a:pPr>
                <a:defRPr/>
              </a:pPr>
              <a:t>‹#›</a:t>
            </a:fld>
            <a:endParaRPr lang="en-US" altLang="en-US"/>
          </a:p>
        </p:txBody>
      </p:sp>
    </p:spTree>
    <p:extLst>
      <p:ext uri="{BB962C8B-B14F-4D97-AF65-F5344CB8AC3E}">
        <p14:creationId xmlns:p14="http://schemas.microsoft.com/office/powerpoint/2010/main" val="1018439075"/>
      </p:ext>
    </p:extLst>
  </p:cSld>
  <p:clrMapOvr>
    <a:overrideClrMapping bg1="lt1" tx1="dk1" bg2="lt2" tx2="dk2" accent1="accent1" accent2="accent2" accent3="accent3" accent4="accent4" accent5="accent5" accent6="accent6" hlink="hlink" folHlink="folHlink"/>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8BA3E-ED7E-3EEB-594E-812206B36B3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601EB1-3709-47E9-BAE5-5CDE607C96AD}" type="datetimeFigureOut">
              <a:rPr lang="en-US"/>
              <a:pPr>
                <a:defRPr/>
              </a:pPr>
              <a:t>2/28/2024</a:t>
            </a:fld>
            <a:endParaRPr lang="en-US"/>
          </a:p>
        </p:txBody>
      </p:sp>
      <p:sp>
        <p:nvSpPr>
          <p:cNvPr id="5" name="Footer Placeholder 4">
            <a:extLst>
              <a:ext uri="{FF2B5EF4-FFF2-40B4-BE49-F238E27FC236}">
                <a16:creationId xmlns:a16="http://schemas.microsoft.com/office/drawing/2014/main" id="{3002D630-282E-2601-066A-E999B0FB1BE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21CD135-2F1E-DDC8-A2E3-2915E68D9BB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4DC7B34-AB8A-4E75-977E-81244F7D94FD}" type="slidenum">
              <a:rPr lang="en-US" altLang="en-US"/>
              <a:pPr>
                <a:defRPr/>
              </a:pPr>
              <a:t>‹#›</a:t>
            </a:fld>
            <a:endParaRPr lang="en-US" altLang="en-US"/>
          </a:p>
        </p:txBody>
      </p:sp>
    </p:spTree>
    <p:extLst>
      <p:ext uri="{BB962C8B-B14F-4D97-AF65-F5344CB8AC3E}">
        <p14:creationId xmlns:p14="http://schemas.microsoft.com/office/powerpoint/2010/main" val="23751783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F65F5D-547D-D4EF-862A-10AD891BF97B}"/>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2EAD4591-BE43-1D3A-5E23-308C5AE09A72}"/>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CFAEA1D-5437-81D9-08ED-49AEFE590BD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6D1A439-6A38-4A5E-ADC6-2B14532C3022}" type="datetimeFigureOut">
              <a:rPr lang="en-US"/>
              <a:pPr>
                <a:defRPr/>
              </a:pPr>
              <a:t>2/28/2024</a:t>
            </a:fld>
            <a:endParaRPr lang="en-US"/>
          </a:p>
        </p:txBody>
      </p:sp>
      <p:sp>
        <p:nvSpPr>
          <p:cNvPr id="7" name="Footer Placeholder 4">
            <a:extLst>
              <a:ext uri="{FF2B5EF4-FFF2-40B4-BE49-F238E27FC236}">
                <a16:creationId xmlns:a16="http://schemas.microsoft.com/office/drawing/2014/main" id="{5D71EA0C-7954-1169-00A1-77C756F01114}"/>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D2B97985-F00B-FCE2-B990-8AB9217E531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11BE140-D77B-4EDC-8CCD-C7A16E120352}" type="slidenum">
              <a:rPr lang="en-US" altLang="en-US"/>
              <a:pPr>
                <a:defRPr/>
              </a:pPr>
              <a:t>‹#›</a:t>
            </a:fld>
            <a:endParaRPr lang="en-US" altLang="en-US"/>
          </a:p>
        </p:txBody>
      </p:sp>
    </p:spTree>
    <p:extLst>
      <p:ext uri="{BB962C8B-B14F-4D97-AF65-F5344CB8AC3E}">
        <p14:creationId xmlns:p14="http://schemas.microsoft.com/office/powerpoint/2010/main" val="155335517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28831-2462-6C55-6900-2E3D4C53D215}"/>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E13C0B8A-5F1D-B2C8-3B16-545A082A6000}"/>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5343E3F5-3E36-D989-9CF1-7E90E48C2BBA}"/>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D59F3005-B1F6-465D-8EDA-1F0008E4FEFF}" type="datetimeFigureOut">
              <a:rPr lang="en-US"/>
              <a:pPr>
                <a:defRPr/>
              </a:pPr>
              <a:t>2/28/2024</a:t>
            </a:fld>
            <a:endParaRPr lang="en-US"/>
          </a:p>
        </p:txBody>
      </p:sp>
      <p:sp>
        <p:nvSpPr>
          <p:cNvPr id="7" name="Footer Placeholder 4">
            <a:extLst>
              <a:ext uri="{FF2B5EF4-FFF2-40B4-BE49-F238E27FC236}">
                <a16:creationId xmlns:a16="http://schemas.microsoft.com/office/drawing/2014/main" id="{0358E7A9-F9C3-508F-D874-1A5D9776A9C0}"/>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B378224C-3175-6AC3-03AD-D2DBEDABE4EE}"/>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7166D2EF-0B81-464A-8391-D126B500236D}" type="slidenum">
              <a:rPr lang="en-US" altLang="en-US"/>
              <a:pPr>
                <a:defRPr/>
              </a:pPr>
              <a:t>‹#›</a:t>
            </a:fld>
            <a:endParaRPr lang="en-US" altLang="en-US"/>
          </a:p>
        </p:txBody>
      </p:sp>
    </p:spTree>
    <p:extLst>
      <p:ext uri="{BB962C8B-B14F-4D97-AF65-F5344CB8AC3E}">
        <p14:creationId xmlns:p14="http://schemas.microsoft.com/office/powerpoint/2010/main" val="2571268856"/>
      </p:ext>
    </p:extLst>
  </p:cSld>
  <p:clrMapOvr>
    <a:overrideClrMapping bg1="dk1" tx1="lt1" bg2="dk2" tx2="lt2" accent1="accent1" accent2="accent2" accent3="accent3" accent4="accent4" accent5="accent5" accent6="accent6" hlink="hlink" folHlink="folHlink"/>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32951-1B98-2367-80F3-B7748B23FAC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A8FD26B-E994-47BD-84D5-0ECF0C0ADFDC}" type="datetimeFigureOut">
              <a:rPr lang="en-US"/>
              <a:pPr>
                <a:defRPr/>
              </a:pPr>
              <a:t>2/28/2024</a:t>
            </a:fld>
            <a:endParaRPr lang="en-US"/>
          </a:p>
        </p:txBody>
      </p:sp>
      <p:sp>
        <p:nvSpPr>
          <p:cNvPr id="5" name="Footer Placeholder 4">
            <a:extLst>
              <a:ext uri="{FF2B5EF4-FFF2-40B4-BE49-F238E27FC236}">
                <a16:creationId xmlns:a16="http://schemas.microsoft.com/office/drawing/2014/main" id="{A74D0034-9C40-FD85-0DE5-429CDD7D56E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CCCA735-BDB3-D371-0380-6992EC13355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51F223C-653B-475A-BDDC-69F67CB88CBD}" type="slidenum">
              <a:rPr lang="en-US" altLang="en-US"/>
              <a:pPr>
                <a:defRPr/>
              </a:pPr>
              <a:t>‹#›</a:t>
            </a:fld>
            <a:endParaRPr lang="en-US" altLang="en-US"/>
          </a:p>
        </p:txBody>
      </p:sp>
    </p:spTree>
    <p:extLst>
      <p:ext uri="{BB962C8B-B14F-4D97-AF65-F5344CB8AC3E}">
        <p14:creationId xmlns:p14="http://schemas.microsoft.com/office/powerpoint/2010/main" val="81219291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004F3C-60CE-C667-4492-070DCDF7FD1D}"/>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392438F4-57DE-5FC5-61E9-F38F7DBFA39E}"/>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52DA6E3F-B49D-8461-1957-07B455FFE6C3}"/>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0032581C-B834-4ADB-BABB-38EA3B6C4ADE}" type="datetimeFigureOut">
              <a:rPr lang="en-US"/>
              <a:pPr>
                <a:defRPr/>
              </a:pPr>
              <a:t>2/28/2024</a:t>
            </a:fld>
            <a:endParaRPr lang="en-US"/>
          </a:p>
        </p:txBody>
      </p:sp>
      <p:sp>
        <p:nvSpPr>
          <p:cNvPr id="7" name="Footer Placeholder 4">
            <a:extLst>
              <a:ext uri="{FF2B5EF4-FFF2-40B4-BE49-F238E27FC236}">
                <a16:creationId xmlns:a16="http://schemas.microsoft.com/office/drawing/2014/main" id="{6ACDE283-ACB0-BAFD-F970-77BCFE0170F9}"/>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60F785CC-6EDB-E4EE-9893-43B8040752A6}"/>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C36EA6B2-B3B2-4106-9154-4869C195C17C}" type="slidenum">
              <a:rPr lang="en-US" altLang="en-US"/>
              <a:pPr>
                <a:defRPr/>
              </a:pPr>
              <a:t>‹#›</a:t>
            </a:fld>
            <a:endParaRPr lang="en-US" altLang="en-US"/>
          </a:p>
        </p:txBody>
      </p:sp>
    </p:spTree>
    <p:extLst>
      <p:ext uri="{BB962C8B-B14F-4D97-AF65-F5344CB8AC3E}">
        <p14:creationId xmlns:p14="http://schemas.microsoft.com/office/powerpoint/2010/main" val="2479643377"/>
      </p:ext>
    </p:extLst>
  </p:cSld>
  <p:clrMapOvr>
    <a:overrideClrMapping bg1="dk1" tx1="lt1" bg2="dk2" tx2="lt2" accent1="accent1" accent2="accent2" accent3="accent3" accent4="accent4" accent5="accent5" accent6="accent6" hlink="hlink" folHlink="folHlink"/>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F16330-B6B0-51B2-2F16-D9668B23561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1D5DAE4-051D-4902-9030-EE1E9D655856}" type="datetimeFigureOut">
              <a:rPr lang="en-US"/>
              <a:pPr>
                <a:defRPr/>
              </a:pPr>
              <a:t>2/28/2024</a:t>
            </a:fld>
            <a:endParaRPr lang="en-US"/>
          </a:p>
        </p:txBody>
      </p:sp>
      <p:sp>
        <p:nvSpPr>
          <p:cNvPr id="6" name="Footer Placeholder 5">
            <a:extLst>
              <a:ext uri="{FF2B5EF4-FFF2-40B4-BE49-F238E27FC236}">
                <a16:creationId xmlns:a16="http://schemas.microsoft.com/office/drawing/2014/main" id="{EA2C1D67-3F16-452F-4FA5-249611D4B7B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56EAB42-1409-9A37-4775-9F3CB705DC4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A743DA2-FC7E-42B3-82FA-86C895DE6E80}" type="slidenum">
              <a:rPr lang="en-US" altLang="en-US"/>
              <a:pPr>
                <a:defRPr/>
              </a:pPr>
              <a:t>‹#›</a:t>
            </a:fld>
            <a:endParaRPr lang="en-US" altLang="en-US"/>
          </a:p>
        </p:txBody>
      </p:sp>
    </p:spTree>
    <p:extLst>
      <p:ext uri="{BB962C8B-B14F-4D97-AF65-F5344CB8AC3E}">
        <p14:creationId xmlns:p14="http://schemas.microsoft.com/office/powerpoint/2010/main" val="9453947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829870-708A-8560-712F-3B379F7C8B7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C794080-6389-4B25-97F4-B0137CC8C6C4}" type="datetimeFigureOut">
              <a:rPr lang="en-US"/>
              <a:pPr>
                <a:defRPr/>
              </a:pPr>
              <a:t>2/28/2024</a:t>
            </a:fld>
            <a:endParaRPr lang="en-US"/>
          </a:p>
        </p:txBody>
      </p:sp>
      <p:sp>
        <p:nvSpPr>
          <p:cNvPr id="8" name="Footer Placeholder 7">
            <a:extLst>
              <a:ext uri="{FF2B5EF4-FFF2-40B4-BE49-F238E27FC236}">
                <a16:creationId xmlns:a16="http://schemas.microsoft.com/office/drawing/2014/main" id="{14DE5B55-9D41-99E7-0E52-638121B4625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5D4BCB81-D60E-F49B-6858-36DFB030C93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A5B6260-7078-48A5-88B7-E5623734505C}" type="slidenum">
              <a:rPr lang="en-US" altLang="en-US"/>
              <a:pPr>
                <a:defRPr/>
              </a:pPr>
              <a:t>‹#›</a:t>
            </a:fld>
            <a:endParaRPr lang="en-US" altLang="en-US"/>
          </a:p>
        </p:txBody>
      </p:sp>
    </p:spTree>
    <p:extLst>
      <p:ext uri="{BB962C8B-B14F-4D97-AF65-F5344CB8AC3E}">
        <p14:creationId xmlns:p14="http://schemas.microsoft.com/office/powerpoint/2010/main" val="7525703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2207DF-3904-EC95-D1F4-2273D219EAA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238E8CE-EA52-4DC8-B99C-6043C8F54825}" type="datetimeFigureOut">
              <a:rPr lang="en-US"/>
              <a:pPr>
                <a:defRPr/>
              </a:pPr>
              <a:t>2/28/2024</a:t>
            </a:fld>
            <a:endParaRPr lang="en-US"/>
          </a:p>
        </p:txBody>
      </p:sp>
      <p:sp>
        <p:nvSpPr>
          <p:cNvPr id="4" name="Footer Placeholder 3">
            <a:extLst>
              <a:ext uri="{FF2B5EF4-FFF2-40B4-BE49-F238E27FC236}">
                <a16:creationId xmlns:a16="http://schemas.microsoft.com/office/drawing/2014/main" id="{F5D680EB-190A-0D45-E1F6-D1B8CE72A04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38C127A2-B495-00A1-23CC-F33A84B2616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B13E4DC-2DE5-476C-A0B5-E8A5FC1515D8}" type="slidenum">
              <a:rPr lang="en-US" altLang="en-US"/>
              <a:pPr>
                <a:defRPr/>
              </a:pPr>
              <a:t>‹#›</a:t>
            </a:fld>
            <a:endParaRPr lang="en-US" altLang="en-US"/>
          </a:p>
        </p:txBody>
      </p:sp>
    </p:spTree>
    <p:extLst>
      <p:ext uri="{BB962C8B-B14F-4D97-AF65-F5344CB8AC3E}">
        <p14:creationId xmlns:p14="http://schemas.microsoft.com/office/powerpoint/2010/main" val="18606616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E05859-0717-6E94-AD94-718F641277C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584C51-0221-488A-AC47-CC9441441A7B}" type="datetimeFigureOut">
              <a:rPr lang="en-US"/>
              <a:pPr>
                <a:defRPr/>
              </a:pPr>
              <a:t>2/28/2024</a:t>
            </a:fld>
            <a:endParaRPr lang="en-US"/>
          </a:p>
        </p:txBody>
      </p:sp>
      <p:sp>
        <p:nvSpPr>
          <p:cNvPr id="3" name="Footer Placeholder 2">
            <a:extLst>
              <a:ext uri="{FF2B5EF4-FFF2-40B4-BE49-F238E27FC236}">
                <a16:creationId xmlns:a16="http://schemas.microsoft.com/office/drawing/2014/main" id="{C2F2DA32-391D-9238-7444-76CBA5762ED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D1CB8BC7-7FA7-3BB1-C033-6AD9DD25FC1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FF71CB7-527D-44F9-BD5B-3E701F8DF034}" type="slidenum">
              <a:rPr lang="en-US" altLang="en-US"/>
              <a:pPr>
                <a:defRPr/>
              </a:pPr>
              <a:t>‹#›</a:t>
            </a:fld>
            <a:endParaRPr lang="en-US" altLang="en-US"/>
          </a:p>
        </p:txBody>
      </p:sp>
    </p:spTree>
    <p:extLst>
      <p:ext uri="{BB962C8B-B14F-4D97-AF65-F5344CB8AC3E}">
        <p14:creationId xmlns:p14="http://schemas.microsoft.com/office/powerpoint/2010/main" val="677365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5CC3AC-D7CA-4984-301D-3620C225780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83CED06-1FA1-4869-2444-7114CB5AA4C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2427D54-AB1E-77A3-4FB3-FD07DB0ADD7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BB18F38-E5BB-4A63-8D7F-7FF0D2FF9BD1}" type="slidenum">
              <a:rPr lang="en-US" altLang="en-US"/>
              <a:pPr>
                <a:defRPr/>
              </a:pPr>
              <a:t>‹#›</a:t>
            </a:fld>
            <a:endParaRPr lang="en-US" altLang="en-US"/>
          </a:p>
        </p:txBody>
      </p:sp>
    </p:spTree>
    <p:extLst>
      <p:ext uri="{BB962C8B-B14F-4D97-AF65-F5344CB8AC3E}">
        <p14:creationId xmlns:p14="http://schemas.microsoft.com/office/powerpoint/2010/main" val="315995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C781CC-58F7-610D-EFBC-DC050B3C7187}"/>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4D01B4E9-A65F-5359-808B-092CDB609A02}"/>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73AA0B9F-C116-4993-7DA0-D433B2220D32}"/>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FE7EA67-07D4-4C79-8B2A-B3E691F8FB01}" type="datetimeFigureOut">
              <a:rPr lang="en-US"/>
              <a:pPr>
                <a:defRPr/>
              </a:pPr>
              <a:t>2/28/2024</a:t>
            </a:fld>
            <a:endParaRPr lang="en-US"/>
          </a:p>
        </p:txBody>
      </p:sp>
      <p:sp>
        <p:nvSpPr>
          <p:cNvPr id="8" name="Footer Placeholder 5">
            <a:extLst>
              <a:ext uri="{FF2B5EF4-FFF2-40B4-BE49-F238E27FC236}">
                <a16:creationId xmlns:a16="http://schemas.microsoft.com/office/drawing/2014/main" id="{654D89F3-FB39-67F7-725E-5A23803D4F0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68F56DE5-3422-1EFA-2E25-0D93E5CEA25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FA335B5-2E8F-4AD3-B5B0-3B6B64559AAA}" type="slidenum">
              <a:rPr lang="en-US" altLang="en-US"/>
              <a:pPr>
                <a:defRPr/>
              </a:pPr>
              <a:t>‹#›</a:t>
            </a:fld>
            <a:endParaRPr lang="en-US" altLang="en-US"/>
          </a:p>
        </p:txBody>
      </p:sp>
    </p:spTree>
    <p:extLst>
      <p:ext uri="{BB962C8B-B14F-4D97-AF65-F5344CB8AC3E}">
        <p14:creationId xmlns:p14="http://schemas.microsoft.com/office/powerpoint/2010/main" val="169423167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9D13C3-1183-E41D-2E98-F54C6CF38ECA}"/>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645C1674-1A6D-E07D-04A5-364835524332}"/>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D163C83D-7376-3329-87EB-F0B81D27DDE0}"/>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FA991B7A-050F-4844-BF67-2E81F37C9F22}" type="datetimeFigureOut">
              <a:rPr lang="en-US"/>
              <a:pPr>
                <a:defRPr/>
              </a:pPr>
              <a:t>2/28/2024</a:t>
            </a:fld>
            <a:endParaRPr lang="en-US"/>
          </a:p>
        </p:txBody>
      </p:sp>
      <p:sp>
        <p:nvSpPr>
          <p:cNvPr id="8" name="Footer Placeholder 5">
            <a:extLst>
              <a:ext uri="{FF2B5EF4-FFF2-40B4-BE49-F238E27FC236}">
                <a16:creationId xmlns:a16="http://schemas.microsoft.com/office/drawing/2014/main" id="{AC2DABCB-7274-5850-E873-6A5A16A6D434}"/>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3E7D844B-F8A4-A7A7-3830-D8E0DBB9E3DD}"/>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E2C4D4B0-8909-4D69-9CE0-131B47AFBA88}" type="slidenum">
              <a:rPr lang="en-US" altLang="en-US"/>
              <a:pPr>
                <a:defRPr/>
              </a:pPr>
              <a:t>‹#›</a:t>
            </a:fld>
            <a:endParaRPr lang="en-US" altLang="en-US"/>
          </a:p>
        </p:txBody>
      </p:sp>
    </p:spTree>
    <p:extLst>
      <p:ext uri="{BB962C8B-B14F-4D97-AF65-F5344CB8AC3E}">
        <p14:creationId xmlns:p14="http://schemas.microsoft.com/office/powerpoint/2010/main" val="663800820"/>
      </p:ext>
    </p:extLst>
  </p:cSld>
  <p:clrMapOvr>
    <a:overrideClrMapping bg1="lt1" tx1="dk1" bg2="lt2" tx2="dk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F848A-DEF6-2CB9-FFE3-FFDD99D587C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535F25E-8551-4E03-AB13-B047932DBC5E}" type="datetimeFigureOut">
              <a:rPr lang="en-US"/>
              <a:pPr>
                <a:defRPr/>
              </a:pPr>
              <a:t>2/28/2024</a:t>
            </a:fld>
            <a:endParaRPr lang="en-US"/>
          </a:p>
        </p:txBody>
      </p:sp>
      <p:sp>
        <p:nvSpPr>
          <p:cNvPr id="5" name="Footer Placeholder 4">
            <a:extLst>
              <a:ext uri="{FF2B5EF4-FFF2-40B4-BE49-F238E27FC236}">
                <a16:creationId xmlns:a16="http://schemas.microsoft.com/office/drawing/2014/main" id="{CFE9734A-B870-2C07-A394-E7EA7157B0C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229131F-64A7-C16A-17A1-090A7088205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EBD7FB9-8D89-477B-A337-7FAD197DCB4D}" type="slidenum">
              <a:rPr lang="en-US" altLang="en-US"/>
              <a:pPr>
                <a:defRPr/>
              </a:pPr>
              <a:t>‹#›</a:t>
            </a:fld>
            <a:endParaRPr lang="en-US" altLang="en-US"/>
          </a:p>
        </p:txBody>
      </p:sp>
    </p:spTree>
    <p:extLst>
      <p:ext uri="{BB962C8B-B14F-4D97-AF65-F5344CB8AC3E}">
        <p14:creationId xmlns:p14="http://schemas.microsoft.com/office/powerpoint/2010/main" val="56901322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66D560-BAB6-5000-2C73-68AB1DC09254}"/>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5D98272E-5C82-291D-CA58-472BBC36CA66}"/>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E81DCD1-7740-620B-738A-AA9CAD8BF8D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007316F-9CF5-4DFB-A7F4-9581752630B6}" type="datetimeFigureOut">
              <a:rPr lang="en-US"/>
              <a:pPr>
                <a:defRPr/>
              </a:pPr>
              <a:t>2/28/2024</a:t>
            </a:fld>
            <a:endParaRPr lang="en-US"/>
          </a:p>
        </p:txBody>
      </p:sp>
      <p:sp>
        <p:nvSpPr>
          <p:cNvPr id="7" name="Footer Placeholder 4">
            <a:extLst>
              <a:ext uri="{FF2B5EF4-FFF2-40B4-BE49-F238E27FC236}">
                <a16:creationId xmlns:a16="http://schemas.microsoft.com/office/drawing/2014/main" id="{E18BFF60-7D8C-9F18-AE07-30C5B7793D6F}"/>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9ECE92F8-0146-AF39-6E91-C7E8FB75ADC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B31EC34-D5CE-4DB2-845E-FD4215842FB6}" type="slidenum">
              <a:rPr lang="en-US" altLang="en-US"/>
              <a:pPr>
                <a:defRPr/>
              </a:pPr>
              <a:t>‹#›</a:t>
            </a:fld>
            <a:endParaRPr lang="en-US" altLang="en-US"/>
          </a:p>
        </p:txBody>
      </p:sp>
    </p:spTree>
    <p:extLst>
      <p:ext uri="{BB962C8B-B14F-4D97-AF65-F5344CB8AC3E}">
        <p14:creationId xmlns:p14="http://schemas.microsoft.com/office/powerpoint/2010/main" val="47278558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A84D33-C5E2-11B8-02BB-B7463EE58E9B}"/>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C3C8C820-BB99-5594-9537-0A0316AB955D}"/>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8A8F9D8D-3FA9-9F02-D42A-A2D09CB53E16}"/>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5D60ABA2-24B5-4FF9-9E71-BD439BC731DB}" type="datetimeFigureOut">
              <a:rPr lang="en-US"/>
              <a:pPr>
                <a:defRPr/>
              </a:pPr>
              <a:t>2/28/2024</a:t>
            </a:fld>
            <a:endParaRPr lang="en-US"/>
          </a:p>
        </p:txBody>
      </p:sp>
      <p:sp>
        <p:nvSpPr>
          <p:cNvPr id="7" name="Footer Placeholder 4">
            <a:extLst>
              <a:ext uri="{FF2B5EF4-FFF2-40B4-BE49-F238E27FC236}">
                <a16:creationId xmlns:a16="http://schemas.microsoft.com/office/drawing/2014/main" id="{751F1289-7598-EBC4-3AE4-12D46EEA259C}"/>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13535478-55E2-DA00-926A-032734A74B4E}"/>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DC57EE38-CADD-4EC8-A42A-61F290097FA1}" type="slidenum">
              <a:rPr lang="en-US" altLang="en-US"/>
              <a:pPr>
                <a:defRPr/>
              </a:pPr>
              <a:t>‹#›</a:t>
            </a:fld>
            <a:endParaRPr lang="en-US" altLang="en-US"/>
          </a:p>
        </p:txBody>
      </p:sp>
    </p:spTree>
    <p:extLst>
      <p:ext uri="{BB962C8B-B14F-4D97-AF65-F5344CB8AC3E}">
        <p14:creationId xmlns:p14="http://schemas.microsoft.com/office/powerpoint/2010/main" val="2785927888"/>
      </p:ext>
    </p:extLst>
  </p:cSld>
  <p:clrMapOvr>
    <a:overrideClrMapping bg1="dk1" tx1="lt1" bg2="dk2" tx2="lt2" accent1="accent1" accent2="accent2" accent3="accent3" accent4="accent4" accent5="accent5" accent6="accent6" hlink="hlink" folHlink="folHlink"/>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13784-F2CA-9CB4-D689-B7B963B66D4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5A4C45B-B525-478B-AEA2-1CA82C07101A}" type="datetimeFigureOut">
              <a:rPr lang="en-US"/>
              <a:pPr>
                <a:defRPr/>
              </a:pPr>
              <a:t>2/28/2024</a:t>
            </a:fld>
            <a:endParaRPr lang="en-US"/>
          </a:p>
        </p:txBody>
      </p:sp>
      <p:sp>
        <p:nvSpPr>
          <p:cNvPr id="5" name="Footer Placeholder 4">
            <a:extLst>
              <a:ext uri="{FF2B5EF4-FFF2-40B4-BE49-F238E27FC236}">
                <a16:creationId xmlns:a16="http://schemas.microsoft.com/office/drawing/2014/main" id="{35035191-94BF-2FCA-3A32-F7895EA38DB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494A79D-2398-7341-2B4E-4AB7D3C56D2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67A056E-B3D0-4889-8728-633A424872BC}" type="slidenum">
              <a:rPr lang="en-US" altLang="en-US"/>
              <a:pPr>
                <a:defRPr/>
              </a:pPr>
              <a:t>‹#›</a:t>
            </a:fld>
            <a:endParaRPr lang="en-US" altLang="en-US"/>
          </a:p>
        </p:txBody>
      </p:sp>
    </p:spTree>
    <p:extLst>
      <p:ext uri="{BB962C8B-B14F-4D97-AF65-F5344CB8AC3E}">
        <p14:creationId xmlns:p14="http://schemas.microsoft.com/office/powerpoint/2010/main" val="391536697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987FFE-EF65-6C75-47F6-AB72CDE71FCB}"/>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7401DC12-5E74-CE0D-2D9F-E95E3AC3E3A0}"/>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9B0EA48F-0B1D-A781-B9FB-000F68DF60DE}"/>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6B3958D3-B1C3-4274-99DD-D2A2B9B78CD5}" type="datetimeFigureOut">
              <a:rPr lang="en-US"/>
              <a:pPr>
                <a:defRPr/>
              </a:pPr>
              <a:t>2/28/2024</a:t>
            </a:fld>
            <a:endParaRPr lang="en-US"/>
          </a:p>
        </p:txBody>
      </p:sp>
      <p:sp>
        <p:nvSpPr>
          <p:cNvPr id="7" name="Footer Placeholder 4">
            <a:extLst>
              <a:ext uri="{FF2B5EF4-FFF2-40B4-BE49-F238E27FC236}">
                <a16:creationId xmlns:a16="http://schemas.microsoft.com/office/drawing/2014/main" id="{3CD029F5-DB16-17E2-83B0-E295AD6FDFFC}"/>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C6666284-21D3-1628-E85A-F527961B0E91}"/>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05CE074F-DD59-4BC4-81A6-A04475742634}" type="slidenum">
              <a:rPr lang="en-US" altLang="en-US"/>
              <a:pPr>
                <a:defRPr/>
              </a:pPr>
              <a:t>‹#›</a:t>
            </a:fld>
            <a:endParaRPr lang="en-US" altLang="en-US"/>
          </a:p>
        </p:txBody>
      </p:sp>
    </p:spTree>
    <p:extLst>
      <p:ext uri="{BB962C8B-B14F-4D97-AF65-F5344CB8AC3E}">
        <p14:creationId xmlns:p14="http://schemas.microsoft.com/office/powerpoint/2010/main" val="2495095920"/>
      </p:ext>
    </p:extLst>
  </p:cSld>
  <p:clrMapOvr>
    <a:overrideClrMapping bg1="dk1" tx1="lt1" bg2="dk2" tx2="lt2" accent1="accent1" accent2="accent2" accent3="accent3" accent4="accent4" accent5="accent5" accent6="accent6" hlink="hlink" folHlink="folHlink"/>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DEFEC-AD6C-0F5F-8A1C-71BEC80561F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0E1FD17-0861-4C78-91AF-6B3C1846B8E2}" type="datetimeFigureOut">
              <a:rPr lang="en-US"/>
              <a:pPr>
                <a:defRPr/>
              </a:pPr>
              <a:t>2/28/2024</a:t>
            </a:fld>
            <a:endParaRPr lang="en-US"/>
          </a:p>
        </p:txBody>
      </p:sp>
      <p:sp>
        <p:nvSpPr>
          <p:cNvPr id="6" name="Footer Placeholder 5">
            <a:extLst>
              <a:ext uri="{FF2B5EF4-FFF2-40B4-BE49-F238E27FC236}">
                <a16:creationId xmlns:a16="http://schemas.microsoft.com/office/drawing/2014/main" id="{998F8979-F809-46DE-EA21-DD458BCED0D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7681E49-42D0-1E8A-11E8-7F0D634F379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3E40C6B-E736-48FC-AD69-DA05A23FE8D4}" type="slidenum">
              <a:rPr lang="en-US" altLang="en-US"/>
              <a:pPr>
                <a:defRPr/>
              </a:pPr>
              <a:t>‹#›</a:t>
            </a:fld>
            <a:endParaRPr lang="en-US" altLang="en-US"/>
          </a:p>
        </p:txBody>
      </p:sp>
    </p:spTree>
    <p:extLst>
      <p:ext uri="{BB962C8B-B14F-4D97-AF65-F5344CB8AC3E}">
        <p14:creationId xmlns:p14="http://schemas.microsoft.com/office/powerpoint/2010/main" val="76043933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C82132-59DD-9FB2-9E4F-38A4B7DE6CD3}"/>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FE75D89-B2BD-4395-9A8A-C26F414647ED}" type="datetimeFigureOut">
              <a:rPr lang="en-US"/>
              <a:pPr>
                <a:defRPr/>
              </a:pPr>
              <a:t>2/28/2024</a:t>
            </a:fld>
            <a:endParaRPr lang="en-US"/>
          </a:p>
        </p:txBody>
      </p:sp>
      <p:sp>
        <p:nvSpPr>
          <p:cNvPr id="8" name="Footer Placeholder 7">
            <a:extLst>
              <a:ext uri="{FF2B5EF4-FFF2-40B4-BE49-F238E27FC236}">
                <a16:creationId xmlns:a16="http://schemas.microsoft.com/office/drawing/2014/main" id="{3EBE5782-3BF2-024B-26E7-311BE68941FD}"/>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67954C19-6051-A6B6-C021-D2228DA6EAA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9A290AF-C9A7-4992-B688-25BD386FBEAA}" type="slidenum">
              <a:rPr lang="en-US" altLang="en-US"/>
              <a:pPr>
                <a:defRPr/>
              </a:pPr>
              <a:t>‹#›</a:t>
            </a:fld>
            <a:endParaRPr lang="en-US" altLang="en-US"/>
          </a:p>
        </p:txBody>
      </p:sp>
    </p:spTree>
    <p:extLst>
      <p:ext uri="{BB962C8B-B14F-4D97-AF65-F5344CB8AC3E}">
        <p14:creationId xmlns:p14="http://schemas.microsoft.com/office/powerpoint/2010/main" val="114892652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C004D9-E9A1-7346-A26B-295FE169967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74299C9-6E5F-46EB-91C7-B921D47287DA}" type="datetimeFigureOut">
              <a:rPr lang="en-US"/>
              <a:pPr>
                <a:defRPr/>
              </a:pPr>
              <a:t>2/28/2024</a:t>
            </a:fld>
            <a:endParaRPr lang="en-US"/>
          </a:p>
        </p:txBody>
      </p:sp>
      <p:sp>
        <p:nvSpPr>
          <p:cNvPr id="4" name="Footer Placeholder 3">
            <a:extLst>
              <a:ext uri="{FF2B5EF4-FFF2-40B4-BE49-F238E27FC236}">
                <a16:creationId xmlns:a16="http://schemas.microsoft.com/office/drawing/2014/main" id="{59276A84-79D3-0939-963B-92F0B1974F0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6239DDC-FFC4-87EF-C9EB-1DBFBBF544C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DAE551C-E958-4E22-A255-4A8E8A7CAE21}" type="slidenum">
              <a:rPr lang="en-US" altLang="en-US"/>
              <a:pPr>
                <a:defRPr/>
              </a:pPr>
              <a:t>‹#›</a:t>
            </a:fld>
            <a:endParaRPr lang="en-US" altLang="en-US"/>
          </a:p>
        </p:txBody>
      </p:sp>
    </p:spTree>
    <p:extLst>
      <p:ext uri="{BB962C8B-B14F-4D97-AF65-F5344CB8AC3E}">
        <p14:creationId xmlns:p14="http://schemas.microsoft.com/office/powerpoint/2010/main" val="2806611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451D6-DE7E-86F1-08AD-94538B34306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3C0D5B0-573A-D048-D542-554B971696E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62D5FD4-6893-B290-B7DB-93551F09C63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197363-6F6C-4122-B2A2-D992AC4837A3}" type="slidenum">
              <a:rPr lang="en-US" altLang="en-US"/>
              <a:pPr>
                <a:defRPr/>
              </a:pPr>
              <a:t>‹#›</a:t>
            </a:fld>
            <a:endParaRPr lang="en-US" altLang="en-US"/>
          </a:p>
        </p:txBody>
      </p:sp>
    </p:spTree>
    <p:extLst>
      <p:ext uri="{BB962C8B-B14F-4D97-AF65-F5344CB8AC3E}">
        <p14:creationId xmlns:p14="http://schemas.microsoft.com/office/powerpoint/2010/main" val="40081065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FC8116-44BD-9314-0468-D695668EA78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78133CF-0A3E-4CBF-A8EE-FCC39309C8F9}" type="datetimeFigureOut">
              <a:rPr lang="en-US"/>
              <a:pPr>
                <a:defRPr/>
              </a:pPr>
              <a:t>2/28/2024</a:t>
            </a:fld>
            <a:endParaRPr lang="en-US"/>
          </a:p>
        </p:txBody>
      </p:sp>
      <p:sp>
        <p:nvSpPr>
          <p:cNvPr id="3" name="Footer Placeholder 2">
            <a:extLst>
              <a:ext uri="{FF2B5EF4-FFF2-40B4-BE49-F238E27FC236}">
                <a16:creationId xmlns:a16="http://schemas.microsoft.com/office/drawing/2014/main" id="{B6C0DD5E-96CA-D1D3-C67D-5896AA3AF7C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106DC22F-FF34-4B65-5AC0-6C848C77D76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F092F46-21DB-4782-8180-C5C0F58D1CB0}" type="slidenum">
              <a:rPr lang="en-US" altLang="en-US"/>
              <a:pPr>
                <a:defRPr/>
              </a:pPr>
              <a:t>‹#›</a:t>
            </a:fld>
            <a:endParaRPr lang="en-US" altLang="en-US"/>
          </a:p>
        </p:txBody>
      </p:sp>
    </p:spTree>
    <p:extLst>
      <p:ext uri="{BB962C8B-B14F-4D97-AF65-F5344CB8AC3E}">
        <p14:creationId xmlns:p14="http://schemas.microsoft.com/office/powerpoint/2010/main" val="58632988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598D6E-5EBC-6025-D4CF-681140AA7973}"/>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7B056529-D216-EED9-9BA1-10A633BA3EDF}"/>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63F0CEF5-D0A7-1F81-0A27-C198717BE93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A8A3DEA-3E52-4E86-B30B-BA2946663B87}" type="datetimeFigureOut">
              <a:rPr lang="en-US"/>
              <a:pPr>
                <a:defRPr/>
              </a:pPr>
              <a:t>2/28/2024</a:t>
            </a:fld>
            <a:endParaRPr lang="en-US"/>
          </a:p>
        </p:txBody>
      </p:sp>
      <p:sp>
        <p:nvSpPr>
          <p:cNvPr id="8" name="Footer Placeholder 5">
            <a:extLst>
              <a:ext uri="{FF2B5EF4-FFF2-40B4-BE49-F238E27FC236}">
                <a16:creationId xmlns:a16="http://schemas.microsoft.com/office/drawing/2014/main" id="{796FD731-EFF9-7F92-4B75-C373F19E493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17114512-E155-1989-6DB4-E277CB08143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AE737BA-8C52-40F4-BD55-A317C35F5DE9}" type="slidenum">
              <a:rPr lang="en-US" altLang="en-US"/>
              <a:pPr>
                <a:defRPr/>
              </a:pPr>
              <a:t>‹#›</a:t>
            </a:fld>
            <a:endParaRPr lang="en-US" altLang="en-US"/>
          </a:p>
        </p:txBody>
      </p:sp>
    </p:spTree>
    <p:extLst>
      <p:ext uri="{BB962C8B-B14F-4D97-AF65-F5344CB8AC3E}">
        <p14:creationId xmlns:p14="http://schemas.microsoft.com/office/powerpoint/2010/main" val="424303737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647A8-7D50-CCFE-C18C-07CB8FEB9E77}"/>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8A993BA0-FC24-3D0A-7D9B-2117D6174325}"/>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F0667BD9-2FFA-06D9-969B-7DAE34E24A1A}"/>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A5A1E547-33F1-4B7B-8F98-F915B8D79BE4}" type="datetimeFigureOut">
              <a:rPr lang="en-US"/>
              <a:pPr>
                <a:defRPr/>
              </a:pPr>
              <a:t>2/28/2024</a:t>
            </a:fld>
            <a:endParaRPr lang="en-US"/>
          </a:p>
        </p:txBody>
      </p:sp>
      <p:sp>
        <p:nvSpPr>
          <p:cNvPr id="8" name="Footer Placeholder 5">
            <a:extLst>
              <a:ext uri="{FF2B5EF4-FFF2-40B4-BE49-F238E27FC236}">
                <a16:creationId xmlns:a16="http://schemas.microsoft.com/office/drawing/2014/main" id="{EF7C5A66-EB5B-CC73-E689-0908783C3207}"/>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3AA5EA79-66AD-C7A6-5C3B-882B333B8663}"/>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C5896355-E109-49C0-BCB0-6404FA86712E}" type="slidenum">
              <a:rPr lang="en-US" altLang="en-US"/>
              <a:pPr>
                <a:defRPr/>
              </a:pPr>
              <a:t>‹#›</a:t>
            </a:fld>
            <a:endParaRPr lang="en-US" altLang="en-US"/>
          </a:p>
        </p:txBody>
      </p:sp>
    </p:spTree>
    <p:extLst>
      <p:ext uri="{BB962C8B-B14F-4D97-AF65-F5344CB8AC3E}">
        <p14:creationId xmlns:p14="http://schemas.microsoft.com/office/powerpoint/2010/main" val="1860402707"/>
      </p:ext>
    </p:extLst>
  </p:cSld>
  <p:clrMapOvr>
    <a:overrideClrMapping bg1="lt1" tx1="dk1" bg2="lt2" tx2="dk2" accent1="accent1" accent2="accent2" accent3="accent3" accent4="accent4" accent5="accent5" accent6="accent6" hlink="hlink" folHlink="folHlink"/>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56EB2-AAC6-B601-E7EA-E4B774E61AD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F2742C3-9E1B-490A-B4B7-8FB898AE3F69}" type="datetimeFigureOut">
              <a:rPr lang="en-US"/>
              <a:pPr>
                <a:defRPr/>
              </a:pPr>
              <a:t>2/28/2024</a:t>
            </a:fld>
            <a:endParaRPr lang="en-US"/>
          </a:p>
        </p:txBody>
      </p:sp>
      <p:sp>
        <p:nvSpPr>
          <p:cNvPr id="5" name="Footer Placeholder 4">
            <a:extLst>
              <a:ext uri="{FF2B5EF4-FFF2-40B4-BE49-F238E27FC236}">
                <a16:creationId xmlns:a16="http://schemas.microsoft.com/office/drawing/2014/main" id="{AD89F2A1-A9DE-06F5-67B2-9925A7201274}"/>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586C4BA-F94E-0878-A199-E7190E03F8D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996F6C3-90A3-4ED9-85DD-30BBA9AB83A7}" type="slidenum">
              <a:rPr lang="en-US" altLang="en-US"/>
              <a:pPr>
                <a:defRPr/>
              </a:pPr>
              <a:t>‹#›</a:t>
            </a:fld>
            <a:endParaRPr lang="en-US" altLang="en-US"/>
          </a:p>
        </p:txBody>
      </p:sp>
    </p:spTree>
    <p:extLst>
      <p:ext uri="{BB962C8B-B14F-4D97-AF65-F5344CB8AC3E}">
        <p14:creationId xmlns:p14="http://schemas.microsoft.com/office/powerpoint/2010/main" val="312044388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FFCFFD-1700-CCFE-183A-3904389FB7A6}"/>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407BD919-D3B8-89E4-2B8A-304DAD63FD6C}"/>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1F7A6FE-4A12-63BB-6253-4AFB186F6B4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958DE7E-694F-4597-8D28-F36FBE33E7CD}" type="datetimeFigureOut">
              <a:rPr lang="en-US"/>
              <a:pPr>
                <a:defRPr/>
              </a:pPr>
              <a:t>2/28/2024</a:t>
            </a:fld>
            <a:endParaRPr lang="en-US"/>
          </a:p>
        </p:txBody>
      </p:sp>
      <p:sp>
        <p:nvSpPr>
          <p:cNvPr id="7" name="Footer Placeholder 4">
            <a:extLst>
              <a:ext uri="{FF2B5EF4-FFF2-40B4-BE49-F238E27FC236}">
                <a16:creationId xmlns:a16="http://schemas.microsoft.com/office/drawing/2014/main" id="{00F2CA08-D2C7-776B-CE0E-CD962B2B0B9B}"/>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8B7CE2C5-7E69-7DF8-B104-EF5FC23EFCA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9BE075B-F093-4382-9611-EBFBF3B0B5A4}" type="slidenum">
              <a:rPr lang="en-US" altLang="en-US"/>
              <a:pPr>
                <a:defRPr/>
              </a:pPr>
              <a:t>‹#›</a:t>
            </a:fld>
            <a:endParaRPr lang="en-US" altLang="en-US"/>
          </a:p>
        </p:txBody>
      </p:sp>
    </p:spTree>
    <p:extLst>
      <p:ext uri="{BB962C8B-B14F-4D97-AF65-F5344CB8AC3E}">
        <p14:creationId xmlns:p14="http://schemas.microsoft.com/office/powerpoint/2010/main" val="216831432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AC2267-254E-0504-CAC9-A68B6A6CB307}"/>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51E2E531-A8BA-E819-48C4-E8ABE746D318}"/>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226BF405-2A00-3912-DCF8-8FCB73EC1E0D}"/>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5716849C-1E5E-4994-BADD-02ADD2E93225}" type="datetimeFigureOut">
              <a:rPr lang="en-US"/>
              <a:pPr>
                <a:defRPr/>
              </a:pPr>
              <a:t>2/28/2024</a:t>
            </a:fld>
            <a:endParaRPr lang="en-US"/>
          </a:p>
        </p:txBody>
      </p:sp>
      <p:sp>
        <p:nvSpPr>
          <p:cNvPr id="7" name="Footer Placeholder 4">
            <a:extLst>
              <a:ext uri="{FF2B5EF4-FFF2-40B4-BE49-F238E27FC236}">
                <a16:creationId xmlns:a16="http://schemas.microsoft.com/office/drawing/2014/main" id="{BE775EA3-423B-75B0-8563-BA3DD92EE05C}"/>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3D6C05AE-CB74-914A-B6C6-193772EC7370}"/>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4D939693-4B72-40FB-91A4-CABF94BD9455}" type="slidenum">
              <a:rPr lang="en-US" altLang="en-US"/>
              <a:pPr>
                <a:defRPr/>
              </a:pPr>
              <a:t>‹#›</a:t>
            </a:fld>
            <a:endParaRPr lang="en-US" altLang="en-US"/>
          </a:p>
        </p:txBody>
      </p:sp>
    </p:spTree>
    <p:extLst>
      <p:ext uri="{BB962C8B-B14F-4D97-AF65-F5344CB8AC3E}">
        <p14:creationId xmlns:p14="http://schemas.microsoft.com/office/powerpoint/2010/main" val="1231744760"/>
      </p:ext>
    </p:extLst>
  </p:cSld>
  <p:clrMapOvr>
    <a:overrideClrMapping bg1="dk1" tx1="lt1" bg2="dk2" tx2="lt2" accent1="accent1" accent2="accent2" accent3="accent3" accent4="accent4" accent5="accent5" accent6="accent6" hlink="hlink" folHlink="folHlink"/>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5F6FC-6ABA-B8EB-B243-D8C183B47EE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00881DC-FDCF-406F-9407-0AD9C1E3222A}" type="datetimeFigureOut">
              <a:rPr lang="en-US"/>
              <a:pPr>
                <a:defRPr/>
              </a:pPr>
              <a:t>2/28/2024</a:t>
            </a:fld>
            <a:endParaRPr lang="en-US"/>
          </a:p>
        </p:txBody>
      </p:sp>
      <p:sp>
        <p:nvSpPr>
          <p:cNvPr id="5" name="Footer Placeholder 4">
            <a:extLst>
              <a:ext uri="{FF2B5EF4-FFF2-40B4-BE49-F238E27FC236}">
                <a16:creationId xmlns:a16="http://schemas.microsoft.com/office/drawing/2014/main" id="{AAFC6729-3C70-2240-C890-D9ECA317DD8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C6F7B33-3411-65C0-694D-6CFE1BFB814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355CBBB-D1FD-4CEB-AE60-65705F7137D4}" type="slidenum">
              <a:rPr lang="en-US" altLang="en-US"/>
              <a:pPr>
                <a:defRPr/>
              </a:pPr>
              <a:t>‹#›</a:t>
            </a:fld>
            <a:endParaRPr lang="en-US" altLang="en-US"/>
          </a:p>
        </p:txBody>
      </p:sp>
    </p:spTree>
    <p:extLst>
      <p:ext uri="{BB962C8B-B14F-4D97-AF65-F5344CB8AC3E}">
        <p14:creationId xmlns:p14="http://schemas.microsoft.com/office/powerpoint/2010/main" val="380035009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70F1AE-D2C5-45D2-50F8-68FC961D5B9B}"/>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CF435742-6D4E-5B15-E0D0-1D12D6D347F6}"/>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A17EDB45-DE78-080E-8FEC-CCF96B0DD725}"/>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3C0C71B5-1689-4875-AA70-A9620EC6B2B0}" type="datetimeFigureOut">
              <a:rPr lang="en-US"/>
              <a:pPr>
                <a:defRPr/>
              </a:pPr>
              <a:t>2/28/2024</a:t>
            </a:fld>
            <a:endParaRPr lang="en-US"/>
          </a:p>
        </p:txBody>
      </p:sp>
      <p:sp>
        <p:nvSpPr>
          <p:cNvPr id="7" name="Footer Placeholder 4">
            <a:extLst>
              <a:ext uri="{FF2B5EF4-FFF2-40B4-BE49-F238E27FC236}">
                <a16:creationId xmlns:a16="http://schemas.microsoft.com/office/drawing/2014/main" id="{68ACEE8E-096A-C789-F0F4-035BE61F365B}"/>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E261716A-BFB1-776C-C468-5291DF6FC648}"/>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7390784E-8E22-475B-8152-10B4772EEB61}" type="slidenum">
              <a:rPr lang="en-US" altLang="en-US"/>
              <a:pPr>
                <a:defRPr/>
              </a:pPr>
              <a:t>‹#›</a:t>
            </a:fld>
            <a:endParaRPr lang="en-US" altLang="en-US"/>
          </a:p>
        </p:txBody>
      </p:sp>
    </p:spTree>
    <p:extLst>
      <p:ext uri="{BB962C8B-B14F-4D97-AF65-F5344CB8AC3E}">
        <p14:creationId xmlns:p14="http://schemas.microsoft.com/office/powerpoint/2010/main" val="2801016173"/>
      </p:ext>
    </p:extLst>
  </p:cSld>
  <p:clrMapOvr>
    <a:overrideClrMapping bg1="dk1" tx1="lt1" bg2="dk2" tx2="lt2" accent1="accent1" accent2="accent2" accent3="accent3" accent4="accent4" accent5="accent5" accent6="accent6" hlink="hlink" folHlink="folHlink"/>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E88710-9B37-D77C-7FAD-86C5373E07C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1FD8356-61C6-403A-88FF-3D15534FA438}" type="datetimeFigureOut">
              <a:rPr lang="en-US"/>
              <a:pPr>
                <a:defRPr/>
              </a:pPr>
              <a:t>2/28/2024</a:t>
            </a:fld>
            <a:endParaRPr lang="en-US"/>
          </a:p>
        </p:txBody>
      </p:sp>
      <p:sp>
        <p:nvSpPr>
          <p:cNvPr id="6" name="Footer Placeholder 5">
            <a:extLst>
              <a:ext uri="{FF2B5EF4-FFF2-40B4-BE49-F238E27FC236}">
                <a16:creationId xmlns:a16="http://schemas.microsoft.com/office/drawing/2014/main" id="{654C9D40-C0CF-1174-107A-9AD72FA4453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A4E8C8E-E4C2-6A4D-449B-40629075425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852A747-3EAF-4BD9-9596-6D27AE75FA05}" type="slidenum">
              <a:rPr lang="en-US" altLang="en-US"/>
              <a:pPr>
                <a:defRPr/>
              </a:pPr>
              <a:t>‹#›</a:t>
            </a:fld>
            <a:endParaRPr lang="en-US" altLang="en-US"/>
          </a:p>
        </p:txBody>
      </p:sp>
    </p:spTree>
    <p:extLst>
      <p:ext uri="{BB962C8B-B14F-4D97-AF65-F5344CB8AC3E}">
        <p14:creationId xmlns:p14="http://schemas.microsoft.com/office/powerpoint/2010/main" val="309469917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3650C-48E9-C330-1FFA-45CCBAAF9AB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A3F7A77-E983-45A6-A699-2A5C85164D6B}" type="datetimeFigureOut">
              <a:rPr lang="en-US"/>
              <a:pPr>
                <a:defRPr/>
              </a:pPr>
              <a:t>2/28/2024</a:t>
            </a:fld>
            <a:endParaRPr lang="en-US"/>
          </a:p>
        </p:txBody>
      </p:sp>
      <p:sp>
        <p:nvSpPr>
          <p:cNvPr id="8" name="Footer Placeholder 7">
            <a:extLst>
              <a:ext uri="{FF2B5EF4-FFF2-40B4-BE49-F238E27FC236}">
                <a16:creationId xmlns:a16="http://schemas.microsoft.com/office/drawing/2014/main" id="{BF8353D5-31D9-01C0-79CE-18ED8C1E6A2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4349A2BF-2CB3-D45F-E9CB-529229B610C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D53CDCE-BAF7-4D35-BECE-5E2EFA3F382C}" type="slidenum">
              <a:rPr lang="en-US" altLang="en-US"/>
              <a:pPr>
                <a:defRPr/>
              </a:pPr>
              <a:t>‹#›</a:t>
            </a:fld>
            <a:endParaRPr lang="en-US" altLang="en-US"/>
          </a:p>
        </p:txBody>
      </p:sp>
    </p:spTree>
    <p:extLst>
      <p:ext uri="{BB962C8B-B14F-4D97-AF65-F5344CB8AC3E}">
        <p14:creationId xmlns:p14="http://schemas.microsoft.com/office/powerpoint/2010/main" val="3698550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A993B3-EEB7-4C18-BF72-8E4FF9CE093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9DBE148-FA8B-7788-1161-F1105ADD021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047ABD0-E2B2-91FB-D832-E0AE1B73F62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366EE8E-8C17-4214-ACCE-4401BE8D28EF}" type="slidenum">
              <a:rPr lang="en-US" altLang="en-US"/>
              <a:pPr>
                <a:defRPr/>
              </a:pPr>
              <a:t>‹#›</a:t>
            </a:fld>
            <a:endParaRPr lang="en-US" altLang="en-US"/>
          </a:p>
        </p:txBody>
      </p:sp>
    </p:spTree>
    <p:extLst>
      <p:ext uri="{BB962C8B-B14F-4D97-AF65-F5344CB8AC3E}">
        <p14:creationId xmlns:p14="http://schemas.microsoft.com/office/powerpoint/2010/main" val="196560939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A31E45-3FB6-2FA8-843C-6B82DCB16A0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5540812-05D8-4FA9-95A5-FCDCCFDB3BBB}" type="datetimeFigureOut">
              <a:rPr lang="en-US"/>
              <a:pPr>
                <a:defRPr/>
              </a:pPr>
              <a:t>2/28/2024</a:t>
            </a:fld>
            <a:endParaRPr lang="en-US"/>
          </a:p>
        </p:txBody>
      </p:sp>
      <p:sp>
        <p:nvSpPr>
          <p:cNvPr id="4" name="Footer Placeholder 3">
            <a:extLst>
              <a:ext uri="{FF2B5EF4-FFF2-40B4-BE49-F238E27FC236}">
                <a16:creationId xmlns:a16="http://schemas.microsoft.com/office/drawing/2014/main" id="{CC47567C-7549-1506-74C9-B8D74BD6BDA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F5033C3-500B-D8C4-92D3-57885B63C52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EC0CE90-AF5B-4D6E-B74A-B641AC683FAA}" type="slidenum">
              <a:rPr lang="en-US" altLang="en-US"/>
              <a:pPr>
                <a:defRPr/>
              </a:pPr>
              <a:t>‹#›</a:t>
            </a:fld>
            <a:endParaRPr lang="en-US" altLang="en-US"/>
          </a:p>
        </p:txBody>
      </p:sp>
    </p:spTree>
    <p:extLst>
      <p:ext uri="{BB962C8B-B14F-4D97-AF65-F5344CB8AC3E}">
        <p14:creationId xmlns:p14="http://schemas.microsoft.com/office/powerpoint/2010/main" val="313829441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497AE-CF80-D0E5-0BAF-02FEFBDEBBF3}"/>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CF02A60-08A2-4B4A-ABE5-7E3B19F47B47}" type="datetimeFigureOut">
              <a:rPr lang="en-US"/>
              <a:pPr>
                <a:defRPr/>
              </a:pPr>
              <a:t>2/28/2024</a:t>
            </a:fld>
            <a:endParaRPr lang="en-US"/>
          </a:p>
        </p:txBody>
      </p:sp>
      <p:sp>
        <p:nvSpPr>
          <p:cNvPr id="3" name="Footer Placeholder 2">
            <a:extLst>
              <a:ext uri="{FF2B5EF4-FFF2-40B4-BE49-F238E27FC236}">
                <a16:creationId xmlns:a16="http://schemas.microsoft.com/office/drawing/2014/main" id="{97459536-8E59-17D1-4467-64A7A459E29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8E8AE13-EAE6-A23D-CAAD-55C8709DA68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53C5647-0BF8-4C9B-8259-883ED4278056}" type="slidenum">
              <a:rPr lang="en-US" altLang="en-US"/>
              <a:pPr>
                <a:defRPr/>
              </a:pPr>
              <a:t>‹#›</a:t>
            </a:fld>
            <a:endParaRPr lang="en-US" altLang="en-US"/>
          </a:p>
        </p:txBody>
      </p:sp>
    </p:spTree>
    <p:extLst>
      <p:ext uri="{BB962C8B-B14F-4D97-AF65-F5344CB8AC3E}">
        <p14:creationId xmlns:p14="http://schemas.microsoft.com/office/powerpoint/2010/main" val="87396785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6C2CED-1840-C8DD-CC4F-A620360D284E}"/>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8D3E8E1C-A08E-8419-4B46-90B0C5AFF63C}"/>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DFC69A17-3EBE-216F-8B92-EE5C00871F9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FD8ACE-335E-4624-B293-4C692C86112E}" type="datetimeFigureOut">
              <a:rPr lang="en-US"/>
              <a:pPr>
                <a:defRPr/>
              </a:pPr>
              <a:t>2/28/2024</a:t>
            </a:fld>
            <a:endParaRPr lang="en-US"/>
          </a:p>
        </p:txBody>
      </p:sp>
      <p:sp>
        <p:nvSpPr>
          <p:cNvPr id="8" name="Footer Placeholder 5">
            <a:extLst>
              <a:ext uri="{FF2B5EF4-FFF2-40B4-BE49-F238E27FC236}">
                <a16:creationId xmlns:a16="http://schemas.microsoft.com/office/drawing/2014/main" id="{5D3FE76E-0F69-2092-91BF-8F0E4A3FB61B}"/>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C573A429-B025-66CF-015A-6D7DE622A53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E944DE4-93F2-40E4-9AC6-F6AB11C3C9F6}" type="slidenum">
              <a:rPr lang="en-US" altLang="en-US"/>
              <a:pPr>
                <a:defRPr/>
              </a:pPr>
              <a:t>‹#›</a:t>
            </a:fld>
            <a:endParaRPr lang="en-US" altLang="en-US"/>
          </a:p>
        </p:txBody>
      </p:sp>
    </p:spTree>
    <p:extLst>
      <p:ext uri="{BB962C8B-B14F-4D97-AF65-F5344CB8AC3E}">
        <p14:creationId xmlns:p14="http://schemas.microsoft.com/office/powerpoint/2010/main" val="14755304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215487-A56C-92D8-3B31-7F364876EF6F}"/>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228773AA-F85B-7EF1-9844-0053D67963B5}"/>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54356881-F396-356B-62F6-8D5FE59E9648}"/>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45C6C78B-8C52-46A0-971F-F88B88A7802C}" type="datetimeFigureOut">
              <a:rPr lang="en-US"/>
              <a:pPr>
                <a:defRPr/>
              </a:pPr>
              <a:t>2/28/2024</a:t>
            </a:fld>
            <a:endParaRPr lang="en-US"/>
          </a:p>
        </p:txBody>
      </p:sp>
      <p:sp>
        <p:nvSpPr>
          <p:cNvPr id="8" name="Footer Placeholder 5">
            <a:extLst>
              <a:ext uri="{FF2B5EF4-FFF2-40B4-BE49-F238E27FC236}">
                <a16:creationId xmlns:a16="http://schemas.microsoft.com/office/drawing/2014/main" id="{4DE48FCD-530A-2013-8C5A-8F6DE6FA9F8A}"/>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3816D80D-9B23-29F9-695C-F8F50C6A7E9E}"/>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A5CB58D8-14AB-4603-9082-24303BC0C737}" type="slidenum">
              <a:rPr lang="en-US" altLang="en-US"/>
              <a:pPr>
                <a:defRPr/>
              </a:pPr>
              <a:t>‹#›</a:t>
            </a:fld>
            <a:endParaRPr lang="en-US" altLang="en-US"/>
          </a:p>
        </p:txBody>
      </p:sp>
    </p:spTree>
    <p:extLst>
      <p:ext uri="{BB962C8B-B14F-4D97-AF65-F5344CB8AC3E}">
        <p14:creationId xmlns:p14="http://schemas.microsoft.com/office/powerpoint/2010/main" val="1220049341"/>
      </p:ext>
    </p:extLst>
  </p:cSld>
  <p:clrMapOvr>
    <a:overrideClrMapping bg1="lt1" tx1="dk1" bg2="lt2" tx2="dk2" accent1="accent1" accent2="accent2" accent3="accent3" accent4="accent4" accent5="accent5" accent6="accent6" hlink="hlink" folHlink="folHlink"/>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552E0-E37D-73EA-DD7E-5B3E427AC26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C5B23B1D-EFF1-4F3D-B855-89DA2E424DF6}" type="datetimeFigureOut">
              <a:rPr lang="en-US"/>
              <a:pPr>
                <a:defRPr/>
              </a:pPr>
              <a:t>2/28/2024</a:t>
            </a:fld>
            <a:endParaRPr lang="en-US"/>
          </a:p>
        </p:txBody>
      </p:sp>
      <p:sp>
        <p:nvSpPr>
          <p:cNvPr id="5" name="Footer Placeholder 4">
            <a:extLst>
              <a:ext uri="{FF2B5EF4-FFF2-40B4-BE49-F238E27FC236}">
                <a16:creationId xmlns:a16="http://schemas.microsoft.com/office/drawing/2014/main" id="{B9B20073-FCF4-3D5B-8044-8B5214779E5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3D85A9E-E137-F840-E284-1C628BC7B1F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5CBC466-C335-42FA-8CA3-A6F2864BAC09}" type="slidenum">
              <a:rPr lang="en-US" altLang="en-US"/>
              <a:pPr>
                <a:defRPr/>
              </a:pPr>
              <a:t>‹#›</a:t>
            </a:fld>
            <a:endParaRPr lang="en-US" altLang="en-US"/>
          </a:p>
        </p:txBody>
      </p:sp>
    </p:spTree>
    <p:extLst>
      <p:ext uri="{BB962C8B-B14F-4D97-AF65-F5344CB8AC3E}">
        <p14:creationId xmlns:p14="http://schemas.microsoft.com/office/powerpoint/2010/main" val="20020159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96EE3E-739B-6CDF-9E34-14C33182F28B}"/>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7E174649-1810-EE8D-4180-4F34AD0BEF1E}"/>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9F8F1A4C-7C6E-328E-6D2D-ABAC04B8C3F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6C9B5D2-C3F6-47C6-8C4A-5711D7FCDD16}" type="datetimeFigureOut">
              <a:rPr lang="en-US"/>
              <a:pPr>
                <a:defRPr/>
              </a:pPr>
              <a:t>2/28/2024</a:t>
            </a:fld>
            <a:endParaRPr lang="en-US"/>
          </a:p>
        </p:txBody>
      </p:sp>
      <p:sp>
        <p:nvSpPr>
          <p:cNvPr id="7" name="Footer Placeholder 4">
            <a:extLst>
              <a:ext uri="{FF2B5EF4-FFF2-40B4-BE49-F238E27FC236}">
                <a16:creationId xmlns:a16="http://schemas.microsoft.com/office/drawing/2014/main" id="{730779C8-1B51-5798-56C1-3CDC29BD1CC0}"/>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F9A8A96C-0ED0-8793-D926-65F7B16720D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8855B4F-0CDC-4AEE-A2D1-FB12AC06430C}" type="slidenum">
              <a:rPr lang="en-US" altLang="en-US"/>
              <a:pPr>
                <a:defRPr/>
              </a:pPr>
              <a:t>‹#›</a:t>
            </a:fld>
            <a:endParaRPr lang="en-US" altLang="en-US"/>
          </a:p>
        </p:txBody>
      </p:sp>
    </p:spTree>
    <p:extLst>
      <p:ext uri="{BB962C8B-B14F-4D97-AF65-F5344CB8AC3E}">
        <p14:creationId xmlns:p14="http://schemas.microsoft.com/office/powerpoint/2010/main" val="162924579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E7D59A-4540-EE1B-FF23-45BF4600253F}"/>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36544408-475B-7662-1237-A9752C31D069}"/>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EBE00674-A7EE-A6E4-75DF-598D3372F535}"/>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1C4FAC57-D860-4201-878E-B6D55F24EA6C}" type="datetimeFigureOut">
              <a:rPr lang="en-US"/>
              <a:pPr>
                <a:defRPr/>
              </a:pPr>
              <a:t>2/28/2024</a:t>
            </a:fld>
            <a:endParaRPr lang="en-US"/>
          </a:p>
        </p:txBody>
      </p:sp>
      <p:sp>
        <p:nvSpPr>
          <p:cNvPr id="7" name="Footer Placeholder 4">
            <a:extLst>
              <a:ext uri="{FF2B5EF4-FFF2-40B4-BE49-F238E27FC236}">
                <a16:creationId xmlns:a16="http://schemas.microsoft.com/office/drawing/2014/main" id="{EB21CFA2-7DFE-7218-BD59-7BC44E8C00B7}"/>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75F7846D-6647-95DD-2867-E615A429D5CC}"/>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16BF5D65-1A04-4000-903E-567FE034F8A1}" type="slidenum">
              <a:rPr lang="en-US" altLang="en-US"/>
              <a:pPr>
                <a:defRPr/>
              </a:pPr>
              <a:t>‹#›</a:t>
            </a:fld>
            <a:endParaRPr lang="en-US" altLang="en-US"/>
          </a:p>
        </p:txBody>
      </p:sp>
    </p:spTree>
    <p:extLst>
      <p:ext uri="{BB962C8B-B14F-4D97-AF65-F5344CB8AC3E}">
        <p14:creationId xmlns:p14="http://schemas.microsoft.com/office/powerpoint/2010/main" val="1019218146"/>
      </p:ext>
    </p:extLst>
  </p:cSld>
  <p:clrMapOvr>
    <a:overrideClrMapping bg1="dk1" tx1="lt1" bg2="dk2" tx2="lt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15101-DFB1-FBB2-1E41-01EED02982EA}"/>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22B4231-EA38-4402-8407-67CDE74C6FAC}" type="datetimeFigureOut">
              <a:rPr lang="en-US"/>
              <a:pPr>
                <a:defRPr/>
              </a:pPr>
              <a:t>2/28/2024</a:t>
            </a:fld>
            <a:endParaRPr lang="en-US"/>
          </a:p>
        </p:txBody>
      </p:sp>
      <p:sp>
        <p:nvSpPr>
          <p:cNvPr id="5" name="Footer Placeholder 4">
            <a:extLst>
              <a:ext uri="{FF2B5EF4-FFF2-40B4-BE49-F238E27FC236}">
                <a16:creationId xmlns:a16="http://schemas.microsoft.com/office/drawing/2014/main" id="{80A2109A-AF7C-BAE0-CB23-BD3B3B7477A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7AD1950-3BEF-EBA2-F6C3-F9EFBBB33FF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430E1D5-0C63-4729-9BF8-6564822DAA5F}" type="slidenum">
              <a:rPr lang="en-US" altLang="en-US"/>
              <a:pPr>
                <a:defRPr/>
              </a:pPr>
              <a:t>‹#›</a:t>
            </a:fld>
            <a:endParaRPr lang="en-US" altLang="en-US"/>
          </a:p>
        </p:txBody>
      </p:sp>
    </p:spTree>
    <p:extLst>
      <p:ext uri="{BB962C8B-B14F-4D97-AF65-F5344CB8AC3E}">
        <p14:creationId xmlns:p14="http://schemas.microsoft.com/office/powerpoint/2010/main" val="16704969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128957-7A5A-9125-7B7D-D943BD34B4D1}"/>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7B120EF0-EA7A-E7A2-9EE0-266B9EC89F69}"/>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DE56C1B0-E623-1C70-24A3-16850834C832}"/>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2F87C911-C989-4F87-8382-77E77650159B}" type="datetimeFigureOut">
              <a:rPr lang="en-US"/>
              <a:pPr>
                <a:defRPr/>
              </a:pPr>
              <a:t>2/28/2024</a:t>
            </a:fld>
            <a:endParaRPr lang="en-US"/>
          </a:p>
        </p:txBody>
      </p:sp>
      <p:sp>
        <p:nvSpPr>
          <p:cNvPr id="7" name="Footer Placeholder 4">
            <a:extLst>
              <a:ext uri="{FF2B5EF4-FFF2-40B4-BE49-F238E27FC236}">
                <a16:creationId xmlns:a16="http://schemas.microsoft.com/office/drawing/2014/main" id="{074B1E3B-3A0E-7ACD-2DA8-1E05A92BF6E2}"/>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4831ABDD-DBC5-96A6-6DC4-EC00BC830DDC}"/>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4F9136AF-16C4-40D5-89FF-2BAEB0BA9817}" type="slidenum">
              <a:rPr lang="en-US" altLang="en-US"/>
              <a:pPr>
                <a:defRPr/>
              </a:pPr>
              <a:t>‹#›</a:t>
            </a:fld>
            <a:endParaRPr lang="en-US" altLang="en-US"/>
          </a:p>
        </p:txBody>
      </p:sp>
    </p:spTree>
    <p:extLst>
      <p:ext uri="{BB962C8B-B14F-4D97-AF65-F5344CB8AC3E}">
        <p14:creationId xmlns:p14="http://schemas.microsoft.com/office/powerpoint/2010/main" val="1175458706"/>
      </p:ext>
    </p:extLst>
  </p:cSld>
  <p:clrMapOvr>
    <a:overrideClrMapping bg1="dk1" tx1="lt1" bg2="dk2" tx2="lt2" accent1="accent1" accent2="accent2" accent3="accent3" accent4="accent4" accent5="accent5" accent6="accent6" hlink="hlink" folHlink="folHlink"/>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BACAEB-167E-9F9C-230C-3E9CDEB0F44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D322359-EFFF-4DBB-9E0E-97C57E717D77}" type="datetimeFigureOut">
              <a:rPr lang="en-US"/>
              <a:pPr>
                <a:defRPr/>
              </a:pPr>
              <a:t>2/28/2024</a:t>
            </a:fld>
            <a:endParaRPr lang="en-US"/>
          </a:p>
        </p:txBody>
      </p:sp>
      <p:sp>
        <p:nvSpPr>
          <p:cNvPr id="6" name="Footer Placeholder 5">
            <a:extLst>
              <a:ext uri="{FF2B5EF4-FFF2-40B4-BE49-F238E27FC236}">
                <a16:creationId xmlns:a16="http://schemas.microsoft.com/office/drawing/2014/main" id="{41E73EE2-1E77-A181-A06F-3A54AB9F5EF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EEA0CE8-C7F4-75C4-98BA-98485567B21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5255F5B-F2F6-472F-A65B-67732A822BBA}" type="slidenum">
              <a:rPr lang="en-US" altLang="en-US"/>
              <a:pPr>
                <a:defRPr/>
              </a:pPr>
              <a:t>‹#›</a:t>
            </a:fld>
            <a:endParaRPr lang="en-US" altLang="en-US"/>
          </a:p>
        </p:txBody>
      </p:sp>
    </p:spTree>
    <p:extLst>
      <p:ext uri="{BB962C8B-B14F-4D97-AF65-F5344CB8AC3E}">
        <p14:creationId xmlns:p14="http://schemas.microsoft.com/office/powerpoint/2010/main" val="1696095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FCC881-CE74-EC2B-FD0C-1CAB4A97B62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AB5E1FD7-DD45-6AA5-F5C1-40D21013EDC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EF09F53-35C0-4859-2280-019E582A513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D75C346-FD6F-4A66-BD6D-AE9256C70920}" type="slidenum">
              <a:rPr lang="en-US" altLang="en-US"/>
              <a:pPr>
                <a:defRPr/>
              </a:pPr>
              <a:t>‹#›</a:t>
            </a:fld>
            <a:endParaRPr lang="en-US" altLang="en-US"/>
          </a:p>
        </p:txBody>
      </p:sp>
    </p:spTree>
    <p:extLst>
      <p:ext uri="{BB962C8B-B14F-4D97-AF65-F5344CB8AC3E}">
        <p14:creationId xmlns:p14="http://schemas.microsoft.com/office/powerpoint/2010/main" val="353134318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5539AA-B500-6A98-6386-06F3B613FEE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84709CB-FFEB-4EBB-A58E-D938B3C2E6EE}" type="datetimeFigureOut">
              <a:rPr lang="en-US"/>
              <a:pPr>
                <a:defRPr/>
              </a:pPr>
              <a:t>2/28/2024</a:t>
            </a:fld>
            <a:endParaRPr lang="en-US"/>
          </a:p>
        </p:txBody>
      </p:sp>
      <p:sp>
        <p:nvSpPr>
          <p:cNvPr id="8" name="Footer Placeholder 7">
            <a:extLst>
              <a:ext uri="{FF2B5EF4-FFF2-40B4-BE49-F238E27FC236}">
                <a16:creationId xmlns:a16="http://schemas.microsoft.com/office/drawing/2014/main" id="{1105141B-6A62-634B-61DD-D7D1D17C924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1B4D2BF-A09C-24C9-93C3-03A0830C686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2289096-6B78-4D2C-9825-7E21577346F4}" type="slidenum">
              <a:rPr lang="en-US" altLang="en-US"/>
              <a:pPr>
                <a:defRPr/>
              </a:pPr>
              <a:t>‹#›</a:t>
            </a:fld>
            <a:endParaRPr lang="en-US" altLang="en-US"/>
          </a:p>
        </p:txBody>
      </p:sp>
    </p:spTree>
    <p:extLst>
      <p:ext uri="{BB962C8B-B14F-4D97-AF65-F5344CB8AC3E}">
        <p14:creationId xmlns:p14="http://schemas.microsoft.com/office/powerpoint/2010/main" val="6556906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180E-9666-0C2E-AE77-86E9E62B69A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B011F08-2AF9-478C-8E5E-692E07B28C41}" type="datetimeFigureOut">
              <a:rPr lang="en-US"/>
              <a:pPr>
                <a:defRPr/>
              </a:pPr>
              <a:t>2/28/2024</a:t>
            </a:fld>
            <a:endParaRPr lang="en-US"/>
          </a:p>
        </p:txBody>
      </p:sp>
      <p:sp>
        <p:nvSpPr>
          <p:cNvPr id="4" name="Footer Placeholder 3">
            <a:extLst>
              <a:ext uri="{FF2B5EF4-FFF2-40B4-BE49-F238E27FC236}">
                <a16:creationId xmlns:a16="http://schemas.microsoft.com/office/drawing/2014/main" id="{44D49993-6DB0-A54B-6343-58FA507ECC7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D1913E8F-8FD5-B6AF-C1F5-6968C64082A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33246B9-92CE-4DA8-92E9-800B122BDCA1}" type="slidenum">
              <a:rPr lang="en-US" altLang="en-US"/>
              <a:pPr>
                <a:defRPr/>
              </a:pPr>
              <a:t>‹#›</a:t>
            </a:fld>
            <a:endParaRPr lang="en-US" altLang="en-US"/>
          </a:p>
        </p:txBody>
      </p:sp>
    </p:spTree>
    <p:extLst>
      <p:ext uri="{BB962C8B-B14F-4D97-AF65-F5344CB8AC3E}">
        <p14:creationId xmlns:p14="http://schemas.microsoft.com/office/powerpoint/2010/main" val="20662784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6C1F2-9BD7-3463-E765-CC56A1F1CC4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94181E4-A33A-4803-AFBE-E75A9DAA853A}" type="datetimeFigureOut">
              <a:rPr lang="en-US"/>
              <a:pPr>
                <a:defRPr/>
              </a:pPr>
              <a:t>2/28/2024</a:t>
            </a:fld>
            <a:endParaRPr lang="en-US"/>
          </a:p>
        </p:txBody>
      </p:sp>
      <p:sp>
        <p:nvSpPr>
          <p:cNvPr id="3" name="Footer Placeholder 2">
            <a:extLst>
              <a:ext uri="{FF2B5EF4-FFF2-40B4-BE49-F238E27FC236}">
                <a16:creationId xmlns:a16="http://schemas.microsoft.com/office/drawing/2014/main" id="{077C0AFC-02FC-CC51-A174-65157656B04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23ACFC85-63D3-ECDE-79C2-06BD34C84C6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615BE01-350B-43AA-85D0-F4181CE57FF6}" type="slidenum">
              <a:rPr lang="en-US" altLang="en-US"/>
              <a:pPr>
                <a:defRPr/>
              </a:pPr>
              <a:t>‹#›</a:t>
            </a:fld>
            <a:endParaRPr lang="en-US" altLang="en-US"/>
          </a:p>
        </p:txBody>
      </p:sp>
    </p:spTree>
    <p:extLst>
      <p:ext uri="{BB962C8B-B14F-4D97-AF65-F5344CB8AC3E}">
        <p14:creationId xmlns:p14="http://schemas.microsoft.com/office/powerpoint/2010/main" val="9179273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850237-408A-FD5D-78C1-CA824552F887}"/>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5AF64F59-54E5-8F9E-083F-6CA910FAEAAF}"/>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37ABD260-B66C-0D5C-7D8C-9625DF525F9A}"/>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85C388C-A147-4606-8D2F-82C46EDCA9A9}" type="datetimeFigureOut">
              <a:rPr lang="en-US"/>
              <a:pPr>
                <a:defRPr/>
              </a:pPr>
              <a:t>2/28/2024</a:t>
            </a:fld>
            <a:endParaRPr lang="en-US"/>
          </a:p>
        </p:txBody>
      </p:sp>
      <p:sp>
        <p:nvSpPr>
          <p:cNvPr id="8" name="Footer Placeholder 5">
            <a:extLst>
              <a:ext uri="{FF2B5EF4-FFF2-40B4-BE49-F238E27FC236}">
                <a16:creationId xmlns:a16="http://schemas.microsoft.com/office/drawing/2014/main" id="{0EC5C4DC-4596-0748-FC56-C454E3802E7B}"/>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C6304BD4-0AA7-D1D2-1F48-813D68E9C96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5A452AB-01C5-43FB-BF1B-A3D8E3998D24}" type="slidenum">
              <a:rPr lang="en-US" altLang="en-US"/>
              <a:pPr>
                <a:defRPr/>
              </a:pPr>
              <a:t>‹#›</a:t>
            </a:fld>
            <a:endParaRPr lang="en-US" altLang="en-US"/>
          </a:p>
        </p:txBody>
      </p:sp>
    </p:spTree>
    <p:extLst>
      <p:ext uri="{BB962C8B-B14F-4D97-AF65-F5344CB8AC3E}">
        <p14:creationId xmlns:p14="http://schemas.microsoft.com/office/powerpoint/2010/main" val="260562895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59C3F4-DE67-30CD-5DA3-D35D583CDEB8}"/>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4417BC53-1264-9CEC-8B26-713E37780F10}"/>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3BFF9E71-2B1A-A3DD-5599-3713701B85AA}"/>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B75BB694-8771-459F-AA9C-4A34C2CE1056}" type="datetimeFigureOut">
              <a:rPr lang="en-US"/>
              <a:pPr>
                <a:defRPr/>
              </a:pPr>
              <a:t>2/28/2024</a:t>
            </a:fld>
            <a:endParaRPr lang="en-US"/>
          </a:p>
        </p:txBody>
      </p:sp>
      <p:sp>
        <p:nvSpPr>
          <p:cNvPr id="8" name="Footer Placeholder 5">
            <a:extLst>
              <a:ext uri="{FF2B5EF4-FFF2-40B4-BE49-F238E27FC236}">
                <a16:creationId xmlns:a16="http://schemas.microsoft.com/office/drawing/2014/main" id="{69165C59-B49B-0169-F15A-040D72E9A39E}"/>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A94C6A66-9491-4950-F66E-4F63F58A7561}"/>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9EFE269C-1A14-4B2F-BE9A-27BE7743EDDB}" type="slidenum">
              <a:rPr lang="en-US" altLang="en-US"/>
              <a:pPr>
                <a:defRPr/>
              </a:pPr>
              <a:t>‹#›</a:t>
            </a:fld>
            <a:endParaRPr lang="en-US" altLang="en-US"/>
          </a:p>
        </p:txBody>
      </p:sp>
    </p:spTree>
    <p:extLst>
      <p:ext uri="{BB962C8B-B14F-4D97-AF65-F5344CB8AC3E}">
        <p14:creationId xmlns:p14="http://schemas.microsoft.com/office/powerpoint/2010/main" val="3954918164"/>
      </p:ext>
    </p:extLst>
  </p:cSld>
  <p:clrMapOvr>
    <a:overrideClrMapping bg1="lt1" tx1="dk1" bg2="lt2" tx2="dk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EF793-5392-F08A-6117-AA735EA3886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CD97C1F-28EC-4477-B3A4-CD2E43C1948C}" type="datetimeFigureOut">
              <a:rPr lang="en-US"/>
              <a:pPr>
                <a:defRPr/>
              </a:pPr>
              <a:t>2/28/2024</a:t>
            </a:fld>
            <a:endParaRPr lang="en-US"/>
          </a:p>
        </p:txBody>
      </p:sp>
      <p:sp>
        <p:nvSpPr>
          <p:cNvPr id="5" name="Footer Placeholder 4">
            <a:extLst>
              <a:ext uri="{FF2B5EF4-FFF2-40B4-BE49-F238E27FC236}">
                <a16:creationId xmlns:a16="http://schemas.microsoft.com/office/drawing/2014/main" id="{28DB2DA3-6084-E371-9C4C-3CD961B953B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486C7FE-035D-CE6A-61C0-096B3BC47A7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261EDBE-B052-4AC3-888F-F9B56B08D5C2}" type="slidenum">
              <a:rPr lang="en-US" altLang="en-US"/>
              <a:pPr>
                <a:defRPr/>
              </a:pPr>
              <a:t>‹#›</a:t>
            </a:fld>
            <a:endParaRPr lang="en-US" altLang="en-US"/>
          </a:p>
        </p:txBody>
      </p:sp>
    </p:spTree>
    <p:extLst>
      <p:ext uri="{BB962C8B-B14F-4D97-AF65-F5344CB8AC3E}">
        <p14:creationId xmlns:p14="http://schemas.microsoft.com/office/powerpoint/2010/main" val="395168264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37126-3E32-B4DB-105C-C21BBCDD0A18}"/>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71606D41-F59F-1336-1341-2FDE246953E6}"/>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74C0E2BA-3C99-B0AB-C991-CCD33BA7EDC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033D529-7992-4BBA-BCD8-59A2C1663D3E}" type="datetimeFigureOut">
              <a:rPr lang="en-US"/>
              <a:pPr>
                <a:defRPr/>
              </a:pPr>
              <a:t>2/28/2024</a:t>
            </a:fld>
            <a:endParaRPr lang="en-US"/>
          </a:p>
        </p:txBody>
      </p:sp>
      <p:sp>
        <p:nvSpPr>
          <p:cNvPr id="7" name="Footer Placeholder 4">
            <a:extLst>
              <a:ext uri="{FF2B5EF4-FFF2-40B4-BE49-F238E27FC236}">
                <a16:creationId xmlns:a16="http://schemas.microsoft.com/office/drawing/2014/main" id="{DDCB49B1-8C8C-8FCF-5278-FC01CB20C030}"/>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1361C5B7-3FD3-34EF-2005-F5C5EB9143F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E56F0C7-5605-4AE2-BF25-9931083092CD}" type="slidenum">
              <a:rPr lang="en-US" altLang="en-US"/>
              <a:pPr>
                <a:defRPr/>
              </a:pPr>
              <a:t>‹#›</a:t>
            </a:fld>
            <a:endParaRPr lang="en-US" altLang="en-US"/>
          </a:p>
        </p:txBody>
      </p:sp>
    </p:spTree>
    <p:extLst>
      <p:ext uri="{BB962C8B-B14F-4D97-AF65-F5344CB8AC3E}">
        <p14:creationId xmlns:p14="http://schemas.microsoft.com/office/powerpoint/2010/main" val="20629136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20813B-A5FF-67B8-2002-FF6061308DEE}"/>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0B19789E-66B5-2E5F-834D-445219AD1480}"/>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1A76C34B-91B5-C991-9867-974A8EFA890E}"/>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B58EACF5-C9D0-4CEF-A51B-F48C845162CD}" type="datetimeFigureOut">
              <a:rPr lang="en-US"/>
              <a:pPr>
                <a:defRPr/>
              </a:pPr>
              <a:t>2/28/2024</a:t>
            </a:fld>
            <a:endParaRPr lang="en-US"/>
          </a:p>
        </p:txBody>
      </p:sp>
      <p:sp>
        <p:nvSpPr>
          <p:cNvPr id="7" name="Footer Placeholder 4">
            <a:extLst>
              <a:ext uri="{FF2B5EF4-FFF2-40B4-BE49-F238E27FC236}">
                <a16:creationId xmlns:a16="http://schemas.microsoft.com/office/drawing/2014/main" id="{6EDE2964-1FE9-731A-BC34-A01457F3ED6E}"/>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A1BDE691-4D5B-DCAB-8070-B70F6860C11E}"/>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EEF05D01-3730-4682-B3C0-46980E679170}" type="slidenum">
              <a:rPr lang="en-US" altLang="en-US"/>
              <a:pPr>
                <a:defRPr/>
              </a:pPr>
              <a:t>‹#›</a:t>
            </a:fld>
            <a:endParaRPr lang="en-US" altLang="en-US"/>
          </a:p>
        </p:txBody>
      </p:sp>
    </p:spTree>
    <p:extLst>
      <p:ext uri="{BB962C8B-B14F-4D97-AF65-F5344CB8AC3E}">
        <p14:creationId xmlns:p14="http://schemas.microsoft.com/office/powerpoint/2010/main" val="1670017069"/>
      </p:ext>
    </p:extLst>
  </p:cSld>
  <p:clrMapOvr>
    <a:overrideClrMapping bg1="dk1" tx1="lt1" bg2="dk2" tx2="lt2" accent1="accent1" accent2="accent2" accent3="accent3" accent4="accent4" accent5="accent5" accent6="accent6" hlink="hlink" folHlink="folHlink"/>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221CD-5A73-F7D4-6AF2-E08B5D44891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FA49A7E-27C6-40E3-8A40-199C67AB2F74}" type="datetimeFigureOut">
              <a:rPr lang="en-US"/>
              <a:pPr>
                <a:defRPr/>
              </a:pPr>
              <a:t>2/28/2024</a:t>
            </a:fld>
            <a:endParaRPr lang="en-US"/>
          </a:p>
        </p:txBody>
      </p:sp>
      <p:sp>
        <p:nvSpPr>
          <p:cNvPr id="5" name="Footer Placeholder 4">
            <a:extLst>
              <a:ext uri="{FF2B5EF4-FFF2-40B4-BE49-F238E27FC236}">
                <a16:creationId xmlns:a16="http://schemas.microsoft.com/office/drawing/2014/main" id="{6DF66D12-9C08-5874-CFA7-C4C6E11C71D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DA5C06A-A288-5A59-47AB-AAE62A2AE11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BAF8068-1BA2-4F88-90EA-8557E02B4DB5}" type="slidenum">
              <a:rPr lang="en-US" altLang="en-US"/>
              <a:pPr>
                <a:defRPr/>
              </a:pPr>
              <a:t>‹#›</a:t>
            </a:fld>
            <a:endParaRPr lang="en-US" altLang="en-US"/>
          </a:p>
        </p:txBody>
      </p:sp>
    </p:spTree>
    <p:extLst>
      <p:ext uri="{BB962C8B-B14F-4D97-AF65-F5344CB8AC3E}">
        <p14:creationId xmlns:p14="http://schemas.microsoft.com/office/powerpoint/2010/main" val="103576407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E59B26-D109-A537-78F7-1929EA4C90D7}"/>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D3EE596F-5404-0A6B-C124-662540057AA1}"/>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D6C2B63E-EDC8-42EB-8F7F-F122D7AEE03B}"/>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42D727A2-3ACD-4DDD-9B32-229F578617C9}" type="datetimeFigureOut">
              <a:rPr lang="en-US"/>
              <a:pPr>
                <a:defRPr/>
              </a:pPr>
              <a:t>2/28/2024</a:t>
            </a:fld>
            <a:endParaRPr lang="en-US"/>
          </a:p>
        </p:txBody>
      </p:sp>
      <p:sp>
        <p:nvSpPr>
          <p:cNvPr id="7" name="Footer Placeholder 4">
            <a:extLst>
              <a:ext uri="{FF2B5EF4-FFF2-40B4-BE49-F238E27FC236}">
                <a16:creationId xmlns:a16="http://schemas.microsoft.com/office/drawing/2014/main" id="{EFE01417-1440-7F28-F57D-E1917902408D}"/>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F64CC79D-3A33-4223-3549-D0C59593C7F2}"/>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A5D9E1C0-5CF9-47AD-B114-D877349CAFFF}" type="slidenum">
              <a:rPr lang="en-US" altLang="en-US"/>
              <a:pPr>
                <a:defRPr/>
              </a:pPr>
              <a:t>‹#›</a:t>
            </a:fld>
            <a:endParaRPr lang="en-US" altLang="en-US"/>
          </a:p>
        </p:txBody>
      </p:sp>
    </p:spTree>
    <p:extLst>
      <p:ext uri="{BB962C8B-B14F-4D97-AF65-F5344CB8AC3E}">
        <p14:creationId xmlns:p14="http://schemas.microsoft.com/office/powerpoint/2010/main" val="2900013992"/>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1F565F-E3C0-D06D-6020-16E9DF03004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474B5DD0-7B14-80BE-4C6D-59CB264B8DE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6CB7D85E-E613-80FA-A065-040B85F3067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C6A0A29-F45D-4CC6-9306-94C3EF347AA9}" type="slidenum">
              <a:rPr lang="en-US" altLang="en-US"/>
              <a:pPr>
                <a:defRPr/>
              </a:pPr>
              <a:t>‹#›</a:t>
            </a:fld>
            <a:endParaRPr lang="en-US" altLang="en-US"/>
          </a:p>
        </p:txBody>
      </p:sp>
    </p:spTree>
    <p:extLst>
      <p:ext uri="{BB962C8B-B14F-4D97-AF65-F5344CB8AC3E}">
        <p14:creationId xmlns:p14="http://schemas.microsoft.com/office/powerpoint/2010/main" val="178397720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F0725B-62C2-F68D-47A9-C237ED7F4AF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43188BB-A374-4413-8A09-B390CEEDB7E2}" type="datetimeFigureOut">
              <a:rPr lang="en-US"/>
              <a:pPr>
                <a:defRPr/>
              </a:pPr>
              <a:t>2/28/2024</a:t>
            </a:fld>
            <a:endParaRPr lang="en-US"/>
          </a:p>
        </p:txBody>
      </p:sp>
      <p:sp>
        <p:nvSpPr>
          <p:cNvPr id="6" name="Footer Placeholder 5">
            <a:extLst>
              <a:ext uri="{FF2B5EF4-FFF2-40B4-BE49-F238E27FC236}">
                <a16:creationId xmlns:a16="http://schemas.microsoft.com/office/drawing/2014/main" id="{4A9244E2-EA4C-11AD-A53A-391CA4A4B50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9A4F728-3F84-A6A6-03A9-5F7B8691677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4B3D3B5-0A1B-4565-BADC-212DAA37CF36}" type="slidenum">
              <a:rPr lang="en-US" altLang="en-US"/>
              <a:pPr>
                <a:defRPr/>
              </a:pPr>
              <a:t>‹#›</a:t>
            </a:fld>
            <a:endParaRPr lang="en-US" altLang="en-US"/>
          </a:p>
        </p:txBody>
      </p:sp>
    </p:spTree>
    <p:extLst>
      <p:ext uri="{BB962C8B-B14F-4D97-AF65-F5344CB8AC3E}">
        <p14:creationId xmlns:p14="http://schemas.microsoft.com/office/powerpoint/2010/main" val="202914425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CE7CF-B951-3D5D-31D2-B9B40187B72A}"/>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EF7266C-DA92-4212-A535-E3BCD8B69F3B}" type="datetimeFigureOut">
              <a:rPr lang="en-US"/>
              <a:pPr>
                <a:defRPr/>
              </a:pPr>
              <a:t>2/28/2024</a:t>
            </a:fld>
            <a:endParaRPr lang="en-US"/>
          </a:p>
        </p:txBody>
      </p:sp>
      <p:sp>
        <p:nvSpPr>
          <p:cNvPr id="8" name="Footer Placeholder 7">
            <a:extLst>
              <a:ext uri="{FF2B5EF4-FFF2-40B4-BE49-F238E27FC236}">
                <a16:creationId xmlns:a16="http://schemas.microsoft.com/office/drawing/2014/main" id="{7DAD5D8F-9717-D6D3-76A5-9EFE6A10D06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21D2622-70BB-EA59-B4BA-9C5061A6B01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A96FBF4-CFD4-4BB5-8AF8-6EB03732015D}" type="slidenum">
              <a:rPr lang="en-US" altLang="en-US"/>
              <a:pPr>
                <a:defRPr/>
              </a:pPr>
              <a:t>‹#›</a:t>
            </a:fld>
            <a:endParaRPr lang="en-US" altLang="en-US"/>
          </a:p>
        </p:txBody>
      </p:sp>
    </p:spTree>
    <p:extLst>
      <p:ext uri="{BB962C8B-B14F-4D97-AF65-F5344CB8AC3E}">
        <p14:creationId xmlns:p14="http://schemas.microsoft.com/office/powerpoint/2010/main" val="102716129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05370B-1B4F-B368-CFB4-2470B80512A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6267429-7021-4D80-B1E9-C6395B41C889}" type="datetimeFigureOut">
              <a:rPr lang="en-US"/>
              <a:pPr>
                <a:defRPr/>
              </a:pPr>
              <a:t>2/28/2024</a:t>
            </a:fld>
            <a:endParaRPr lang="en-US"/>
          </a:p>
        </p:txBody>
      </p:sp>
      <p:sp>
        <p:nvSpPr>
          <p:cNvPr id="4" name="Footer Placeholder 3">
            <a:extLst>
              <a:ext uri="{FF2B5EF4-FFF2-40B4-BE49-F238E27FC236}">
                <a16:creationId xmlns:a16="http://schemas.microsoft.com/office/drawing/2014/main" id="{4AED6043-7ECB-BFF8-D3E3-FBA70C095D5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C30B09-1432-EE83-939E-D77FA2EC9D0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5BBCC22-C6AB-49AF-9151-A3B9A986CDAF}" type="slidenum">
              <a:rPr lang="en-US" altLang="en-US"/>
              <a:pPr>
                <a:defRPr/>
              </a:pPr>
              <a:t>‹#›</a:t>
            </a:fld>
            <a:endParaRPr lang="en-US" altLang="en-US"/>
          </a:p>
        </p:txBody>
      </p:sp>
    </p:spTree>
    <p:extLst>
      <p:ext uri="{BB962C8B-B14F-4D97-AF65-F5344CB8AC3E}">
        <p14:creationId xmlns:p14="http://schemas.microsoft.com/office/powerpoint/2010/main" val="224292782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3574A6-7595-00C9-88CF-66610309A3F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D2DC79B-47B4-4BD6-95F8-0AE029EAF5EC}" type="datetimeFigureOut">
              <a:rPr lang="en-US"/>
              <a:pPr>
                <a:defRPr/>
              </a:pPr>
              <a:t>2/28/2024</a:t>
            </a:fld>
            <a:endParaRPr lang="en-US"/>
          </a:p>
        </p:txBody>
      </p:sp>
      <p:sp>
        <p:nvSpPr>
          <p:cNvPr id="3" name="Footer Placeholder 2">
            <a:extLst>
              <a:ext uri="{FF2B5EF4-FFF2-40B4-BE49-F238E27FC236}">
                <a16:creationId xmlns:a16="http://schemas.microsoft.com/office/drawing/2014/main" id="{B05C1408-28AE-53A3-5F76-47E130A63A0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0DB4B424-C9AB-4AAB-D3DA-50EE4C1FFBC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FB6D809-9186-4E23-8805-E5F8D8E3C21D}" type="slidenum">
              <a:rPr lang="en-US" altLang="en-US"/>
              <a:pPr>
                <a:defRPr/>
              </a:pPr>
              <a:t>‹#›</a:t>
            </a:fld>
            <a:endParaRPr lang="en-US" altLang="en-US"/>
          </a:p>
        </p:txBody>
      </p:sp>
    </p:spTree>
    <p:extLst>
      <p:ext uri="{BB962C8B-B14F-4D97-AF65-F5344CB8AC3E}">
        <p14:creationId xmlns:p14="http://schemas.microsoft.com/office/powerpoint/2010/main" val="297993284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943CD9-1885-2A1B-7357-7B144D4B246E}"/>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B89EF489-0B03-EC20-4B56-67CFC8BCF393}"/>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57D8C1BF-2736-03F0-A100-70A2F2264DB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F625AFE-3330-4586-8437-1B1E9F53D2FC}" type="datetimeFigureOut">
              <a:rPr lang="en-US"/>
              <a:pPr>
                <a:defRPr/>
              </a:pPr>
              <a:t>2/28/2024</a:t>
            </a:fld>
            <a:endParaRPr lang="en-US"/>
          </a:p>
        </p:txBody>
      </p:sp>
      <p:sp>
        <p:nvSpPr>
          <p:cNvPr id="8" name="Footer Placeholder 5">
            <a:extLst>
              <a:ext uri="{FF2B5EF4-FFF2-40B4-BE49-F238E27FC236}">
                <a16:creationId xmlns:a16="http://schemas.microsoft.com/office/drawing/2014/main" id="{465694D4-4FF3-2C21-0E9D-EBDBA9DC622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847557D8-F6B1-9B84-F701-E8EDAAFDADB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978724E-9CDA-44F3-ACCE-E972FE54AF24}" type="slidenum">
              <a:rPr lang="en-US" altLang="en-US"/>
              <a:pPr>
                <a:defRPr/>
              </a:pPr>
              <a:t>‹#›</a:t>
            </a:fld>
            <a:endParaRPr lang="en-US" altLang="en-US"/>
          </a:p>
        </p:txBody>
      </p:sp>
    </p:spTree>
    <p:extLst>
      <p:ext uri="{BB962C8B-B14F-4D97-AF65-F5344CB8AC3E}">
        <p14:creationId xmlns:p14="http://schemas.microsoft.com/office/powerpoint/2010/main" val="248135601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4D2859-ED39-C156-3025-6F74E64BB658}"/>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AA500157-CA4C-D606-5490-88579E59A784}"/>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F2B5388B-8329-278E-4059-359805F82985}"/>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46C412B9-E7BD-4654-9343-6138565EB432}" type="datetimeFigureOut">
              <a:rPr lang="en-US"/>
              <a:pPr>
                <a:defRPr/>
              </a:pPr>
              <a:t>2/28/2024</a:t>
            </a:fld>
            <a:endParaRPr lang="en-US"/>
          </a:p>
        </p:txBody>
      </p:sp>
      <p:sp>
        <p:nvSpPr>
          <p:cNvPr id="8" name="Footer Placeholder 5">
            <a:extLst>
              <a:ext uri="{FF2B5EF4-FFF2-40B4-BE49-F238E27FC236}">
                <a16:creationId xmlns:a16="http://schemas.microsoft.com/office/drawing/2014/main" id="{83EB5E01-629C-2875-B4F0-E01618D8AFAB}"/>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AD376F19-AD2F-4352-2976-1F52560D5B71}"/>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51B47279-9EB5-4E5B-BE02-01CA5DA4CA36}" type="slidenum">
              <a:rPr lang="en-US" altLang="en-US"/>
              <a:pPr>
                <a:defRPr/>
              </a:pPr>
              <a:t>‹#›</a:t>
            </a:fld>
            <a:endParaRPr lang="en-US" altLang="en-US"/>
          </a:p>
        </p:txBody>
      </p:sp>
    </p:spTree>
    <p:extLst>
      <p:ext uri="{BB962C8B-B14F-4D97-AF65-F5344CB8AC3E}">
        <p14:creationId xmlns:p14="http://schemas.microsoft.com/office/powerpoint/2010/main" val="3859629964"/>
      </p:ext>
    </p:extLst>
  </p:cSld>
  <p:clrMapOvr>
    <a:overrideClrMapping bg1="lt1" tx1="dk1" bg2="lt2" tx2="dk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E6FF2-50F9-C8D7-485F-27D0B885786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AE318F1-B65F-4D14-A5E4-DFCB62DB4201}" type="datetimeFigureOut">
              <a:rPr lang="en-US"/>
              <a:pPr>
                <a:defRPr/>
              </a:pPr>
              <a:t>2/28/2024</a:t>
            </a:fld>
            <a:endParaRPr lang="en-US"/>
          </a:p>
        </p:txBody>
      </p:sp>
      <p:sp>
        <p:nvSpPr>
          <p:cNvPr id="5" name="Footer Placeholder 4">
            <a:extLst>
              <a:ext uri="{FF2B5EF4-FFF2-40B4-BE49-F238E27FC236}">
                <a16:creationId xmlns:a16="http://schemas.microsoft.com/office/drawing/2014/main" id="{13B88C86-EA52-1E7E-A8F1-FF40041AB31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242E192-F62D-2325-934E-3B6C09BEBC7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92E248C-359A-4006-866E-277EED7406D9}" type="slidenum">
              <a:rPr lang="en-US" altLang="en-US"/>
              <a:pPr>
                <a:defRPr/>
              </a:pPr>
              <a:t>‹#›</a:t>
            </a:fld>
            <a:endParaRPr lang="en-US" altLang="en-US"/>
          </a:p>
        </p:txBody>
      </p:sp>
    </p:spTree>
    <p:extLst>
      <p:ext uri="{BB962C8B-B14F-4D97-AF65-F5344CB8AC3E}">
        <p14:creationId xmlns:p14="http://schemas.microsoft.com/office/powerpoint/2010/main" val="126049605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834B24-74F9-F808-47BA-9CCDD8973915}"/>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73D729C1-6561-7BCE-DE3F-5AF8372D5308}"/>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2ED846F-F949-28F6-4905-B2A1B799F67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83662E6-E085-40C3-AD1E-DD60A021190B}" type="datetimeFigureOut">
              <a:rPr lang="en-US"/>
              <a:pPr>
                <a:defRPr/>
              </a:pPr>
              <a:t>2/28/2024</a:t>
            </a:fld>
            <a:endParaRPr lang="en-US"/>
          </a:p>
        </p:txBody>
      </p:sp>
      <p:sp>
        <p:nvSpPr>
          <p:cNvPr id="7" name="Footer Placeholder 4">
            <a:extLst>
              <a:ext uri="{FF2B5EF4-FFF2-40B4-BE49-F238E27FC236}">
                <a16:creationId xmlns:a16="http://schemas.microsoft.com/office/drawing/2014/main" id="{5EF141BF-9C5E-3AB0-C94B-F15E2879FD22}"/>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B98338CB-34C8-932A-0D1E-293BCE323CE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C8D73A4-4147-4E80-A421-62D43BCC957E}" type="slidenum">
              <a:rPr lang="en-US" altLang="en-US"/>
              <a:pPr>
                <a:defRPr/>
              </a:pPr>
              <a:t>‹#›</a:t>
            </a:fld>
            <a:endParaRPr lang="en-US" altLang="en-US"/>
          </a:p>
        </p:txBody>
      </p:sp>
    </p:spTree>
    <p:extLst>
      <p:ext uri="{BB962C8B-B14F-4D97-AF65-F5344CB8AC3E}">
        <p14:creationId xmlns:p14="http://schemas.microsoft.com/office/powerpoint/2010/main" val="6109334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DCD901-426D-8EC4-887D-788E794A8DD9}"/>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A3D83405-7398-6F03-C972-E7E5BB766954}"/>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94042E74-825E-734F-55C9-A8BCFC53488D}"/>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837CE02B-5BDF-496F-8C05-00E556CAA894}" type="datetimeFigureOut">
              <a:rPr lang="en-US"/>
              <a:pPr>
                <a:defRPr/>
              </a:pPr>
              <a:t>2/28/2024</a:t>
            </a:fld>
            <a:endParaRPr lang="en-US"/>
          </a:p>
        </p:txBody>
      </p:sp>
      <p:sp>
        <p:nvSpPr>
          <p:cNvPr id="7" name="Footer Placeholder 4">
            <a:extLst>
              <a:ext uri="{FF2B5EF4-FFF2-40B4-BE49-F238E27FC236}">
                <a16:creationId xmlns:a16="http://schemas.microsoft.com/office/drawing/2014/main" id="{8DDC90DB-8180-C5CE-03B7-DCE7353FC5F1}"/>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023C4FFD-AD61-F9E7-80F6-602AEFB36FC7}"/>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70287E26-54FB-4942-8E0C-D9E37DC067F3}" type="slidenum">
              <a:rPr lang="en-US" altLang="en-US"/>
              <a:pPr>
                <a:defRPr/>
              </a:pPr>
              <a:t>‹#›</a:t>
            </a:fld>
            <a:endParaRPr lang="en-US" altLang="en-US"/>
          </a:p>
        </p:txBody>
      </p:sp>
    </p:spTree>
    <p:extLst>
      <p:ext uri="{BB962C8B-B14F-4D97-AF65-F5344CB8AC3E}">
        <p14:creationId xmlns:p14="http://schemas.microsoft.com/office/powerpoint/2010/main" val="3000701741"/>
      </p:ext>
    </p:extLst>
  </p:cSld>
  <p:clrMapOvr>
    <a:overrideClrMapping bg1="dk1" tx1="lt1" bg2="dk2" tx2="lt2" accent1="accent1" accent2="accent2" accent3="accent3" accent4="accent4" accent5="accent5" accent6="accent6" hlink="hlink" folHlink="folHlink"/>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8AD5B-E0E4-19B3-FDB1-BE07372DAF5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85E8D1D-F871-4DD1-810A-5732E6F013DC}" type="datetimeFigureOut">
              <a:rPr lang="en-US"/>
              <a:pPr>
                <a:defRPr/>
              </a:pPr>
              <a:t>2/28/2024</a:t>
            </a:fld>
            <a:endParaRPr lang="en-US"/>
          </a:p>
        </p:txBody>
      </p:sp>
      <p:sp>
        <p:nvSpPr>
          <p:cNvPr id="5" name="Footer Placeholder 4">
            <a:extLst>
              <a:ext uri="{FF2B5EF4-FFF2-40B4-BE49-F238E27FC236}">
                <a16:creationId xmlns:a16="http://schemas.microsoft.com/office/drawing/2014/main" id="{51B9A695-06E9-F190-29CC-109654DFCD8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70B3844-1923-811B-40C2-3480DEA313D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D139D78-1400-42E6-A7BA-A241A547926B}" type="slidenum">
              <a:rPr lang="en-US" altLang="en-US"/>
              <a:pPr>
                <a:defRPr/>
              </a:pPr>
              <a:t>‹#›</a:t>
            </a:fld>
            <a:endParaRPr lang="en-US" altLang="en-US"/>
          </a:p>
        </p:txBody>
      </p:sp>
    </p:spTree>
    <p:extLst>
      <p:ext uri="{BB962C8B-B14F-4D97-AF65-F5344CB8AC3E}">
        <p14:creationId xmlns:p14="http://schemas.microsoft.com/office/powerpoint/2010/main" val="3810528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0EC923-19CF-A412-13E0-91A2E6184A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4C4C2E-8EA7-F60E-634A-AE41B1E126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D66FF5-E4B1-4FBF-565C-2DE31746E0B7}"/>
              </a:ext>
            </a:extLst>
          </p:cNvPr>
          <p:cNvSpPr>
            <a:spLocks noGrp="1" noChangeArrowheads="1"/>
          </p:cNvSpPr>
          <p:nvPr>
            <p:ph type="sldNum" sz="quarter" idx="12"/>
          </p:nvPr>
        </p:nvSpPr>
        <p:spPr>
          <a:ln/>
        </p:spPr>
        <p:txBody>
          <a:bodyPr/>
          <a:lstStyle>
            <a:lvl1pPr>
              <a:defRPr/>
            </a:lvl1pPr>
          </a:lstStyle>
          <a:p>
            <a:pPr>
              <a:defRPr/>
            </a:pPr>
            <a:fld id="{49F1ACE7-F660-44A9-99E8-FDD418B96F44}" type="slidenum">
              <a:rPr lang="en-US" altLang="en-US"/>
              <a:pPr>
                <a:defRPr/>
              </a:pPr>
              <a:t>‹#›</a:t>
            </a:fld>
            <a:endParaRPr lang="en-US" altLang="en-US"/>
          </a:p>
        </p:txBody>
      </p:sp>
    </p:spTree>
    <p:extLst>
      <p:ext uri="{BB962C8B-B14F-4D97-AF65-F5344CB8AC3E}">
        <p14:creationId xmlns:p14="http://schemas.microsoft.com/office/powerpoint/2010/main" val="3202529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93ABBA-0690-C849-488F-8867EEEBFCC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B4A239B5-7493-700D-90BA-43B74E78C80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B1A99F6E-C52D-9098-DE05-F1DA103E38E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DB7ADDB-BB35-4A45-A648-2986DD0A6D8E}" type="slidenum">
              <a:rPr lang="en-US" altLang="en-US"/>
              <a:pPr>
                <a:defRPr/>
              </a:pPr>
              <a:t>‹#›</a:t>
            </a:fld>
            <a:endParaRPr lang="en-US" altLang="en-US"/>
          </a:p>
        </p:txBody>
      </p:sp>
    </p:spTree>
    <p:extLst>
      <p:ext uri="{BB962C8B-B14F-4D97-AF65-F5344CB8AC3E}">
        <p14:creationId xmlns:p14="http://schemas.microsoft.com/office/powerpoint/2010/main" val="37272066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24ADEC-1102-D449-888B-D62430EAC8FF}"/>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09DE47FE-CF02-0E8F-C806-E28979D66FEC}"/>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EB3C1F8F-2C11-F5AC-25ED-81AC088C9494}"/>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2B1BA639-E45A-4955-8C6C-0BD6DE5BE4AA}" type="datetimeFigureOut">
              <a:rPr lang="en-US"/>
              <a:pPr>
                <a:defRPr/>
              </a:pPr>
              <a:t>2/28/2024</a:t>
            </a:fld>
            <a:endParaRPr lang="en-US"/>
          </a:p>
        </p:txBody>
      </p:sp>
      <p:sp>
        <p:nvSpPr>
          <p:cNvPr id="7" name="Footer Placeholder 4">
            <a:extLst>
              <a:ext uri="{FF2B5EF4-FFF2-40B4-BE49-F238E27FC236}">
                <a16:creationId xmlns:a16="http://schemas.microsoft.com/office/drawing/2014/main" id="{EF75E9CC-FC7B-6991-DA64-79DF7BD6A569}"/>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3534C46A-0E10-835B-5F88-9708B1962971}"/>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86104C17-05B6-4DFD-8AB9-2C1266E7294B}" type="slidenum">
              <a:rPr lang="en-US" altLang="en-US"/>
              <a:pPr>
                <a:defRPr/>
              </a:pPr>
              <a:t>‹#›</a:t>
            </a:fld>
            <a:endParaRPr lang="en-US" altLang="en-US"/>
          </a:p>
        </p:txBody>
      </p:sp>
    </p:spTree>
    <p:extLst>
      <p:ext uri="{BB962C8B-B14F-4D97-AF65-F5344CB8AC3E}">
        <p14:creationId xmlns:p14="http://schemas.microsoft.com/office/powerpoint/2010/main" val="2731989346"/>
      </p:ext>
    </p:extLst>
  </p:cSld>
  <p:clrMapOvr>
    <a:overrideClrMapping bg1="dk1" tx1="lt1" bg2="dk2" tx2="lt2" accent1="accent1" accent2="accent2" accent3="accent3" accent4="accent4" accent5="accent5" accent6="accent6" hlink="hlink" folHlink="folHlink"/>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DB74B-EE6D-3FFD-91B9-64327790D9C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AEFDCFA-E86D-4C87-A9FA-FF6DE5C99E97}" type="datetimeFigureOut">
              <a:rPr lang="en-US"/>
              <a:pPr>
                <a:defRPr/>
              </a:pPr>
              <a:t>2/28/2024</a:t>
            </a:fld>
            <a:endParaRPr lang="en-US"/>
          </a:p>
        </p:txBody>
      </p:sp>
      <p:sp>
        <p:nvSpPr>
          <p:cNvPr id="6" name="Footer Placeholder 5">
            <a:extLst>
              <a:ext uri="{FF2B5EF4-FFF2-40B4-BE49-F238E27FC236}">
                <a16:creationId xmlns:a16="http://schemas.microsoft.com/office/drawing/2014/main" id="{C1F0253C-AB56-B41F-3E06-69CFD1A79D5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82666A4-FABE-AA30-2D2F-64B4A6DBAFA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68CFAEE-8D0D-4D90-A244-630AD3B583A0}" type="slidenum">
              <a:rPr lang="en-US" altLang="en-US"/>
              <a:pPr>
                <a:defRPr/>
              </a:pPr>
              <a:t>‹#›</a:t>
            </a:fld>
            <a:endParaRPr lang="en-US" altLang="en-US"/>
          </a:p>
        </p:txBody>
      </p:sp>
    </p:spTree>
    <p:extLst>
      <p:ext uri="{BB962C8B-B14F-4D97-AF65-F5344CB8AC3E}">
        <p14:creationId xmlns:p14="http://schemas.microsoft.com/office/powerpoint/2010/main" val="129398196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03020C-4EAA-D7A3-B154-30B00B6DD83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CFBEA17-5F52-4BCE-8140-9FD76CA916D2}" type="datetimeFigureOut">
              <a:rPr lang="en-US"/>
              <a:pPr>
                <a:defRPr/>
              </a:pPr>
              <a:t>2/28/2024</a:t>
            </a:fld>
            <a:endParaRPr lang="en-US"/>
          </a:p>
        </p:txBody>
      </p:sp>
      <p:sp>
        <p:nvSpPr>
          <p:cNvPr id="8" name="Footer Placeholder 7">
            <a:extLst>
              <a:ext uri="{FF2B5EF4-FFF2-40B4-BE49-F238E27FC236}">
                <a16:creationId xmlns:a16="http://schemas.microsoft.com/office/drawing/2014/main" id="{232C7DC3-A085-C79D-8CE5-BF1DBF4BA63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493C8862-E168-2D27-310F-803300E9818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9A0140D-B52B-4BCC-AB68-7A833056E52D}" type="slidenum">
              <a:rPr lang="en-US" altLang="en-US"/>
              <a:pPr>
                <a:defRPr/>
              </a:pPr>
              <a:t>‹#›</a:t>
            </a:fld>
            <a:endParaRPr lang="en-US" altLang="en-US"/>
          </a:p>
        </p:txBody>
      </p:sp>
    </p:spTree>
    <p:extLst>
      <p:ext uri="{BB962C8B-B14F-4D97-AF65-F5344CB8AC3E}">
        <p14:creationId xmlns:p14="http://schemas.microsoft.com/office/powerpoint/2010/main" val="404391324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1B3D3-6024-715B-3A45-94573B9A427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983B189-01E3-40C6-BDEB-3F8BC59A704A}" type="datetimeFigureOut">
              <a:rPr lang="en-US"/>
              <a:pPr>
                <a:defRPr/>
              </a:pPr>
              <a:t>2/28/2024</a:t>
            </a:fld>
            <a:endParaRPr lang="en-US"/>
          </a:p>
        </p:txBody>
      </p:sp>
      <p:sp>
        <p:nvSpPr>
          <p:cNvPr id="4" name="Footer Placeholder 3">
            <a:extLst>
              <a:ext uri="{FF2B5EF4-FFF2-40B4-BE49-F238E27FC236}">
                <a16:creationId xmlns:a16="http://schemas.microsoft.com/office/drawing/2014/main" id="{48DABDFF-93EC-63B5-7BAA-01C516EF0BD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BA8537C8-7D1E-2882-BFCD-C6BB5A00D3E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1C1C72D-AA8A-41BD-A13C-B620E7874263}" type="slidenum">
              <a:rPr lang="en-US" altLang="en-US"/>
              <a:pPr>
                <a:defRPr/>
              </a:pPr>
              <a:t>‹#›</a:t>
            </a:fld>
            <a:endParaRPr lang="en-US" altLang="en-US"/>
          </a:p>
        </p:txBody>
      </p:sp>
    </p:spTree>
    <p:extLst>
      <p:ext uri="{BB962C8B-B14F-4D97-AF65-F5344CB8AC3E}">
        <p14:creationId xmlns:p14="http://schemas.microsoft.com/office/powerpoint/2010/main" val="145439525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8E8E4C-D7AD-C8FC-9871-A2A043ECAED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4291EB5-97D9-47CE-895B-E9C15435CD31}" type="datetimeFigureOut">
              <a:rPr lang="en-US"/>
              <a:pPr>
                <a:defRPr/>
              </a:pPr>
              <a:t>2/28/2024</a:t>
            </a:fld>
            <a:endParaRPr lang="en-US"/>
          </a:p>
        </p:txBody>
      </p:sp>
      <p:sp>
        <p:nvSpPr>
          <p:cNvPr id="3" name="Footer Placeholder 2">
            <a:extLst>
              <a:ext uri="{FF2B5EF4-FFF2-40B4-BE49-F238E27FC236}">
                <a16:creationId xmlns:a16="http://schemas.microsoft.com/office/drawing/2014/main" id="{7AD97C86-A4D3-4BD7-CF27-76E634D87CE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19536BAE-D179-4A1D-7841-CA504C2379A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C9E13FF-A34A-4ACD-A395-2EDF0987AA94}" type="slidenum">
              <a:rPr lang="en-US" altLang="en-US"/>
              <a:pPr>
                <a:defRPr/>
              </a:pPr>
              <a:t>‹#›</a:t>
            </a:fld>
            <a:endParaRPr lang="en-US" altLang="en-US"/>
          </a:p>
        </p:txBody>
      </p:sp>
    </p:spTree>
    <p:extLst>
      <p:ext uri="{BB962C8B-B14F-4D97-AF65-F5344CB8AC3E}">
        <p14:creationId xmlns:p14="http://schemas.microsoft.com/office/powerpoint/2010/main" val="244848498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D4A7B4-EEF9-E64F-9B3A-EA862304BD41}"/>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5F018B7C-69FA-BE75-6721-DF45FED31160}"/>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844A277A-0DCD-AC01-03AF-2FAD17279BA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0BE7A70-5549-419C-A288-2280592210EE}" type="datetimeFigureOut">
              <a:rPr lang="en-US"/>
              <a:pPr>
                <a:defRPr/>
              </a:pPr>
              <a:t>2/28/2024</a:t>
            </a:fld>
            <a:endParaRPr lang="en-US"/>
          </a:p>
        </p:txBody>
      </p:sp>
      <p:sp>
        <p:nvSpPr>
          <p:cNvPr id="8" name="Footer Placeholder 5">
            <a:extLst>
              <a:ext uri="{FF2B5EF4-FFF2-40B4-BE49-F238E27FC236}">
                <a16:creationId xmlns:a16="http://schemas.microsoft.com/office/drawing/2014/main" id="{7451651C-9C08-D9E9-8390-C45DFFE57B6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73454056-DDC7-E5E2-72B3-CC16573159A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5430A84-C297-427B-A732-7D64598CF69B}" type="slidenum">
              <a:rPr lang="en-US" altLang="en-US"/>
              <a:pPr>
                <a:defRPr/>
              </a:pPr>
              <a:t>‹#›</a:t>
            </a:fld>
            <a:endParaRPr lang="en-US" altLang="en-US"/>
          </a:p>
        </p:txBody>
      </p:sp>
    </p:spTree>
    <p:extLst>
      <p:ext uri="{BB962C8B-B14F-4D97-AF65-F5344CB8AC3E}">
        <p14:creationId xmlns:p14="http://schemas.microsoft.com/office/powerpoint/2010/main" val="40328473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392A8A-13CD-8300-DF3B-6A8877DBBE64}"/>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3850202C-9420-ED7E-6240-D6EF9895F0BA}"/>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CF6842FF-F165-3753-B9FF-34E55D3A4D8F}"/>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8C487C96-0A3F-46DF-9E95-DF0AF46D9AE0}" type="datetimeFigureOut">
              <a:rPr lang="en-US"/>
              <a:pPr>
                <a:defRPr/>
              </a:pPr>
              <a:t>2/28/2024</a:t>
            </a:fld>
            <a:endParaRPr lang="en-US"/>
          </a:p>
        </p:txBody>
      </p:sp>
      <p:sp>
        <p:nvSpPr>
          <p:cNvPr id="8" name="Footer Placeholder 5">
            <a:extLst>
              <a:ext uri="{FF2B5EF4-FFF2-40B4-BE49-F238E27FC236}">
                <a16:creationId xmlns:a16="http://schemas.microsoft.com/office/drawing/2014/main" id="{91F962F2-0AC8-9CD1-15EC-08F1F0ACB141}"/>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7A25533B-788F-056E-5081-C601A73F3238}"/>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4E7A6CF7-5EBD-4F1F-A8CA-885BFA3EBDD7}" type="slidenum">
              <a:rPr lang="en-US" altLang="en-US"/>
              <a:pPr>
                <a:defRPr/>
              </a:pPr>
              <a:t>‹#›</a:t>
            </a:fld>
            <a:endParaRPr lang="en-US" altLang="en-US"/>
          </a:p>
        </p:txBody>
      </p:sp>
    </p:spTree>
    <p:extLst>
      <p:ext uri="{BB962C8B-B14F-4D97-AF65-F5344CB8AC3E}">
        <p14:creationId xmlns:p14="http://schemas.microsoft.com/office/powerpoint/2010/main" val="2533039790"/>
      </p:ext>
    </p:extLst>
  </p:cSld>
  <p:clrMapOvr>
    <a:overrideClrMapping bg1="lt1" tx1="dk1" bg2="lt2" tx2="dk2" accent1="accent1" accent2="accent2" accent3="accent3" accent4="accent4" accent5="accent5" accent6="accent6" hlink="hlink" folHlink="folHlink"/>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19773-4601-3975-17CA-FD1ABF8D1E0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33F3CA4-7558-49FC-ABE3-7041624BD34B}" type="datetimeFigureOut">
              <a:rPr lang="en-US"/>
              <a:pPr>
                <a:defRPr/>
              </a:pPr>
              <a:t>2/28/2024</a:t>
            </a:fld>
            <a:endParaRPr lang="en-US"/>
          </a:p>
        </p:txBody>
      </p:sp>
      <p:sp>
        <p:nvSpPr>
          <p:cNvPr id="5" name="Footer Placeholder 4">
            <a:extLst>
              <a:ext uri="{FF2B5EF4-FFF2-40B4-BE49-F238E27FC236}">
                <a16:creationId xmlns:a16="http://schemas.microsoft.com/office/drawing/2014/main" id="{A30E38AE-A21B-B597-C0FB-0E55318309A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98E9BA2-0D8D-EA80-05FC-A633D953BB7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EBDA725-334F-44B3-B438-DE79D7C6DAA0}" type="slidenum">
              <a:rPr lang="en-US" altLang="en-US"/>
              <a:pPr>
                <a:defRPr/>
              </a:pPr>
              <a:t>‹#›</a:t>
            </a:fld>
            <a:endParaRPr lang="en-US" altLang="en-US"/>
          </a:p>
        </p:txBody>
      </p:sp>
    </p:spTree>
    <p:extLst>
      <p:ext uri="{BB962C8B-B14F-4D97-AF65-F5344CB8AC3E}">
        <p14:creationId xmlns:p14="http://schemas.microsoft.com/office/powerpoint/2010/main" val="16444214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98A05A-E7D6-9A58-E6DF-6AD983E4947F}"/>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AA87F187-FA9A-C90D-8A36-72E0FE1A5D10}"/>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7E05017-4945-E080-4D7D-96D30C01924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A63D15D-26C1-4D68-AC41-31A92458F7C2}" type="datetimeFigureOut">
              <a:rPr lang="en-US"/>
              <a:pPr>
                <a:defRPr/>
              </a:pPr>
              <a:t>2/28/2024</a:t>
            </a:fld>
            <a:endParaRPr lang="en-US"/>
          </a:p>
        </p:txBody>
      </p:sp>
      <p:sp>
        <p:nvSpPr>
          <p:cNvPr id="7" name="Footer Placeholder 4">
            <a:extLst>
              <a:ext uri="{FF2B5EF4-FFF2-40B4-BE49-F238E27FC236}">
                <a16:creationId xmlns:a16="http://schemas.microsoft.com/office/drawing/2014/main" id="{E191A4E1-52F0-71F2-F17F-4DF59AE2DBB5}"/>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6DBC904F-AC2A-AB8E-C318-18566349654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7F9CD98-9703-4E3C-844F-477B83C9E974}" type="slidenum">
              <a:rPr lang="en-US" altLang="en-US"/>
              <a:pPr>
                <a:defRPr/>
              </a:pPr>
              <a:t>‹#›</a:t>
            </a:fld>
            <a:endParaRPr lang="en-US" altLang="en-US"/>
          </a:p>
        </p:txBody>
      </p:sp>
    </p:spTree>
    <p:extLst>
      <p:ext uri="{BB962C8B-B14F-4D97-AF65-F5344CB8AC3E}">
        <p14:creationId xmlns:p14="http://schemas.microsoft.com/office/powerpoint/2010/main" val="183433001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6064E1-495F-CA74-F037-839DB4CF5F1F}"/>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DAB0EFCB-DD9B-6832-3116-8276B188CE3B}"/>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F472619D-3C48-2E14-5D43-8D2BF99E7781}"/>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E640D068-6AB0-4473-85AF-6A7528C20E5E}" type="datetimeFigureOut">
              <a:rPr lang="en-US"/>
              <a:pPr>
                <a:defRPr/>
              </a:pPr>
              <a:t>2/28/2024</a:t>
            </a:fld>
            <a:endParaRPr lang="en-US"/>
          </a:p>
        </p:txBody>
      </p:sp>
      <p:sp>
        <p:nvSpPr>
          <p:cNvPr id="7" name="Footer Placeholder 4">
            <a:extLst>
              <a:ext uri="{FF2B5EF4-FFF2-40B4-BE49-F238E27FC236}">
                <a16:creationId xmlns:a16="http://schemas.microsoft.com/office/drawing/2014/main" id="{D570BEE2-004A-EB3C-98D3-6B12F4542DAF}"/>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1CF225E9-B83B-7C5B-5DCB-06C89B7D723C}"/>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BA893AF7-80CC-47AD-9774-D9AC4E573F2B}" type="slidenum">
              <a:rPr lang="en-US" altLang="en-US"/>
              <a:pPr>
                <a:defRPr/>
              </a:pPr>
              <a:t>‹#›</a:t>
            </a:fld>
            <a:endParaRPr lang="en-US" altLang="en-US"/>
          </a:p>
        </p:txBody>
      </p:sp>
    </p:spTree>
    <p:extLst>
      <p:ext uri="{BB962C8B-B14F-4D97-AF65-F5344CB8AC3E}">
        <p14:creationId xmlns:p14="http://schemas.microsoft.com/office/powerpoint/2010/main" val="2696540190"/>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2174EF-5A19-2558-E3D2-A0140392436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B5F7A83A-DFFA-1655-D30C-AEC61C7AAEA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B8CBF595-4567-E676-C1A6-854BC7137C6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4A70FA0-AEE3-4E4E-A99B-4DE7D66D4FE3}" type="slidenum">
              <a:rPr lang="en-US" altLang="en-US"/>
              <a:pPr>
                <a:defRPr/>
              </a:pPr>
              <a:t>‹#›</a:t>
            </a:fld>
            <a:endParaRPr lang="en-US" altLang="en-US"/>
          </a:p>
        </p:txBody>
      </p:sp>
    </p:spTree>
    <p:extLst>
      <p:ext uri="{BB962C8B-B14F-4D97-AF65-F5344CB8AC3E}">
        <p14:creationId xmlns:p14="http://schemas.microsoft.com/office/powerpoint/2010/main" val="260732262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0C0E1-B0B4-9BDD-8385-92BB0744175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C465FCD1-21B3-4D62-9AC6-EB328EB7BCC8}" type="datetimeFigureOut">
              <a:rPr lang="en-US"/>
              <a:pPr>
                <a:defRPr/>
              </a:pPr>
              <a:t>2/28/2024</a:t>
            </a:fld>
            <a:endParaRPr lang="en-US"/>
          </a:p>
        </p:txBody>
      </p:sp>
      <p:sp>
        <p:nvSpPr>
          <p:cNvPr id="5" name="Footer Placeholder 4">
            <a:extLst>
              <a:ext uri="{FF2B5EF4-FFF2-40B4-BE49-F238E27FC236}">
                <a16:creationId xmlns:a16="http://schemas.microsoft.com/office/drawing/2014/main" id="{4FD812C2-322D-5976-62D9-5D0BDD45D03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FC0A771-FD80-4878-DA6F-3A559E0AA9C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29589A1-161A-4964-824F-92B39633046C}" type="slidenum">
              <a:rPr lang="en-US" altLang="en-US"/>
              <a:pPr>
                <a:defRPr/>
              </a:pPr>
              <a:t>‹#›</a:t>
            </a:fld>
            <a:endParaRPr lang="en-US" altLang="en-US"/>
          </a:p>
        </p:txBody>
      </p:sp>
    </p:spTree>
    <p:extLst>
      <p:ext uri="{BB962C8B-B14F-4D97-AF65-F5344CB8AC3E}">
        <p14:creationId xmlns:p14="http://schemas.microsoft.com/office/powerpoint/2010/main" val="147066186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597BC0-47CD-FCB0-ED51-38E11F3458B8}"/>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2D915E11-EE1B-38EC-4921-C0687907CA53}"/>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F052461F-3375-EC16-64D8-BCD2AEBA5F14}"/>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3AD028AB-5807-41EE-A227-8EBAC0CDADFF}" type="datetimeFigureOut">
              <a:rPr lang="en-US"/>
              <a:pPr>
                <a:defRPr/>
              </a:pPr>
              <a:t>2/28/2024</a:t>
            </a:fld>
            <a:endParaRPr lang="en-US"/>
          </a:p>
        </p:txBody>
      </p:sp>
      <p:sp>
        <p:nvSpPr>
          <p:cNvPr id="7" name="Footer Placeholder 4">
            <a:extLst>
              <a:ext uri="{FF2B5EF4-FFF2-40B4-BE49-F238E27FC236}">
                <a16:creationId xmlns:a16="http://schemas.microsoft.com/office/drawing/2014/main" id="{F196AB05-0ED7-EE39-B9FD-727AD9F8AFBB}"/>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5AE0A20B-3C0B-F090-85A5-1075755EC77F}"/>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ABF9BE4B-B219-4680-BFC3-77BBEE378C6F}" type="slidenum">
              <a:rPr lang="en-US" altLang="en-US"/>
              <a:pPr>
                <a:defRPr/>
              </a:pPr>
              <a:t>‹#›</a:t>
            </a:fld>
            <a:endParaRPr lang="en-US" altLang="en-US"/>
          </a:p>
        </p:txBody>
      </p:sp>
    </p:spTree>
    <p:extLst>
      <p:ext uri="{BB962C8B-B14F-4D97-AF65-F5344CB8AC3E}">
        <p14:creationId xmlns:p14="http://schemas.microsoft.com/office/powerpoint/2010/main" val="3376385720"/>
      </p:ext>
    </p:extLst>
  </p:cSld>
  <p:clrMapOvr>
    <a:overrideClrMapping bg1="dk1" tx1="lt1" bg2="dk2" tx2="lt2" accent1="accent1" accent2="accent2" accent3="accent3" accent4="accent4" accent5="accent5" accent6="accent6" hlink="hlink" folHlink="folHlink"/>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E11DB5-1BE9-651B-CC7C-F29C72D7148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91DD823-2867-478B-AA00-09FAC2D8E8EA}" type="datetimeFigureOut">
              <a:rPr lang="en-US"/>
              <a:pPr>
                <a:defRPr/>
              </a:pPr>
              <a:t>2/28/2024</a:t>
            </a:fld>
            <a:endParaRPr lang="en-US"/>
          </a:p>
        </p:txBody>
      </p:sp>
      <p:sp>
        <p:nvSpPr>
          <p:cNvPr id="6" name="Footer Placeholder 5">
            <a:extLst>
              <a:ext uri="{FF2B5EF4-FFF2-40B4-BE49-F238E27FC236}">
                <a16:creationId xmlns:a16="http://schemas.microsoft.com/office/drawing/2014/main" id="{1B8F8EA1-7A23-24B4-067C-5315F10B294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89DDCF7-1C82-95F0-C919-CA53AF8E7A4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26557EA-E903-44BD-B71A-E76E7AF58148}" type="slidenum">
              <a:rPr lang="en-US" altLang="en-US"/>
              <a:pPr>
                <a:defRPr/>
              </a:pPr>
              <a:t>‹#›</a:t>
            </a:fld>
            <a:endParaRPr lang="en-US" altLang="en-US"/>
          </a:p>
        </p:txBody>
      </p:sp>
    </p:spTree>
    <p:extLst>
      <p:ext uri="{BB962C8B-B14F-4D97-AF65-F5344CB8AC3E}">
        <p14:creationId xmlns:p14="http://schemas.microsoft.com/office/powerpoint/2010/main" val="67107151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DF8EF-20EA-15C7-9A46-AB0F21D1F25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6B5ACBD-D92B-4A84-B36E-9F353CCF6668}" type="datetimeFigureOut">
              <a:rPr lang="en-US"/>
              <a:pPr>
                <a:defRPr/>
              </a:pPr>
              <a:t>2/28/2024</a:t>
            </a:fld>
            <a:endParaRPr lang="en-US"/>
          </a:p>
        </p:txBody>
      </p:sp>
      <p:sp>
        <p:nvSpPr>
          <p:cNvPr id="8" name="Footer Placeholder 7">
            <a:extLst>
              <a:ext uri="{FF2B5EF4-FFF2-40B4-BE49-F238E27FC236}">
                <a16:creationId xmlns:a16="http://schemas.microsoft.com/office/drawing/2014/main" id="{459687A5-A6AA-B15B-D348-DAA83991A4C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6F2F9BC6-F1D7-9406-09F8-04820EDA3E0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9406A9C-5156-4380-8168-A160EAD6DE5D}" type="slidenum">
              <a:rPr lang="en-US" altLang="en-US"/>
              <a:pPr>
                <a:defRPr/>
              </a:pPr>
              <a:t>‹#›</a:t>
            </a:fld>
            <a:endParaRPr lang="en-US" altLang="en-US"/>
          </a:p>
        </p:txBody>
      </p:sp>
    </p:spTree>
    <p:extLst>
      <p:ext uri="{BB962C8B-B14F-4D97-AF65-F5344CB8AC3E}">
        <p14:creationId xmlns:p14="http://schemas.microsoft.com/office/powerpoint/2010/main" val="40505811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38173B-569B-D818-A4FA-3401E63DE77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0FD7A54-CDD1-45C3-BD15-D1435B829F75}" type="datetimeFigureOut">
              <a:rPr lang="en-US"/>
              <a:pPr>
                <a:defRPr/>
              </a:pPr>
              <a:t>2/28/2024</a:t>
            </a:fld>
            <a:endParaRPr lang="en-US"/>
          </a:p>
        </p:txBody>
      </p:sp>
      <p:sp>
        <p:nvSpPr>
          <p:cNvPr id="4" name="Footer Placeholder 3">
            <a:extLst>
              <a:ext uri="{FF2B5EF4-FFF2-40B4-BE49-F238E27FC236}">
                <a16:creationId xmlns:a16="http://schemas.microsoft.com/office/drawing/2014/main" id="{DA1082D5-44F9-B528-C3AE-B7C4B6C836F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2E2FCFC3-D5DE-6E07-81BD-6F91B029DF5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A20A295-09E6-461D-995D-61C5205026E7}" type="slidenum">
              <a:rPr lang="en-US" altLang="en-US"/>
              <a:pPr>
                <a:defRPr/>
              </a:pPr>
              <a:t>‹#›</a:t>
            </a:fld>
            <a:endParaRPr lang="en-US" altLang="en-US"/>
          </a:p>
        </p:txBody>
      </p:sp>
    </p:spTree>
    <p:extLst>
      <p:ext uri="{BB962C8B-B14F-4D97-AF65-F5344CB8AC3E}">
        <p14:creationId xmlns:p14="http://schemas.microsoft.com/office/powerpoint/2010/main" val="13531691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38ABCD-3739-B422-FB42-4828D060606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500D4E7-FE6E-4045-AA3F-4DEDCB4739A6}" type="datetimeFigureOut">
              <a:rPr lang="en-US"/>
              <a:pPr>
                <a:defRPr/>
              </a:pPr>
              <a:t>2/28/2024</a:t>
            </a:fld>
            <a:endParaRPr lang="en-US"/>
          </a:p>
        </p:txBody>
      </p:sp>
      <p:sp>
        <p:nvSpPr>
          <p:cNvPr id="3" name="Footer Placeholder 2">
            <a:extLst>
              <a:ext uri="{FF2B5EF4-FFF2-40B4-BE49-F238E27FC236}">
                <a16:creationId xmlns:a16="http://schemas.microsoft.com/office/drawing/2014/main" id="{15A4355A-7E66-4C88-537E-C3C8E810DB4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F98A5B68-6613-D46C-62F8-46AFF3221F2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244EC18-AEAC-4633-BE5A-40363B24EA24}" type="slidenum">
              <a:rPr lang="en-US" altLang="en-US"/>
              <a:pPr>
                <a:defRPr/>
              </a:pPr>
              <a:t>‹#›</a:t>
            </a:fld>
            <a:endParaRPr lang="en-US" altLang="en-US"/>
          </a:p>
        </p:txBody>
      </p:sp>
    </p:spTree>
    <p:extLst>
      <p:ext uri="{BB962C8B-B14F-4D97-AF65-F5344CB8AC3E}">
        <p14:creationId xmlns:p14="http://schemas.microsoft.com/office/powerpoint/2010/main" val="407877033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1EDFC7-2A4D-FB8E-2D94-E0BBF571FFD0}"/>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45FFC59F-3D7A-69C8-6198-F24C015E3F6A}"/>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E3FD1B30-B4F2-8EAA-49F8-D32322A41D2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A835A4D-09B4-4CFE-98F3-D9381F3FAD8C}" type="datetimeFigureOut">
              <a:rPr lang="en-US"/>
              <a:pPr>
                <a:defRPr/>
              </a:pPr>
              <a:t>2/28/2024</a:t>
            </a:fld>
            <a:endParaRPr lang="en-US"/>
          </a:p>
        </p:txBody>
      </p:sp>
      <p:sp>
        <p:nvSpPr>
          <p:cNvPr id="8" name="Footer Placeholder 5">
            <a:extLst>
              <a:ext uri="{FF2B5EF4-FFF2-40B4-BE49-F238E27FC236}">
                <a16:creationId xmlns:a16="http://schemas.microsoft.com/office/drawing/2014/main" id="{95D2F9F6-44F3-54D8-0CB5-243E8439DD9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275A4464-D7D5-8555-C51C-71B9040C19F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6346B24-FB05-4236-89B8-D13BEC820101}" type="slidenum">
              <a:rPr lang="en-US" altLang="en-US"/>
              <a:pPr>
                <a:defRPr/>
              </a:pPr>
              <a:t>‹#›</a:t>
            </a:fld>
            <a:endParaRPr lang="en-US" altLang="en-US"/>
          </a:p>
        </p:txBody>
      </p:sp>
    </p:spTree>
    <p:extLst>
      <p:ext uri="{BB962C8B-B14F-4D97-AF65-F5344CB8AC3E}">
        <p14:creationId xmlns:p14="http://schemas.microsoft.com/office/powerpoint/2010/main" val="338948684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A1AE4D-031D-590F-972E-19E30B8371E2}"/>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185B4D68-1221-5A46-7C07-DB922093B92D}"/>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23E76C29-DB1C-1963-A2B7-483DE78C684A}"/>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ADA73DE2-099F-4C68-A4C5-7513938ED858}" type="datetimeFigureOut">
              <a:rPr lang="en-US"/>
              <a:pPr>
                <a:defRPr/>
              </a:pPr>
              <a:t>2/28/2024</a:t>
            </a:fld>
            <a:endParaRPr lang="en-US"/>
          </a:p>
        </p:txBody>
      </p:sp>
      <p:sp>
        <p:nvSpPr>
          <p:cNvPr id="8" name="Footer Placeholder 5">
            <a:extLst>
              <a:ext uri="{FF2B5EF4-FFF2-40B4-BE49-F238E27FC236}">
                <a16:creationId xmlns:a16="http://schemas.microsoft.com/office/drawing/2014/main" id="{4208645A-944D-F462-FA36-70DBA6E7D865}"/>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E738A935-8E00-3589-D322-7BE21C476612}"/>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0C4739D9-AB3C-4FC6-A2D0-F7E61380877A}" type="slidenum">
              <a:rPr lang="en-US" altLang="en-US"/>
              <a:pPr>
                <a:defRPr/>
              </a:pPr>
              <a:t>‹#›</a:t>
            </a:fld>
            <a:endParaRPr lang="en-US" altLang="en-US"/>
          </a:p>
        </p:txBody>
      </p:sp>
    </p:spTree>
    <p:extLst>
      <p:ext uri="{BB962C8B-B14F-4D97-AF65-F5344CB8AC3E}">
        <p14:creationId xmlns:p14="http://schemas.microsoft.com/office/powerpoint/2010/main" val="2750726062"/>
      </p:ext>
    </p:extLst>
  </p:cSld>
  <p:clrMapOvr>
    <a:overrideClrMapping bg1="lt1" tx1="dk1" bg2="lt2" tx2="dk2" accent1="accent1" accent2="accent2" accent3="accent3" accent4="accent4" accent5="accent5" accent6="accent6" hlink="hlink" folHlink="folHlink"/>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07A6B-8627-B35C-A066-8093533A7C4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D9D77AB-8ECC-4BFD-A7D0-5C9D84844BB3}" type="datetimeFigureOut">
              <a:rPr lang="en-US"/>
              <a:pPr>
                <a:defRPr/>
              </a:pPr>
              <a:t>2/28/2024</a:t>
            </a:fld>
            <a:endParaRPr lang="en-US"/>
          </a:p>
        </p:txBody>
      </p:sp>
      <p:sp>
        <p:nvSpPr>
          <p:cNvPr id="5" name="Footer Placeholder 4">
            <a:extLst>
              <a:ext uri="{FF2B5EF4-FFF2-40B4-BE49-F238E27FC236}">
                <a16:creationId xmlns:a16="http://schemas.microsoft.com/office/drawing/2014/main" id="{30E8F46C-484C-35F9-A843-DE36EFA9D1D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CAB3195-4BAA-2F1A-BC12-33E2D872AAC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B14238F-ED4D-4254-B51A-1FD6F762C6D6}" type="slidenum">
              <a:rPr lang="en-US" altLang="en-US"/>
              <a:pPr>
                <a:defRPr/>
              </a:pPr>
              <a:t>‹#›</a:t>
            </a:fld>
            <a:endParaRPr lang="en-US" altLang="en-US"/>
          </a:p>
        </p:txBody>
      </p:sp>
    </p:spTree>
    <p:extLst>
      <p:ext uri="{BB962C8B-B14F-4D97-AF65-F5344CB8AC3E}">
        <p14:creationId xmlns:p14="http://schemas.microsoft.com/office/powerpoint/2010/main" val="12447902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0887BA-BDDD-FD72-9C88-319BF50A4507}"/>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D84CD4AA-7337-BD0C-8576-6EE7F26CAFAC}"/>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6E9CFBAF-6940-85CE-02B8-660B7102428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A09C6DC-589A-4CE4-8EA2-EF0AC71F49F0}" type="datetimeFigureOut">
              <a:rPr lang="en-US"/>
              <a:pPr>
                <a:defRPr/>
              </a:pPr>
              <a:t>2/28/2024</a:t>
            </a:fld>
            <a:endParaRPr lang="en-US"/>
          </a:p>
        </p:txBody>
      </p:sp>
      <p:sp>
        <p:nvSpPr>
          <p:cNvPr id="7" name="Footer Placeholder 4">
            <a:extLst>
              <a:ext uri="{FF2B5EF4-FFF2-40B4-BE49-F238E27FC236}">
                <a16:creationId xmlns:a16="http://schemas.microsoft.com/office/drawing/2014/main" id="{5458228F-BD05-42C1-B03F-2B88A74912F6}"/>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D1D9DE5D-799C-F181-3635-E17A9A1B69D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7A30251-854C-450A-8894-A24188657380}" type="slidenum">
              <a:rPr lang="en-US" altLang="en-US"/>
              <a:pPr>
                <a:defRPr/>
              </a:pPr>
              <a:t>‹#›</a:t>
            </a:fld>
            <a:endParaRPr lang="en-US" altLang="en-US"/>
          </a:p>
        </p:txBody>
      </p:sp>
    </p:spTree>
    <p:extLst>
      <p:ext uri="{BB962C8B-B14F-4D97-AF65-F5344CB8AC3E}">
        <p14:creationId xmlns:p14="http://schemas.microsoft.com/office/powerpoint/2010/main" val="836953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0BCE4DD-45F5-BA51-0BCC-E7E43F34143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43B1708A-8BE5-A50B-00CA-AC1A5A1FB5C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914E2A9-A946-C153-D5B3-82A8EE5E754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136C608-FA82-4A46-9B2C-EA0635419FF3}" type="slidenum">
              <a:rPr lang="en-US" altLang="en-US"/>
              <a:pPr>
                <a:defRPr/>
              </a:pPr>
              <a:t>‹#›</a:t>
            </a:fld>
            <a:endParaRPr lang="en-US" altLang="en-US"/>
          </a:p>
        </p:txBody>
      </p:sp>
    </p:spTree>
    <p:extLst>
      <p:ext uri="{BB962C8B-B14F-4D97-AF65-F5344CB8AC3E}">
        <p14:creationId xmlns:p14="http://schemas.microsoft.com/office/powerpoint/2010/main" val="144339695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A057BC-63F3-1F81-0255-53C46E9A6B8E}"/>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97D496DD-9380-FA8B-9E90-2BF84F0D33D3}"/>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1AA90289-2A76-C968-CBC7-6BBBD3F7CF2C}"/>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688FB01D-281F-41FE-ACEA-CE263F83C52F}" type="datetimeFigureOut">
              <a:rPr lang="en-US"/>
              <a:pPr>
                <a:defRPr/>
              </a:pPr>
              <a:t>2/28/2024</a:t>
            </a:fld>
            <a:endParaRPr lang="en-US"/>
          </a:p>
        </p:txBody>
      </p:sp>
      <p:sp>
        <p:nvSpPr>
          <p:cNvPr id="7" name="Footer Placeholder 4">
            <a:extLst>
              <a:ext uri="{FF2B5EF4-FFF2-40B4-BE49-F238E27FC236}">
                <a16:creationId xmlns:a16="http://schemas.microsoft.com/office/drawing/2014/main" id="{EE65D6B7-EB43-EBCE-D963-35931D43F8AD}"/>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80557778-EAA6-92E9-62BF-BFDE02832A6B}"/>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54B78ADC-6888-4D52-9CF3-0465DC52FE83}" type="slidenum">
              <a:rPr lang="en-US" altLang="en-US"/>
              <a:pPr>
                <a:defRPr/>
              </a:pPr>
              <a:t>‹#›</a:t>
            </a:fld>
            <a:endParaRPr lang="en-US" altLang="en-US"/>
          </a:p>
        </p:txBody>
      </p:sp>
    </p:spTree>
    <p:extLst>
      <p:ext uri="{BB962C8B-B14F-4D97-AF65-F5344CB8AC3E}">
        <p14:creationId xmlns:p14="http://schemas.microsoft.com/office/powerpoint/2010/main" val="1684093553"/>
      </p:ext>
    </p:extLst>
  </p:cSld>
  <p:clrMapOvr>
    <a:overrideClrMapping bg1="dk1" tx1="lt1" bg2="dk2" tx2="lt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9513B-EAFE-1E11-45D1-B2DBD59798D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FDBED1A-1F54-4E2C-B8FF-193C6A2CB881}" type="datetimeFigureOut">
              <a:rPr lang="en-US"/>
              <a:pPr>
                <a:defRPr/>
              </a:pPr>
              <a:t>2/28/2024</a:t>
            </a:fld>
            <a:endParaRPr lang="en-US"/>
          </a:p>
        </p:txBody>
      </p:sp>
      <p:sp>
        <p:nvSpPr>
          <p:cNvPr id="5" name="Footer Placeholder 4">
            <a:extLst>
              <a:ext uri="{FF2B5EF4-FFF2-40B4-BE49-F238E27FC236}">
                <a16:creationId xmlns:a16="http://schemas.microsoft.com/office/drawing/2014/main" id="{898FE88C-FF9E-CA5E-B53A-D9BDB1C6871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B10CC07-8894-47D6-C9F5-6874753BE3B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D9DD6C9-0B7A-4393-9CF9-FC4DBACFBA92}" type="slidenum">
              <a:rPr lang="en-US" altLang="en-US"/>
              <a:pPr>
                <a:defRPr/>
              </a:pPr>
              <a:t>‹#›</a:t>
            </a:fld>
            <a:endParaRPr lang="en-US" altLang="en-US"/>
          </a:p>
        </p:txBody>
      </p:sp>
    </p:spTree>
    <p:extLst>
      <p:ext uri="{BB962C8B-B14F-4D97-AF65-F5344CB8AC3E}">
        <p14:creationId xmlns:p14="http://schemas.microsoft.com/office/powerpoint/2010/main" val="72104863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EB6AF7-F560-44F9-0C14-B15028EB6777}"/>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B6E999BA-E864-FD9E-AFFE-B8F99A1D753F}"/>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5CD8425D-E810-E2F8-D39C-5969A13BE16F}"/>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F1780A2F-1062-4159-8E4F-9082BB0F526A}" type="datetimeFigureOut">
              <a:rPr lang="en-US"/>
              <a:pPr>
                <a:defRPr/>
              </a:pPr>
              <a:t>2/28/2024</a:t>
            </a:fld>
            <a:endParaRPr lang="en-US"/>
          </a:p>
        </p:txBody>
      </p:sp>
      <p:sp>
        <p:nvSpPr>
          <p:cNvPr id="7" name="Footer Placeholder 4">
            <a:extLst>
              <a:ext uri="{FF2B5EF4-FFF2-40B4-BE49-F238E27FC236}">
                <a16:creationId xmlns:a16="http://schemas.microsoft.com/office/drawing/2014/main" id="{800FF4D3-AFC8-219C-C796-0BF5C84A8C79}"/>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D5142F47-5AF7-F260-5F00-05165F7B69E4}"/>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84DF893E-6CB2-4729-9BB7-081251382B5F}" type="slidenum">
              <a:rPr lang="en-US" altLang="en-US"/>
              <a:pPr>
                <a:defRPr/>
              </a:pPr>
              <a:t>‹#›</a:t>
            </a:fld>
            <a:endParaRPr lang="en-US" altLang="en-US"/>
          </a:p>
        </p:txBody>
      </p:sp>
    </p:spTree>
    <p:extLst>
      <p:ext uri="{BB962C8B-B14F-4D97-AF65-F5344CB8AC3E}">
        <p14:creationId xmlns:p14="http://schemas.microsoft.com/office/powerpoint/2010/main" val="3170499122"/>
      </p:ext>
    </p:extLst>
  </p:cSld>
  <p:clrMapOvr>
    <a:overrideClrMapping bg1="dk1" tx1="lt1" bg2="dk2" tx2="lt2" accent1="accent1" accent2="accent2" accent3="accent3" accent4="accent4" accent5="accent5" accent6="accent6" hlink="hlink" folHlink="folHlink"/>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15045A-7080-0B1A-2382-B80A488AB2E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E52448C-E704-45C6-9DEA-203B9D80E7D3}" type="datetimeFigureOut">
              <a:rPr lang="en-US"/>
              <a:pPr>
                <a:defRPr/>
              </a:pPr>
              <a:t>2/28/2024</a:t>
            </a:fld>
            <a:endParaRPr lang="en-US"/>
          </a:p>
        </p:txBody>
      </p:sp>
      <p:sp>
        <p:nvSpPr>
          <p:cNvPr id="6" name="Footer Placeholder 5">
            <a:extLst>
              <a:ext uri="{FF2B5EF4-FFF2-40B4-BE49-F238E27FC236}">
                <a16:creationId xmlns:a16="http://schemas.microsoft.com/office/drawing/2014/main" id="{C34D0E49-7644-5056-0D0C-9380B08CA87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6E800C2-F4FE-FA0F-C5AC-BA8BCDEADA9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554D0FD-868F-47D3-9F0A-987CDAD7079F}" type="slidenum">
              <a:rPr lang="en-US" altLang="en-US"/>
              <a:pPr>
                <a:defRPr/>
              </a:pPr>
              <a:t>‹#›</a:t>
            </a:fld>
            <a:endParaRPr lang="en-US" altLang="en-US"/>
          </a:p>
        </p:txBody>
      </p:sp>
    </p:spTree>
    <p:extLst>
      <p:ext uri="{BB962C8B-B14F-4D97-AF65-F5344CB8AC3E}">
        <p14:creationId xmlns:p14="http://schemas.microsoft.com/office/powerpoint/2010/main" val="373653252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B9C809-5ED8-6C45-E373-12155953B1D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5444B83-0742-4C52-A175-DF0766D7788F}" type="datetimeFigureOut">
              <a:rPr lang="en-US"/>
              <a:pPr>
                <a:defRPr/>
              </a:pPr>
              <a:t>2/28/2024</a:t>
            </a:fld>
            <a:endParaRPr lang="en-US"/>
          </a:p>
        </p:txBody>
      </p:sp>
      <p:sp>
        <p:nvSpPr>
          <p:cNvPr id="8" name="Footer Placeholder 7">
            <a:extLst>
              <a:ext uri="{FF2B5EF4-FFF2-40B4-BE49-F238E27FC236}">
                <a16:creationId xmlns:a16="http://schemas.microsoft.com/office/drawing/2014/main" id="{D2187003-C8F2-4E07-DA1B-AA9B205F462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69163294-4C9A-B46A-4269-328E0142FF4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C4513AB-580A-40FA-84AD-EBAF4E3D673F}" type="slidenum">
              <a:rPr lang="en-US" altLang="en-US"/>
              <a:pPr>
                <a:defRPr/>
              </a:pPr>
              <a:t>‹#›</a:t>
            </a:fld>
            <a:endParaRPr lang="en-US" altLang="en-US"/>
          </a:p>
        </p:txBody>
      </p:sp>
    </p:spTree>
    <p:extLst>
      <p:ext uri="{BB962C8B-B14F-4D97-AF65-F5344CB8AC3E}">
        <p14:creationId xmlns:p14="http://schemas.microsoft.com/office/powerpoint/2010/main" val="204830362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962788-398B-5440-2392-FB0FD5D4ECF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9C1A088-B614-4877-827F-BBEFBF71771F}" type="datetimeFigureOut">
              <a:rPr lang="en-US"/>
              <a:pPr>
                <a:defRPr/>
              </a:pPr>
              <a:t>2/28/2024</a:t>
            </a:fld>
            <a:endParaRPr lang="en-US"/>
          </a:p>
        </p:txBody>
      </p:sp>
      <p:sp>
        <p:nvSpPr>
          <p:cNvPr id="4" name="Footer Placeholder 3">
            <a:extLst>
              <a:ext uri="{FF2B5EF4-FFF2-40B4-BE49-F238E27FC236}">
                <a16:creationId xmlns:a16="http://schemas.microsoft.com/office/drawing/2014/main" id="{D5784437-AF9A-00A2-1CA0-5FB4D806297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37909915-D1F1-66B9-073C-13174B3A1C0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90CB93C-01D2-4593-82DD-14D476CDFB2D}" type="slidenum">
              <a:rPr lang="en-US" altLang="en-US"/>
              <a:pPr>
                <a:defRPr/>
              </a:pPr>
              <a:t>‹#›</a:t>
            </a:fld>
            <a:endParaRPr lang="en-US" altLang="en-US"/>
          </a:p>
        </p:txBody>
      </p:sp>
    </p:spTree>
    <p:extLst>
      <p:ext uri="{BB962C8B-B14F-4D97-AF65-F5344CB8AC3E}">
        <p14:creationId xmlns:p14="http://schemas.microsoft.com/office/powerpoint/2010/main" val="258411517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78EB98-69D1-5211-49DB-F7D944F4098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F5B08B1-A21B-49FD-8BC6-3511B5933D77}" type="datetimeFigureOut">
              <a:rPr lang="en-US"/>
              <a:pPr>
                <a:defRPr/>
              </a:pPr>
              <a:t>2/28/2024</a:t>
            </a:fld>
            <a:endParaRPr lang="en-US"/>
          </a:p>
        </p:txBody>
      </p:sp>
      <p:sp>
        <p:nvSpPr>
          <p:cNvPr id="3" name="Footer Placeholder 2">
            <a:extLst>
              <a:ext uri="{FF2B5EF4-FFF2-40B4-BE49-F238E27FC236}">
                <a16:creationId xmlns:a16="http://schemas.microsoft.com/office/drawing/2014/main" id="{D0ACBCA7-253E-CCBA-811B-7529D21A5134}"/>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5507732B-28AE-1450-F62F-09C45610004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BA03B71-E580-4C87-BA87-8F21FF9DC0F6}" type="slidenum">
              <a:rPr lang="en-US" altLang="en-US"/>
              <a:pPr>
                <a:defRPr/>
              </a:pPr>
              <a:t>‹#›</a:t>
            </a:fld>
            <a:endParaRPr lang="en-US" altLang="en-US"/>
          </a:p>
        </p:txBody>
      </p:sp>
    </p:spTree>
    <p:extLst>
      <p:ext uri="{BB962C8B-B14F-4D97-AF65-F5344CB8AC3E}">
        <p14:creationId xmlns:p14="http://schemas.microsoft.com/office/powerpoint/2010/main" val="36807365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DEB603-FBD7-843E-FC98-64B2EC1F1F66}"/>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B012B772-56DE-C062-F19E-122F52868557}"/>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1AF23C37-935B-3ABC-956B-E280A2D01BB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19EFF7D-32F3-4EBA-90DB-D813E09AE641}" type="datetimeFigureOut">
              <a:rPr lang="en-US"/>
              <a:pPr>
                <a:defRPr/>
              </a:pPr>
              <a:t>2/28/2024</a:t>
            </a:fld>
            <a:endParaRPr lang="en-US"/>
          </a:p>
        </p:txBody>
      </p:sp>
      <p:sp>
        <p:nvSpPr>
          <p:cNvPr id="8" name="Footer Placeholder 5">
            <a:extLst>
              <a:ext uri="{FF2B5EF4-FFF2-40B4-BE49-F238E27FC236}">
                <a16:creationId xmlns:a16="http://schemas.microsoft.com/office/drawing/2014/main" id="{D975B7EF-5FCF-B991-76C5-30E9E345F68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4FB52B94-CA8F-E9FA-B5C5-293DB7F7354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49AE00D-AFC8-4C71-A59A-D79200EE82AF}" type="slidenum">
              <a:rPr lang="en-US" altLang="en-US"/>
              <a:pPr>
                <a:defRPr/>
              </a:pPr>
              <a:t>‹#›</a:t>
            </a:fld>
            <a:endParaRPr lang="en-US" altLang="en-US"/>
          </a:p>
        </p:txBody>
      </p:sp>
    </p:spTree>
    <p:extLst>
      <p:ext uri="{BB962C8B-B14F-4D97-AF65-F5344CB8AC3E}">
        <p14:creationId xmlns:p14="http://schemas.microsoft.com/office/powerpoint/2010/main" val="333221395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C2788B-E6A8-B5C1-E33B-A30FFCD7A57A}"/>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8A25DA8D-53C5-663B-BFA6-717404FB23A2}"/>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42CC1054-4C60-E0F2-3369-19375AB3B0E7}"/>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62938D3E-CF67-4196-8BCD-C69B872FE58B}" type="datetimeFigureOut">
              <a:rPr lang="en-US"/>
              <a:pPr>
                <a:defRPr/>
              </a:pPr>
              <a:t>2/28/2024</a:t>
            </a:fld>
            <a:endParaRPr lang="en-US"/>
          </a:p>
        </p:txBody>
      </p:sp>
      <p:sp>
        <p:nvSpPr>
          <p:cNvPr id="8" name="Footer Placeholder 5">
            <a:extLst>
              <a:ext uri="{FF2B5EF4-FFF2-40B4-BE49-F238E27FC236}">
                <a16:creationId xmlns:a16="http://schemas.microsoft.com/office/drawing/2014/main" id="{5BF32D22-2ABD-C9CE-97C7-C6E2EE5DC8D7}"/>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285E9297-CA9D-516F-3C1B-5A0B01C5A384}"/>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C5A67972-F437-4ABC-B234-4E31169BD55D}" type="slidenum">
              <a:rPr lang="en-US" altLang="en-US"/>
              <a:pPr>
                <a:defRPr/>
              </a:pPr>
              <a:t>‹#›</a:t>
            </a:fld>
            <a:endParaRPr lang="en-US" altLang="en-US"/>
          </a:p>
        </p:txBody>
      </p:sp>
    </p:spTree>
    <p:extLst>
      <p:ext uri="{BB962C8B-B14F-4D97-AF65-F5344CB8AC3E}">
        <p14:creationId xmlns:p14="http://schemas.microsoft.com/office/powerpoint/2010/main" val="499374760"/>
      </p:ext>
    </p:extLst>
  </p:cSld>
  <p:clrMapOvr>
    <a:overrideClrMapping bg1="lt1" tx1="dk1" bg2="lt2" tx2="dk2" accent1="accent1" accent2="accent2" accent3="accent3" accent4="accent4" accent5="accent5" accent6="accent6" hlink="hlink" folHlink="folHlink"/>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726B7-70D1-240C-102C-E680A7212B8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8A838B1-7416-450A-BD3C-1B9C32A5800C}" type="datetimeFigureOut">
              <a:rPr lang="en-US"/>
              <a:pPr>
                <a:defRPr/>
              </a:pPr>
              <a:t>2/28/2024</a:t>
            </a:fld>
            <a:endParaRPr lang="en-US"/>
          </a:p>
        </p:txBody>
      </p:sp>
      <p:sp>
        <p:nvSpPr>
          <p:cNvPr id="5" name="Footer Placeholder 4">
            <a:extLst>
              <a:ext uri="{FF2B5EF4-FFF2-40B4-BE49-F238E27FC236}">
                <a16:creationId xmlns:a16="http://schemas.microsoft.com/office/drawing/2014/main" id="{8DED901F-1572-26DC-D6E3-DCE8CEBC3BC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B35C6DB-CD0B-F94E-507B-D285D0CBA89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3948123-5882-4EB8-8A42-F083287DFDD4}" type="slidenum">
              <a:rPr lang="en-US" altLang="en-US"/>
              <a:pPr>
                <a:defRPr/>
              </a:pPr>
              <a:t>‹#›</a:t>
            </a:fld>
            <a:endParaRPr lang="en-US" altLang="en-US"/>
          </a:p>
        </p:txBody>
      </p:sp>
    </p:spTree>
    <p:extLst>
      <p:ext uri="{BB962C8B-B14F-4D97-AF65-F5344CB8AC3E}">
        <p14:creationId xmlns:p14="http://schemas.microsoft.com/office/powerpoint/2010/main" val="4228207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7983CC9-2891-CD86-DF7D-D6AC6E2FB87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C75E6DC9-08D7-2F9F-40E4-DBA98C4A52F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0ADFD1E-A60D-71AB-9BBA-E3BC4550F16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7A0BF5E-C1D1-49F6-96C4-7FAC370BE58A}" type="slidenum">
              <a:rPr lang="en-US" altLang="en-US"/>
              <a:pPr>
                <a:defRPr/>
              </a:pPr>
              <a:t>‹#›</a:t>
            </a:fld>
            <a:endParaRPr lang="en-US" altLang="en-US"/>
          </a:p>
        </p:txBody>
      </p:sp>
    </p:spTree>
    <p:extLst>
      <p:ext uri="{BB962C8B-B14F-4D97-AF65-F5344CB8AC3E}">
        <p14:creationId xmlns:p14="http://schemas.microsoft.com/office/powerpoint/2010/main" val="219882305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3E078A-3073-379B-8AD3-149DECFE5FC8}"/>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C9F4ACA7-2A27-D95F-FF6C-01B831413463}"/>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DE150D4-4336-8544-56EC-072642D547A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D522222-39E2-4228-8833-464E4027996A}" type="datetimeFigureOut">
              <a:rPr lang="en-US"/>
              <a:pPr>
                <a:defRPr/>
              </a:pPr>
              <a:t>2/28/2024</a:t>
            </a:fld>
            <a:endParaRPr lang="en-US"/>
          </a:p>
        </p:txBody>
      </p:sp>
      <p:sp>
        <p:nvSpPr>
          <p:cNvPr id="7" name="Footer Placeholder 4">
            <a:extLst>
              <a:ext uri="{FF2B5EF4-FFF2-40B4-BE49-F238E27FC236}">
                <a16:creationId xmlns:a16="http://schemas.microsoft.com/office/drawing/2014/main" id="{F9366280-002F-44F5-9A59-0DCC0231E3DF}"/>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03E29A15-15C9-FBB2-5428-D7FE6ED6E7D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03261FD-D397-4187-8C33-69561364F5C2}" type="slidenum">
              <a:rPr lang="en-US" altLang="en-US"/>
              <a:pPr>
                <a:defRPr/>
              </a:pPr>
              <a:t>‹#›</a:t>
            </a:fld>
            <a:endParaRPr lang="en-US" altLang="en-US"/>
          </a:p>
        </p:txBody>
      </p:sp>
    </p:spTree>
    <p:extLst>
      <p:ext uri="{BB962C8B-B14F-4D97-AF65-F5344CB8AC3E}">
        <p14:creationId xmlns:p14="http://schemas.microsoft.com/office/powerpoint/2010/main" val="325113553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5D0414-FE5D-C078-6BE3-D95E37F12E21}"/>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541752B1-1727-770D-E9DC-3DB2D5282E25}"/>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1ADDA7BC-25A9-E01D-C540-AF5CD3D9A88E}"/>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0E86E499-92F1-4F4D-8011-7A858926B82D}" type="datetimeFigureOut">
              <a:rPr lang="en-US"/>
              <a:pPr>
                <a:defRPr/>
              </a:pPr>
              <a:t>2/28/2024</a:t>
            </a:fld>
            <a:endParaRPr lang="en-US"/>
          </a:p>
        </p:txBody>
      </p:sp>
      <p:sp>
        <p:nvSpPr>
          <p:cNvPr id="7" name="Footer Placeholder 4">
            <a:extLst>
              <a:ext uri="{FF2B5EF4-FFF2-40B4-BE49-F238E27FC236}">
                <a16:creationId xmlns:a16="http://schemas.microsoft.com/office/drawing/2014/main" id="{35D25F17-F765-0DE6-1769-539E5099C6C9}"/>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0715E968-D15F-2468-C093-6E278EE72B7F}"/>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DFD571E0-7CB3-46A8-83BC-7F9AF1AAC922}" type="slidenum">
              <a:rPr lang="en-US" altLang="en-US"/>
              <a:pPr>
                <a:defRPr/>
              </a:pPr>
              <a:t>‹#›</a:t>
            </a:fld>
            <a:endParaRPr lang="en-US" altLang="en-US"/>
          </a:p>
        </p:txBody>
      </p:sp>
    </p:spTree>
    <p:extLst>
      <p:ext uri="{BB962C8B-B14F-4D97-AF65-F5344CB8AC3E}">
        <p14:creationId xmlns:p14="http://schemas.microsoft.com/office/powerpoint/2010/main" val="1231263339"/>
      </p:ext>
    </p:extLst>
  </p:cSld>
  <p:clrMapOvr>
    <a:overrideClrMapping bg1="dk1" tx1="lt1" bg2="dk2" tx2="lt2" accent1="accent1" accent2="accent2" accent3="accent3" accent4="accent4" accent5="accent5" accent6="accent6" hlink="hlink" folHlink="folHlink"/>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0B2AA-D7E9-09EB-E550-26C48D518AA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E6C4B47-0ADD-44C4-8A07-22CC415E981D}" type="datetimeFigureOut">
              <a:rPr lang="en-US"/>
              <a:pPr>
                <a:defRPr/>
              </a:pPr>
              <a:t>2/28/2024</a:t>
            </a:fld>
            <a:endParaRPr lang="en-US"/>
          </a:p>
        </p:txBody>
      </p:sp>
      <p:sp>
        <p:nvSpPr>
          <p:cNvPr id="5" name="Footer Placeholder 4">
            <a:extLst>
              <a:ext uri="{FF2B5EF4-FFF2-40B4-BE49-F238E27FC236}">
                <a16:creationId xmlns:a16="http://schemas.microsoft.com/office/drawing/2014/main" id="{DB5A2E1A-BCC0-27A7-A4EC-C0CFB689CC5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4297C28-EB71-C366-8BA9-C473BC6AB78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0BBF87B-8ABB-45C7-AE46-0972F4C533D8}" type="slidenum">
              <a:rPr lang="en-US" altLang="en-US"/>
              <a:pPr>
                <a:defRPr/>
              </a:pPr>
              <a:t>‹#›</a:t>
            </a:fld>
            <a:endParaRPr lang="en-US" altLang="en-US"/>
          </a:p>
        </p:txBody>
      </p:sp>
    </p:spTree>
    <p:extLst>
      <p:ext uri="{BB962C8B-B14F-4D97-AF65-F5344CB8AC3E}">
        <p14:creationId xmlns:p14="http://schemas.microsoft.com/office/powerpoint/2010/main" val="222707545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C0CB36-F9EF-E166-8DFC-B2391F7C5023}"/>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C731437F-4DDD-31BA-D5EC-1923E7930998}"/>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7062BEFE-30C6-F974-445F-1DEC6867791D}"/>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107FBEB4-D49C-4369-B2A8-52E504628764}" type="datetimeFigureOut">
              <a:rPr lang="en-US"/>
              <a:pPr>
                <a:defRPr/>
              </a:pPr>
              <a:t>2/28/2024</a:t>
            </a:fld>
            <a:endParaRPr lang="en-US"/>
          </a:p>
        </p:txBody>
      </p:sp>
      <p:sp>
        <p:nvSpPr>
          <p:cNvPr id="7" name="Footer Placeholder 4">
            <a:extLst>
              <a:ext uri="{FF2B5EF4-FFF2-40B4-BE49-F238E27FC236}">
                <a16:creationId xmlns:a16="http://schemas.microsoft.com/office/drawing/2014/main" id="{8DCC0F1B-3C1B-935B-21E4-E6FDF0934538}"/>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664A7354-4B35-03F2-EFAD-4D1C4AD06A3C}"/>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65A22B3B-5636-4ACA-B106-3A0D5783ADFE}" type="slidenum">
              <a:rPr lang="en-US" altLang="en-US"/>
              <a:pPr>
                <a:defRPr/>
              </a:pPr>
              <a:t>‹#›</a:t>
            </a:fld>
            <a:endParaRPr lang="en-US" altLang="en-US"/>
          </a:p>
        </p:txBody>
      </p:sp>
    </p:spTree>
    <p:extLst>
      <p:ext uri="{BB962C8B-B14F-4D97-AF65-F5344CB8AC3E}">
        <p14:creationId xmlns:p14="http://schemas.microsoft.com/office/powerpoint/2010/main" val="2957806690"/>
      </p:ext>
    </p:extLst>
  </p:cSld>
  <p:clrMapOvr>
    <a:overrideClrMapping bg1="dk1" tx1="lt1" bg2="dk2" tx2="lt2" accent1="accent1" accent2="accent2" accent3="accent3" accent4="accent4" accent5="accent5" accent6="accent6" hlink="hlink" folHlink="folHlink"/>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1B099-D30D-9690-54B5-4FBF32E78AA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0997633-B2A4-4B22-813F-68F94A3B44F3}" type="datetimeFigureOut">
              <a:rPr lang="en-US"/>
              <a:pPr>
                <a:defRPr/>
              </a:pPr>
              <a:t>2/28/2024</a:t>
            </a:fld>
            <a:endParaRPr lang="en-US"/>
          </a:p>
        </p:txBody>
      </p:sp>
      <p:sp>
        <p:nvSpPr>
          <p:cNvPr id="6" name="Footer Placeholder 5">
            <a:extLst>
              <a:ext uri="{FF2B5EF4-FFF2-40B4-BE49-F238E27FC236}">
                <a16:creationId xmlns:a16="http://schemas.microsoft.com/office/drawing/2014/main" id="{4514D9E1-38BD-D8CD-FC63-4E601518D52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058DBDF-CBC3-B479-09DC-52AF0CB1A0C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891201F-FDE7-407A-A81B-A57333F177D5}" type="slidenum">
              <a:rPr lang="en-US" altLang="en-US"/>
              <a:pPr>
                <a:defRPr/>
              </a:pPr>
              <a:t>‹#›</a:t>
            </a:fld>
            <a:endParaRPr lang="en-US" altLang="en-US"/>
          </a:p>
        </p:txBody>
      </p:sp>
    </p:spTree>
    <p:extLst>
      <p:ext uri="{BB962C8B-B14F-4D97-AF65-F5344CB8AC3E}">
        <p14:creationId xmlns:p14="http://schemas.microsoft.com/office/powerpoint/2010/main" val="22185869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12D670-08D4-7FDE-EEF5-5409E9B0A1E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8430E0F-CC3F-4482-9CAB-C303D8E7174C}" type="datetimeFigureOut">
              <a:rPr lang="en-US"/>
              <a:pPr>
                <a:defRPr/>
              </a:pPr>
              <a:t>2/28/2024</a:t>
            </a:fld>
            <a:endParaRPr lang="en-US"/>
          </a:p>
        </p:txBody>
      </p:sp>
      <p:sp>
        <p:nvSpPr>
          <p:cNvPr id="8" name="Footer Placeholder 7">
            <a:extLst>
              <a:ext uri="{FF2B5EF4-FFF2-40B4-BE49-F238E27FC236}">
                <a16:creationId xmlns:a16="http://schemas.microsoft.com/office/drawing/2014/main" id="{F978E970-1929-2901-6C8C-18DDB083D4F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E9E83743-C2C9-3524-E1A7-65B0A7C3AEA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E08896C-7A68-4454-A062-CBB6B26A9884}" type="slidenum">
              <a:rPr lang="en-US" altLang="en-US"/>
              <a:pPr>
                <a:defRPr/>
              </a:pPr>
              <a:t>‹#›</a:t>
            </a:fld>
            <a:endParaRPr lang="en-US" altLang="en-US"/>
          </a:p>
        </p:txBody>
      </p:sp>
    </p:spTree>
    <p:extLst>
      <p:ext uri="{BB962C8B-B14F-4D97-AF65-F5344CB8AC3E}">
        <p14:creationId xmlns:p14="http://schemas.microsoft.com/office/powerpoint/2010/main" val="385839253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483E84-C5D0-4531-E77A-798AA551BC6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A10F5B5-A2B7-44E7-A9E9-0A1EA655BD56}" type="datetimeFigureOut">
              <a:rPr lang="en-US"/>
              <a:pPr>
                <a:defRPr/>
              </a:pPr>
              <a:t>2/28/2024</a:t>
            </a:fld>
            <a:endParaRPr lang="en-US"/>
          </a:p>
        </p:txBody>
      </p:sp>
      <p:sp>
        <p:nvSpPr>
          <p:cNvPr id="4" name="Footer Placeholder 3">
            <a:extLst>
              <a:ext uri="{FF2B5EF4-FFF2-40B4-BE49-F238E27FC236}">
                <a16:creationId xmlns:a16="http://schemas.microsoft.com/office/drawing/2014/main" id="{C562B632-2884-F6AA-80FA-AD3AEBCBA77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6C1C3E1D-6BE1-9A1C-49B7-77303C00C14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DAFD733-44FC-4813-A391-E4E2304C8657}" type="slidenum">
              <a:rPr lang="en-US" altLang="en-US"/>
              <a:pPr>
                <a:defRPr/>
              </a:pPr>
              <a:t>‹#›</a:t>
            </a:fld>
            <a:endParaRPr lang="en-US" altLang="en-US"/>
          </a:p>
        </p:txBody>
      </p:sp>
    </p:spTree>
    <p:extLst>
      <p:ext uri="{BB962C8B-B14F-4D97-AF65-F5344CB8AC3E}">
        <p14:creationId xmlns:p14="http://schemas.microsoft.com/office/powerpoint/2010/main" val="28731569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B41428-5F2D-5B5E-B493-44C6C9F12C2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D05357C-1E65-4668-97B6-13C4502A9DF7}" type="datetimeFigureOut">
              <a:rPr lang="en-US"/>
              <a:pPr>
                <a:defRPr/>
              </a:pPr>
              <a:t>2/28/2024</a:t>
            </a:fld>
            <a:endParaRPr lang="en-US"/>
          </a:p>
        </p:txBody>
      </p:sp>
      <p:sp>
        <p:nvSpPr>
          <p:cNvPr id="3" name="Footer Placeholder 2">
            <a:extLst>
              <a:ext uri="{FF2B5EF4-FFF2-40B4-BE49-F238E27FC236}">
                <a16:creationId xmlns:a16="http://schemas.microsoft.com/office/drawing/2014/main" id="{52B5CD1E-92CA-23A6-13D2-249C9128DE3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FE227396-18E0-2224-358F-AD4C1B333FC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C291486-3E82-4CE9-93B7-5D83CBCA553F}" type="slidenum">
              <a:rPr lang="en-US" altLang="en-US"/>
              <a:pPr>
                <a:defRPr/>
              </a:pPr>
              <a:t>‹#›</a:t>
            </a:fld>
            <a:endParaRPr lang="en-US" altLang="en-US"/>
          </a:p>
        </p:txBody>
      </p:sp>
    </p:spTree>
    <p:extLst>
      <p:ext uri="{BB962C8B-B14F-4D97-AF65-F5344CB8AC3E}">
        <p14:creationId xmlns:p14="http://schemas.microsoft.com/office/powerpoint/2010/main" val="256016200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D432B8-9DFC-AC78-B1C6-89C86DF4E6D8}"/>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9570843F-211A-1014-910D-D206623A0010}"/>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F3E43C65-0833-E48F-927A-EBEAB77EFC1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C3B312DB-DFB8-44CA-B0C4-EA91534F2ECD}" type="datetimeFigureOut">
              <a:rPr lang="en-US"/>
              <a:pPr>
                <a:defRPr/>
              </a:pPr>
              <a:t>2/28/2024</a:t>
            </a:fld>
            <a:endParaRPr lang="en-US"/>
          </a:p>
        </p:txBody>
      </p:sp>
      <p:sp>
        <p:nvSpPr>
          <p:cNvPr id="8" name="Footer Placeholder 5">
            <a:extLst>
              <a:ext uri="{FF2B5EF4-FFF2-40B4-BE49-F238E27FC236}">
                <a16:creationId xmlns:a16="http://schemas.microsoft.com/office/drawing/2014/main" id="{383CC6F6-62C5-1C61-37A2-3C2FF9B4F5D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730553D0-5A73-A51C-031B-CC47218BC79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8E13E67-7B78-4B87-8A89-08775BFA7ABB}" type="slidenum">
              <a:rPr lang="en-US" altLang="en-US"/>
              <a:pPr>
                <a:defRPr/>
              </a:pPr>
              <a:t>‹#›</a:t>
            </a:fld>
            <a:endParaRPr lang="en-US" altLang="en-US"/>
          </a:p>
        </p:txBody>
      </p:sp>
    </p:spTree>
    <p:extLst>
      <p:ext uri="{BB962C8B-B14F-4D97-AF65-F5344CB8AC3E}">
        <p14:creationId xmlns:p14="http://schemas.microsoft.com/office/powerpoint/2010/main" val="46012491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30C7AC-1301-77BA-7498-B03F043F56BE}"/>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65C8B0C7-A07B-BBF5-6863-45A8EB374EE5}"/>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87BC6AE8-C0C0-911F-4563-343903D8731D}"/>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B3438E0A-16EE-4DA7-AB12-0A1A116987F8}" type="datetimeFigureOut">
              <a:rPr lang="en-US"/>
              <a:pPr>
                <a:defRPr/>
              </a:pPr>
              <a:t>2/28/2024</a:t>
            </a:fld>
            <a:endParaRPr lang="en-US"/>
          </a:p>
        </p:txBody>
      </p:sp>
      <p:sp>
        <p:nvSpPr>
          <p:cNvPr id="8" name="Footer Placeholder 5">
            <a:extLst>
              <a:ext uri="{FF2B5EF4-FFF2-40B4-BE49-F238E27FC236}">
                <a16:creationId xmlns:a16="http://schemas.microsoft.com/office/drawing/2014/main" id="{9AA6B362-256A-E670-5658-7EF97417B221}"/>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5A0B2C6B-A4F8-E785-2485-8920DCA74AEA}"/>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9A448EA4-5B54-4D1A-9D91-DEB57E35A6EA}" type="slidenum">
              <a:rPr lang="en-US" altLang="en-US"/>
              <a:pPr>
                <a:defRPr/>
              </a:pPr>
              <a:t>‹#›</a:t>
            </a:fld>
            <a:endParaRPr lang="en-US" altLang="en-US"/>
          </a:p>
        </p:txBody>
      </p:sp>
    </p:spTree>
    <p:extLst>
      <p:ext uri="{BB962C8B-B14F-4D97-AF65-F5344CB8AC3E}">
        <p14:creationId xmlns:p14="http://schemas.microsoft.com/office/powerpoint/2010/main" val="129347110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1DC78-CD43-3B7E-08A0-5E5101AAED6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589B912-D265-4BC6-EDB1-51005AADDA7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FF7DCF6-8EEA-5C6F-2040-4BE97DF1B77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FB50EFC-D2C4-4FE3-B4CB-CFAAC8DDC3E5}" type="slidenum">
              <a:rPr lang="en-US" altLang="en-US"/>
              <a:pPr>
                <a:defRPr/>
              </a:pPr>
              <a:t>‹#›</a:t>
            </a:fld>
            <a:endParaRPr lang="en-US" altLang="en-US"/>
          </a:p>
        </p:txBody>
      </p:sp>
    </p:spTree>
    <p:extLst>
      <p:ext uri="{BB962C8B-B14F-4D97-AF65-F5344CB8AC3E}">
        <p14:creationId xmlns:p14="http://schemas.microsoft.com/office/powerpoint/2010/main" val="66895472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F11BE-5857-A824-369D-33FDA3B174B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CB5EBF55-7BDC-433B-905E-6EB3BB48E33B}" type="datetimeFigureOut">
              <a:rPr lang="en-US"/>
              <a:pPr>
                <a:defRPr/>
              </a:pPr>
              <a:t>2/28/2024</a:t>
            </a:fld>
            <a:endParaRPr lang="en-US"/>
          </a:p>
        </p:txBody>
      </p:sp>
      <p:sp>
        <p:nvSpPr>
          <p:cNvPr id="5" name="Footer Placeholder 4">
            <a:extLst>
              <a:ext uri="{FF2B5EF4-FFF2-40B4-BE49-F238E27FC236}">
                <a16:creationId xmlns:a16="http://schemas.microsoft.com/office/drawing/2014/main" id="{33811292-D599-F046-8CDD-2285D4ACCD5D}"/>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0351E26-30D5-4E9B-3181-393417421D6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A964CFB-2838-446B-B595-C50D5D03FB0F}" type="slidenum">
              <a:rPr lang="en-US" altLang="en-US"/>
              <a:pPr>
                <a:defRPr/>
              </a:pPr>
              <a:t>‹#›</a:t>
            </a:fld>
            <a:endParaRPr lang="en-US" altLang="en-US"/>
          </a:p>
        </p:txBody>
      </p:sp>
    </p:spTree>
    <p:extLst>
      <p:ext uri="{BB962C8B-B14F-4D97-AF65-F5344CB8AC3E}">
        <p14:creationId xmlns:p14="http://schemas.microsoft.com/office/powerpoint/2010/main" val="389700432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FAC724-9E1C-0B96-BFD4-D54A9F4805F1}"/>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E7DF9816-C052-327E-C786-6F713ED9827F}"/>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AC616211-060E-1970-7057-7DA80D2A50E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29DF195-41AD-40E7-B869-E6B2F4A3E625}" type="datetimeFigureOut">
              <a:rPr lang="en-US"/>
              <a:pPr>
                <a:defRPr/>
              </a:pPr>
              <a:t>2/28/2024</a:t>
            </a:fld>
            <a:endParaRPr lang="en-US"/>
          </a:p>
        </p:txBody>
      </p:sp>
      <p:sp>
        <p:nvSpPr>
          <p:cNvPr id="7" name="Footer Placeholder 4">
            <a:extLst>
              <a:ext uri="{FF2B5EF4-FFF2-40B4-BE49-F238E27FC236}">
                <a16:creationId xmlns:a16="http://schemas.microsoft.com/office/drawing/2014/main" id="{1BCCC0DB-DA61-D266-0CC1-C0DE4798C7D8}"/>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D8D046CA-CC96-0CA5-5F40-D591BD21F78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CFBDBF6-9EDA-49B2-9174-BE6F03AD1EF3}" type="slidenum">
              <a:rPr lang="en-US" altLang="en-US"/>
              <a:pPr>
                <a:defRPr/>
              </a:pPr>
              <a:t>‹#›</a:t>
            </a:fld>
            <a:endParaRPr lang="en-US" altLang="en-US"/>
          </a:p>
        </p:txBody>
      </p:sp>
    </p:spTree>
    <p:extLst>
      <p:ext uri="{BB962C8B-B14F-4D97-AF65-F5344CB8AC3E}">
        <p14:creationId xmlns:p14="http://schemas.microsoft.com/office/powerpoint/2010/main" val="398514121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E9448A-C915-04C9-9529-CB3C25D144C7}"/>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DF2F2F3A-6EA4-8BE8-BC1A-C276C39DA2C5}"/>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9815AF77-FD1A-5B5D-338A-2F37BEAB95D3}"/>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D0810E4F-FDEB-4A17-BFEE-FB05BEE48A15}" type="datetimeFigureOut">
              <a:rPr lang="en-US"/>
              <a:pPr>
                <a:defRPr/>
              </a:pPr>
              <a:t>2/28/2024</a:t>
            </a:fld>
            <a:endParaRPr lang="en-US"/>
          </a:p>
        </p:txBody>
      </p:sp>
      <p:sp>
        <p:nvSpPr>
          <p:cNvPr id="7" name="Footer Placeholder 4">
            <a:extLst>
              <a:ext uri="{FF2B5EF4-FFF2-40B4-BE49-F238E27FC236}">
                <a16:creationId xmlns:a16="http://schemas.microsoft.com/office/drawing/2014/main" id="{05C92851-A38E-A004-65E0-DF11146C09C1}"/>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162DD49F-9C31-38B1-D264-11CAF9391B5D}"/>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A3BB708E-8E31-4590-8B1A-15EE9B309067}" type="slidenum">
              <a:rPr lang="en-US" altLang="en-US"/>
              <a:pPr>
                <a:defRPr/>
              </a:pPr>
              <a:t>‹#›</a:t>
            </a:fld>
            <a:endParaRPr lang="en-US" altLang="en-US"/>
          </a:p>
        </p:txBody>
      </p:sp>
    </p:spTree>
    <p:extLst>
      <p:ext uri="{BB962C8B-B14F-4D97-AF65-F5344CB8AC3E}">
        <p14:creationId xmlns:p14="http://schemas.microsoft.com/office/powerpoint/2010/main" val="1840005241"/>
      </p:ext>
    </p:extLst>
  </p:cSld>
  <p:clrMapOvr>
    <a:overrideClrMapping bg1="dk1" tx1="lt1" bg2="dk2" tx2="lt2" accent1="accent1" accent2="accent2" accent3="accent3" accent4="accent4" accent5="accent5" accent6="accent6" hlink="hlink" folHlink="folHlink"/>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F5522-765B-766F-D18C-924A710B36D2}"/>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12EB6AC-7C58-4D73-BBAC-363A2667BE11}" type="datetimeFigureOut">
              <a:rPr lang="en-US"/>
              <a:pPr>
                <a:defRPr/>
              </a:pPr>
              <a:t>2/28/2024</a:t>
            </a:fld>
            <a:endParaRPr lang="en-US"/>
          </a:p>
        </p:txBody>
      </p:sp>
      <p:sp>
        <p:nvSpPr>
          <p:cNvPr id="5" name="Footer Placeholder 4">
            <a:extLst>
              <a:ext uri="{FF2B5EF4-FFF2-40B4-BE49-F238E27FC236}">
                <a16:creationId xmlns:a16="http://schemas.microsoft.com/office/drawing/2014/main" id="{71B47DD8-5EFA-65CE-BBBF-F26CA3A77CB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03D79B-3D6A-2040-8B74-C1429F2ED49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88EA09B-7D4A-48D8-9AFC-0E5EDA81111B}" type="slidenum">
              <a:rPr lang="en-US" altLang="en-US"/>
              <a:pPr>
                <a:defRPr/>
              </a:pPr>
              <a:t>‹#›</a:t>
            </a:fld>
            <a:endParaRPr lang="en-US" altLang="en-US"/>
          </a:p>
        </p:txBody>
      </p:sp>
    </p:spTree>
    <p:extLst>
      <p:ext uri="{BB962C8B-B14F-4D97-AF65-F5344CB8AC3E}">
        <p14:creationId xmlns:p14="http://schemas.microsoft.com/office/powerpoint/2010/main" val="277354638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FCF7B-0F3D-A8BA-5EBF-95365E5B0243}"/>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D32E1D71-CEED-7A99-5AA9-64CAB5DFA522}"/>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6B10143E-59E2-124F-0BB9-18C50CB73E7E}"/>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32FC203E-A399-4406-A919-6E0B430B0780}" type="datetimeFigureOut">
              <a:rPr lang="en-US"/>
              <a:pPr>
                <a:defRPr/>
              </a:pPr>
              <a:t>2/28/2024</a:t>
            </a:fld>
            <a:endParaRPr lang="en-US"/>
          </a:p>
        </p:txBody>
      </p:sp>
      <p:sp>
        <p:nvSpPr>
          <p:cNvPr id="7" name="Footer Placeholder 4">
            <a:extLst>
              <a:ext uri="{FF2B5EF4-FFF2-40B4-BE49-F238E27FC236}">
                <a16:creationId xmlns:a16="http://schemas.microsoft.com/office/drawing/2014/main" id="{26028E9E-6110-9FED-02E3-45F29C34A20A}"/>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12DB6BD2-3430-E0B3-B72B-85F31A9F5E37}"/>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DF4904B0-9D08-4D71-A039-3BAB44DD53F7}" type="slidenum">
              <a:rPr lang="en-US" altLang="en-US"/>
              <a:pPr>
                <a:defRPr/>
              </a:pPr>
              <a:t>‹#›</a:t>
            </a:fld>
            <a:endParaRPr lang="en-US" altLang="en-US"/>
          </a:p>
        </p:txBody>
      </p:sp>
    </p:spTree>
    <p:extLst>
      <p:ext uri="{BB962C8B-B14F-4D97-AF65-F5344CB8AC3E}">
        <p14:creationId xmlns:p14="http://schemas.microsoft.com/office/powerpoint/2010/main" val="3483688419"/>
      </p:ext>
    </p:extLst>
  </p:cSld>
  <p:clrMapOvr>
    <a:overrideClrMapping bg1="dk1" tx1="lt1" bg2="dk2" tx2="lt2" accent1="accent1" accent2="accent2" accent3="accent3" accent4="accent4" accent5="accent5" accent6="accent6" hlink="hlink" folHlink="folHlink"/>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BF645-613C-29DA-77F6-FB5F3A3F168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DB0A467-B9C6-4770-A8DA-2163C3854C60}" type="datetimeFigureOut">
              <a:rPr lang="en-US"/>
              <a:pPr>
                <a:defRPr/>
              </a:pPr>
              <a:t>2/28/2024</a:t>
            </a:fld>
            <a:endParaRPr lang="en-US"/>
          </a:p>
        </p:txBody>
      </p:sp>
      <p:sp>
        <p:nvSpPr>
          <p:cNvPr id="6" name="Footer Placeholder 5">
            <a:extLst>
              <a:ext uri="{FF2B5EF4-FFF2-40B4-BE49-F238E27FC236}">
                <a16:creationId xmlns:a16="http://schemas.microsoft.com/office/drawing/2014/main" id="{80F4DB33-4ADA-264F-F06A-28C10B38C16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06760AE-3EFE-234F-217B-DA8F912CE04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51FAF51-28B7-4AD8-B6ED-6D07AE739C06}" type="slidenum">
              <a:rPr lang="en-US" altLang="en-US"/>
              <a:pPr>
                <a:defRPr/>
              </a:pPr>
              <a:t>‹#›</a:t>
            </a:fld>
            <a:endParaRPr lang="en-US" altLang="en-US"/>
          </a:p>
        </p:txBody>
      </p:sp>
    </p:spTree>
    <p:extLst>
      <p:ext uri="{BB962C8B-B14F-4D97-AF65-F5344CB8AC3E}">
        <p14:creationId xmlns:p14="http://schemas.microsoft.com/office/powerpoint/2010/main" val="269081750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913C2C-461F-B1F2-8B6C-CC45CD4FB86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EE9C311-217C-4D5B-8161-FA3CEAEA7C3A}" type="datetimeFigureOut">
              <a:rPr lang="en-US"/>
              <a:pPr>
                <a:defRPr/>
              </a:pPr>
              <a:t>2/28/2024</a:t>
            </a:fld>
            <a:endParaRPr lang="en-US"/>
          </a:p>
        </p:txBody>
      </p:sp>
      <p:sp>
        <p:nvSpPr>
          <p:cNvPr id="8" name="Footer Placeholder 7">
            <a:extLst>
              <a:ext uri="{FF2B5EF4-FFF2-40B4-BE49-F238E27FC236}">
                <a16:creationId xmlns:a16="http://schemas.microsoft.com/office/drawing/2014/main" id="{E3A002A6-81ED-B1AD-2F35-34641B162D0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117581DE-AA94-94D2-DB7E-DCACA8ACF2F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444EE48-0F37-441A-8DB4-07617C3ADA8A}" type="slidenum">
              <a:rPr lang="en-US" altLang="en-US"/>
              <a:pPr>
                <a:defRPr/>
              </a:pPr>
              <a:t>‹#›</a:t>
            </a:fld>
            <a:endParaRPr lang="en-US" altLang="en-US"/>
          </a:p>
        </p:txBody>
      </p:sp>
    </p:spTree>
    <p:extLst>
      <p:ext uri="{BB962C8B-B14F-4D97-AF65-F5344CB8AC3E}">
        <p14:creationId xmlns:p14="http://schemas.microsoft.com/office/powerpoint/2010/main" val="309430090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47EFF8-4F7B-8601-81DB-BC347609E102}"/>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5858BB5-ADA0-4CEB-AC60-35A9439C7DD6}" type="datetimeFigureOut">
              <a:rPr lang="en-US"/>
              <a:pPr>
                <a:defRPr/>
              </a:pPr>
              <a:t>2/28/2024</a:t>
            </a:fld>
            <a:endParaRPr lang="en-US"/>
          </a:p>
        </p:txBody>
      </p:sp>
      <p:sp>
        <p:nvSpPr>
          <p:cNvPr id="4" name="Footer Placeholder 3">
            <a:extLst>
              <a:ext uri="{FF2B5EF4-FFF2-40B4-BE49-F238E27FC236}">
                <a16:creationId xmlns:a16="http://schemas.microsoft.com/office/drawing/2014/main" id="{45189C4E-42DD-606D-9EEF-526D1E399D44}"/>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4E10491-9CC1-C7C5-C74E-A78553D0530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0B4A7A3-3D51-4EA7-BDF8-8F2646EA2714}" type="slidenum">
              <a:rPr lang="en-US" altLang="en-US"/>
              <a:pPr>
                <a:defRPr/>
              </a:pPr>
              <a:t>‹#›</a:t>
            </a:fld>
            <a:endParaRPr lang="en-US" altLang="en-US"/>
          </a:p>
        </p:txBody>
      </p:sp>
    </p:spTree>
    <p:extLst>
      <p:ext uri="{BB962C8B-B14F-4D97-AF65-F5344CB8AC3E}">
        <p14:creationId xmlns:p14="http://schemas.microsoft.com/office/powerpoint/2010/main" val="221449339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38AE3-101E-D18A-3F8B-11D65AA62C2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768D907-176C-4620-950E-1F7A764FE4FF}" type="datetimeFigureOut">
              <a:rPr lang="en-US"/>
              <a:pPr>
                <a:defRPr/>
              </a:pPr>
              <a:t>2/28/2024</a:t>
            </a:fld>
            <a:endParaRPr lang="en-US"/>
          </a:p>
        </p:txBody>
      </p:sp>
      <p:sp>
        <p:nvSpPr>
          <p:cNvPr id="3" name="Footer Placeholder 2">
            <a:extLst>
              <a:ext uri="{FF2B5EF4-FFF2-40B4-BE49-F238E27FC236}">
                <a16:creationId xmlns:a16="http://schemas.microsoft.com/office/drawing/2014/main" id="{F73944B8-D6FD-3DA4-2E01-4898266B6F2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DDB69B6E-E606-0E27-EF0A-F048566D615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48CEFDF-02EC-4A9D-987A-902AB58DA9B0}" type="slidenum">
              <a:rPr lang="en-US" altLang="en-US"/>
              <a:pPr>
                <a:defRPr/>
              </a:pPr>
              <a:t>‹#›</a:t>
            </a:fld>
            <a:endParaRPr lang="en-US" altLang="en-US"/>
          </a:p>
        </p:txBody>
      </p:sp>
    </p:spTree>
    <p:extLst>
      <p:ext uri="{BB962C8B-B14F-4D97-AF65-F5344CB8AC3E}">
        <p14:creationId xmlns:p14="http://schemas.microsoft.com/office/powerpoint/2010/main" val="144794028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63DEBD-A516-A7EA-54B9-30DAFF2CE741}"/>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9C9553B1-6654-C0CF-1CD2-C3655306769C}"/>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134F058A-9512-7FBC-1B63-736703B673E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E6D97C1-C4B5-4B7F-8CC8-338D0789492C}" type="datetimeFigureOut">
              <a:rPr lang="en-US"/>
              <a:pPr>
                <a:defRPr/>
              </a:pPr>
              <a:t>2/28/2024</a:t>
            </a:fld>
            <a:endParaRPr lang="en-US"/>
          </a:p>
        </p:txBody>
      </p:sp>
      <p:sp>
        <p:nvSpPr>
          <p:cNvPr id="8" name="Footer Placeholder 5">
            <a:extLst>
              <a:ext uri="{FF2B5EF4-FFF2-40B4-BE49-F238E27FC236}">
                <a16:creationId xmlns:a16="http://schemas.microsoft.com/office/drawing/2014/main" id="{04F6BB5D-7C23-A650-C51F-A71AE294441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9F45F8C4-6383-A58F-A19D-D69885C4E9B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DC3D397-319E-42F7-96C0-325AE609A4F0}" type="slidenum">
              <a:rPr lang="en-US" altLang="en-US"/>
              <a:pPr>
                <a:defRPr/>
              </a:pPr>
              <a:t>‹#›</a:t>
            </a:fld>
            <a:endParaRPr lang="en-US" altLang="en-US"/>
          </a:p>
        </p:txBody>
      </p:sp>
    </p:spTree>
    <p:extLst>
      <p:ext uri="{BB962C8B-B14F-4D97-AF65-F5344CB8AC3E}">
        <p14:creationId xmlns:p14="http://schemas.microsoft.com/office/powerpoint/2010/main" val="3273159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6DB4D-70B6-75CB-842D-87F0ACE27E7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209B5D0-E345-429D-5ED6-65F8A918539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D8081CD-A8E3-6103-C41B-CFDD24A672C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24132FA-D25D-4F4D-9484-42116DC444FA}" type="slidenum">
              <a:rPr lang="en-US" altLang="en-US"/>
              <a:pPr>
                <a:defRPr/>
              </a:pPr>
              <a:t>‹#›</a:t>
            </a:fld>
            <a:endParaRPr lang="en-US" altLang="en-US"/>
          </a:p>
        </p:txBody>
      </p:sp>
    </p:spTree>
    <p:extLst>
      <p:ext uri="{BB962C8B-B14F-4D97-AF65-F5344CB8AC3E}">
        <p14:creationId xmlns:p14="http://schemas.microsoft.com/office/powerpoint/2010/main" val="395217422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3DEAD9-B33E-4C77-8BE9-6C07183D9CCA}"/>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8D9CC71D-FCF1-DFD9-E73E-F44CB4A7973B}"/>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68ECBD0B-8B1A-6B90-87A6-64513568B65C}"/>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C671A34F-C446-4377-8E06-3BC30A2CD7B5}" type="datetimeFigureOut">
              <a:rPr lang="en-US"/>
              <a:pPr>
                <a:defRPr/>
              </a:pPr>
              <a:t>2/28/2024</a:t>
            </a:fld>
            <a:endParaRPr lang="en-US"/>
          </a:p>
        </p:txBody>
      </p:sp>
      <p:sp>
        <p:nvSpPr>
          <p:cNvPr id="8" name="Footer Placeholder 5">
            <a:extLst>
              <a:ext uri="{FF2B5EF4-FFF2-40B4-BE49-F238E27FC236}">
                <a16:creationId xmlns:a16="http://schemas.microsoft.com/office/drawing/2014/main" id="{7D05F2EF-11A0-9E0A-BFF2-1201F38C84D5}"/>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8ABBB43C-9DBD-33C5-02FA-4FDA6AF945EA}"/>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F2D764FE-FAED-4390-89EA-B14F9116BEDE}" type="slidenum">
              <a:rPr lang="en-US" altLang="en-US"/>
              <a:pPr>
                <a:defRPr/>
              </a:pPr>
              <a:t>‹#›</a:t>
            </a:fld>
            <a:endParaRPr lang="en-US" altLang="en-US"/>
          </a:p>
        </p:txBody>
      </p:sp>
    </p:spTree>
    <p:extLst>
      <p:ext uri="{BB962C8B-B14F-4D97-AF65-F5344CB8AC3E}">
        <p14:creationId xmlns:p14="http://schemas.microsoft.com/office/powerpoint/2010/main" val="1979461060"/>
      </p:ext>
    </p:extLst>
  </p:cSld>
  <p:clrMapOvr>
    <a:overrideClrMapping bg1="lt1" tx1="dk1" bg2="lt2" tx2="dk2" accent1="accent1" accent2="accent2" accent3="accent3" accent4="accent4" accent5="accent5" accent6="accent6" hlink="hlink" folHlink="folHlink"/>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E4363-44A2-3F18-4684-458A1567D68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C1417C8-AA8A-4A8D-82DF-E26F70D3291A}" type="datetimeFigureOut">
              <a:rPr lang="en-US"/>
              <a:pPr>
                <a:defRPr/>
              </a:pPr>
              <a:t>2/28/2024</a:t>
            </a:fld>
            <a:endParaRPr lang="en-US"/>
          </a:p>
        </p:txBody>
      </p:sp>
      <p:sp>
        <p:nvSpPr>
          <p:cNvPr id="5" name="Footer Placeholder 4">
            <a:extLst>
              <a:ext uri="{FF2B5EF4-FFF2-40B4-BE49-F238E27FC236}">
                <a16:creationId xmlns:a16="http://schemas.microsoft.com/office/drawing/2014/main" id="{F065FAAD-0BD3-E65E-37FA-7CBA1214CDC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482A820-C621-B3B7-CF2E-FD6E09B6738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FEE6CE6-895D-4514-AD9A-C1A3D1EDE51E}" type="slidenum">
              <a:rPr lang="en-US" altLang="en-US"/>
              <a:pPr>
                <a:defRPr/>
              </a:pPr>
              <a:t>‹#›</a:t>
            </a:fld>
            <a:endParaRPr lang="en-US" altLang="en-US"/>
          </a:p>
        </p:txBody>
      </p:sp>
    </p:spTree>
    <p:extLst>
      <p:ext uri="{BB962C8B-B14F-4D97-AF65-F5344CB8AC3E}">
        <p14:creationId xmlns:p14="http://schemas.microsoft.com/office/powerpoint/2010/main" val="96544660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5C49B0-14EE-627C-CE7C-E596FCFE4BBC}"/>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C9BCEDB1-558B-94C7-CE57-384BC664F46F}"/>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DE7861F3-617C-F61E-F33C-F9BA494E077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16A4446-A1D9-42CF-B0A3-46AD1F72004D}" type="datetimeFigureOut">
              <a:rPr lang="en-US"/>
              <a:pPr>
                <a:defRPr/>
              </a:pPr>
              <a:t>2/28/2024</a:t>
            </a:fld>
            <a:endParaRPr lang="en-US"/>
          </a:p>
        </p:txBody>
      </p:sp>
      <p:sp>
        <p:nvSpPr>
          <p:cNvPr id="7" name="Footer Placeholder 4">
            <a:extLst>
              <a:ext uri="{FF2B5EF4-FFF2-40B4-BE49-F238E27FC236}">
                <a16:creationId xmlns:a16="http://schemas.microsoft.com/office/drawing/2014/main" id="{D2C37315-498B-B270-51CE-C2844C783EF1}"/>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74B32857-34A0-C66E-90E2-B5C366A8EB4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2F4E8C5-617F-4686-8C95-3B829A7D2EA6}" type="slidenum">
              <a:rPr lang="en-US" altLang="en-US"/>
              <a:pPr>
                <a:defRPr/>
              </a:pPr>
              <a:t>‹#›</a:t>
            </a:fld>
            <a:endParaRPr lang="en-US" altLang="en-US"/>
          </a:p>
        </p:txBody>
      </p:sp>
    </p:spTree>
    <p:extLst>
      <p:ext uri="{BB962C8B-B14F-4D97-AF65-F5344CB8AC3E}">
        <p14:creationId xmlns:p14="http://schemas.microsoft.com/office/powerpoint/2010/main" val="400128957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C441E-CE8B-45D7-6116-A0AAF6C226E7}"/>
              </a:ext>
            </a:extLst>
          </p:cNvPr>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B7616783-CF4C-4569-2D1A-FF880BA48B42}"/>
              </a:ext>
            </a:extLst>
          </p:cNvPr>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A7D1FEB5-6983-7808-2D5C-66C0177BC252}"/>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45A12327-87B5-4586-BDCE-AA64F732DAAE}" type="datetimeFigureOut">
              <a:rPr lang="en-US"/>
              <a:pPr>
                <a:defRPr/>
              </a:pPr>
              <a:t>2/28/2024</a:t>
            </a:fld>
            <a:endParaRPr lang="en-US"/>
          </a:p>
        </p:txBody>
      </p:sp>
      <p:sp>
        <p:nvSpPr>
          <p:cNvPr id="7" name="Footer Placeholder 4">
            <a:extLst>
              <a:ext uri="{FF2B5EF4-FFF2-40B4-BE49-F238E27FC236}">
                <a16:creationId xmlns:a16="http://schemas.microsoft.com/office/drawing/2014/main" id="{2274CE8C-C325-78AA-1C52-FFD0F9710CF1}"/>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4D85F847-557C-E85B-447F-1FF273AFFD5E}"/>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CB8E9D12-4711-42EF-84A0-4133EA1D81FC}" type="slidenum">
              <a:rPr lang="en-US" altLang="en-US"/>
              <a:pPr>
                <a:defRPr/>
              </a:pPr>
              <a:t>‹#›</a:t>
            </a:fld>
            <a:endParaRPr lang="en-US" altLang="en-US"/>
          </a:p>
        </p:txBody>
      </p:sp>
    </p:spTree>
    <p:extLst>
      <p:ext uri="{BB962C8B-B14F-4D97-AF65-F5344CB8AC3E}">
        <p14:creationId xmlns:p14="http://schemas.microsoft.com/office/powerpoint/2010/main" val="1904024344"/>
      </p:ext>
    </p:extLst>
  </p:cSld>
  <p:clrMapOvr>
    <a:overrideClrMapping bg1="dk1" tx1="lt1" bg2="dk2" tx2="lt2" accent1="accent1" accent2="accent2" accent3="accent3" accent4="accent4" accent5="accent5" accent6="accent6" hlink="hlink" folHlink="folHlink"/>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DCA4D-C3A3-5F27-2DAB-6AD27F76C38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C47A359-440B-42A0-90FF-F96E290F783A}" type="datetimeFigureOut">
              <a:rPr lang="en-US"/>
              <a:pPr>
                <a:defRPr/>
              </a:pPr>
              <a:t>2/28/2024</a:t>
            </a:fld>
            <a:endParaRPr lang="en-US"/>
          </a:p>
        </p:txBody>
      </p:sp>
      <p:sp>
        <p:nvSpPr>
          <p:cNvPr id="5" name="Footer Placeholder 4">
            <a:extLst>
              <a:ext uri="{FF2B5EF4-FFF2-40B4-BE49-F238E27FC236}">
                <a16:creationId xmlns:a16="http://schemas.microsoft.com/office/drawing/2014/main" id="{45683D6B-A797-B0BD-6C0F-E07AC9A6D98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41A48AD-649E-6C0B-78DC-B3E296FAA6C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A4FD1DD-A11D-4877-B21E-14DB3D1A77E5}" type="slidenum">
              <a:rPr lang="en-US" altLang="en-US"/>
              <a:pPr>
                <a:defRPr/>
              </a:pPr>
              <a:t>‹#›</a:t>
            </a:fld>
            <a:endParaRPr lang="en-US" altLang="en-US"/>
          </a:p>
        </p:txBody>
      </p:sp>
    </p:spTree>
    <p:extLst>
      <p:ext uri="{BB962C8B-B14F-4D97-AF65-F5344CB8AC3E}">
        <p14:creationId xmlns:p14="http://schemas.microsoft.com/office/powerpoint/2010/main" val="363116154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BD4B4-3BD3-8F8C-842C-7BAEE1AB293E}"/>
              </a:ext>
            </a:extLst>
          </p:cNvPr>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B9350229-0C92-40CE-B86E-AB5882CD68ED}"/>
              </a:ext>
            </a:extLst>
          </p:cNvPr>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D179593A-A5B7-9A9B-06BE-2C5ABECB7D1D}"/>
              </a:ext>
            </a:extLst>
          </p:cNvPr>
          <p:cNvSpPr>
            <a:spLocks noGrp="1"/>
          </p:cNvSpPr>
          <p:nvPr>
            <p:ph type="dt" sz="half" idx="10"/>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fld id="{556329F9-57A0-4353-AD69-0644CB2B9503}" type="datetimeFigureOut">
              <a:rPr lang="en-US"/>
              <a:pPr>
                <a:defRPr/>
              </a:pPr>
              <a:t>2/28/2024</a:t>
            </a:fld>
            <a:endParaRPr lang="en-US"/>
          </a:p>
        </p:txBody>
      </p:sp>
      <p:sp>
        <p:nvSpPr>
          <p:cNvPr id="7" name="Footer Placeholder 4">
            <a:extLst>
              <a:ext uri="{FF2B5EF4-FFF2-40B4-BE49-F238E27FC236}">
                <a16:creationId xmlns:a16="http://schemas.microsoft.com/office/drawing/2014/main" id="{75E94B2B-3352-76A6-BC8A-504924C062C9}"/>
              </a:ext>
            </a:extLst>
          </p:cNvPr>
          <p:cNvSpPr>
            <a:spLocks noGrp="1"/>
          </p:cNvSpPr>
          <p:nvPr>
            <p:ph type="ftr" sz="quarter" idx="11"/>
          </p:nvPr>
        </p:nvSpPr>
        <p:spPr/>
        <p:txBody>
          <a:bodyPr/>
          <a:lstStyle>
            <a:lvl1pPr fontAlgn="base">
              <a:spcBef>
                <a:spcPct val="0"/>
              </a:spcBef>
              <a:spcAft>
                <a:spcPct val="0"/>
              </a:spcAft>
              <a:defRPr>
                <a:solidFill>
                  <a:prstClr val="white">
                    <a:tint val="95000"/>
                  </a:prstClr>
                </a:solidFill>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51C56329-0E35-094C-ECB6-C042AA591AEB}"/>
              </a:ext>
            </a:extLst>
          </p:cNvPr>
          <p:cNvSpPr>
            <a:spLocks noGrp="1"/>
          </p:cNvSpPr>
          <p:nvPr>
            <p:ph type="sldNum" sz="quarter" idx="12"/>
          </p:nvPr>
        </p:nvSpPr>
        <p:spPr/>
        <p:txBody>
          <a:bodyPr/>
          <a:lstStyle>
            <a:lvl1pPr>
              <a:defRPr>
                <a:solidFill>
                  <a:srgbClr val="FFFFFF"/>
                </a:solidFill>
                <a:latin typeface="Arial" panose="020B0604020202020204" pitchFamily="34" charset="0"/>
              </a:defRPr>
            </a:lvl1pPr>
          </a:lstStyle>
          <a:p>
            <a:pPr>
              <a:defRPr/>
            </a:pPr>
            <a:fld id="{C6D93DE1-5F03-4CFE-9391-C00E19C635F2}" type="slidenum">
              <a:rPr lang="en-US" altLang="en-US"/>
              <a:pPr>
                <a:defRPr/>
              </a:pPr>
              <a:t>‹#›</a:t>
            </a:fld>
            <a:endParaRPr lang="en-US" altLang="en-US"/>
          </a:p>
        </p:txBody>
      </p:sp>
    </p:spTree>
    <p:extLst>
      <p:ext uri="{BB962C8B-B14F-4D97-AF65-F5344CB8AC3E}">
        <p14:creationId xmlns:p14="http://schemas.microsoft.com/office/powerpoint/2010/main" val="2655272857"/>
      </p:ext>
    </p:extLst>
  </p:cSld>
  <p:clrMapOvr>
    <a:overrideClrMapping bg1="dk1" tx1="lt1" bg2="dk2" tx2="lt2" accent1="accent1" accent2="accent2" accent3="accent3" accent4="accent4" accent5="accent5" accent6="accent6" hlink="hlink" folHlink="folHlink"/>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975CA-1D4B-1DD7-E91D-CC578DA7DA6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CCC9D830-4E38-4D5A-B5D3-0E345FBECAD2}" type="datetimeFigureOut">
              <a:rPr lang="en-US"/>
              <a:pPr>
                <a:defRPr/>
              </a:pPr>
              <a:t>2/28/2024</a:t>
            </a:fld>
            <a:endParaRPr lang="en-US"/>
          </a:p>
        </p:txBody>
      </p:sp>
      <p:sp>
        <p:nvSpPr>
          <p:cNvPr id="6" name="Footer Placeholder 5">
            <a:extLst>
              <a:ext uri="{FF2B5EF4-FFF2-40B4-BE49-F238E27FC236}">
                <a16:creationId xmlns:a16="http://schemas.microsoft.com/office/drawing/2014/main" id="{4A4FCFF8-4A77-7C3B-C8EA-EC1A4FD200F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0903205-02DA-A4C7-8C4C-511632D2EA0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9D6CF7E-8E49-48D1-B636-7B677972C8C3}" type="slidenum">
              <a:rPr lang="en-US" altLang="en-US"/>
              <a:pPr>
                <a:defRPr/>
              </a:pPr>
              <a:t>‹#›</a:t>
            </a:fld>
            <a:endParaRPr lang="en-US" altLang="en-US"/>
          </a:p>
        </p:txBody>
      </p:sp>
    </p:spTree>
    <p:extLst>
      <p:ext uri="{BB962C8B-B14F-4D97-AF65-F5344CB8AC3E}">
        <p14:creationId xmlns:p14="http://schemas.microsoft.com/office/powerpoint/2010/main" val="417337372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F8A617-651E-7D3C-EF16-AE8583F973DA}"/>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9FB517A-5C77-476E-9E97-10AB9F547A69}" type="datetimeFigureOut">
              <a:rPr lang="en-US"/>
              <a:pPr>
                <a:defRPr/>
              </a:pPr>
              <a:t>2/28/2024</a:t>
            </a:fld>
            <a:endParaRPr lang="en-US"/>
          </a:p>
        </p:txBody>
      </p:sp>
      <p:sp>
        <p:nvSpPr>
          <p:cNvPr id="8" name="Footer Placeholder 7">
            <a:extLst>
              <a:ext uri="{FF2B5EF4-FFF2-40B4-BE49-F238E27FC236}">
                <a16:creationId xmlns:a16="http://schemas.microsoft.com/office/drawing/2014/main" id="{37E759C2-C0E3-8C2E-496D-F30C65EEB5F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FA3F28FF-C6CA-E4B3-65BC-0B78EF62DC4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F68587A-6055-485F-9DCB-DAC6B0BEB96D}" type="slidenum">
              <a:rPr lang="en-US" altLang="en-US"/>
              <a:pPr>
                <a:defRPr/>
              </a:pPr>
              <a:t>‹#›</a:t>
            </a:fld>
            <a:endParaRPr lang="en-US" altLang="en-US"/>
          </a:p>
        </p:txBody>
      </p:sp>
    </p:spTree>
    <p:extLst>
      <p:ext uri="{BB962C8B-B14F-4D97-AF65-F5344CB8AC3E}">
        <p14:creationId xmlns:p14="http://schemas.microsoft.com/office/powerpoint/2010/main" val="168296756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C1ED7B-47F0-0B93-414E-0DF25EF60E2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48C3E87-54EE-49A8-936B-9B6B9AC9C96E}" type="datetimeFigureOut">
              <a:rPr lang="en-US"/>
              <a:pPr>
                <a:defRPr/>
              </a:pPr>
              <a:t>2/28/2024</a:t>
            </a:fld>
            <a:endParaRPr lang="en-US"/>
          </a:p>
        </p:txBody>
      </p:sp>
      <p:sp>
        <p:nvSpPr>
          <p:cNvPr id="4" name="Footer Placeholder 3">
            <a:extLst>
              <a:ext uri="{FF2B5EF4-FFF2-40B4-BE49-F238E27FC236}">
                <a16:creationId xmlns:a16="http://schemas.microsoft.com/office/drawing/2014/main" id="{8265FF50-B4D0-EF10-F5BD-35E95C85191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DD30BD1A-1A8C-A6A0-A300-A3C164C765F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7E2D764-0E64-4B32-A700-84E328DD3EF8}" type="slidenum">
              <a:rPr lang="en-US" altLang="en-US"/>
              <a:pPr>
                <a:defRPr/>
              </a:pPr>
              <a:t>‹#›</a:t>
            </a:fld>
            <a:endParaRPr lang="en-US" altLang="en-US"/>
          </a:p>
        </p:txBody>
      </p:sp>
    </p:spTree>
    <p:extLst>
      <p:ext uri="{BB962C8B-B14F-4D97-AF65-F5344CB8AC3E}">
        <p14:creationId xmlns:p14="http://schemas.microsoft.com/office/powerpoint/2010/main" val="374068790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D82593-35BE-3ED5-A473-F78AA315835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5687F37-CDEA-485C-AC3F-00368D050E12}" type="datetimeFigureOut">
              <a:rPr lang="en-US"/>
              <a:pPr>
                <a:defRPr/>
              </a:pPr>
              <a:t>2/28/2024</a:t>
            </a:fld>
            <a:endParaRPr lang="en-US"/>
          </a:p>
        </p:txBody>
      </p:sp>
      <p:sp>
        <p:nvSpPr>
          <p:cNvPr id="3" name="Footer Placeholder 2">
            <a:extLst>
              <a:ext uri="{FF2B5EF4-FFF2-40B4-BE49-F238E27FC236}">
                <a16:creationId xmlns:a16="http://schemas.microsoft.com/office/drawing/2014/main" id="{E6134D8D-107A-1058-D3A8-348FE147194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232BB4CC-519D-F4C6-9544-A59514474C6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21F0F23-AD7F-449F-A09A-94AC9FF3D162}" type="slidenum">
              <a:rPr lang="en-US" altLang="en-US"/>
              <a:pPr>
                <a:defRPr/>
              </a:pPr>
              <a:t>‹#›</a:t>
            </a:fld>
            <a:endParaRPr lang="en-US" altLang="en-US"/>
          </a:p>
        </p:txBody>
      </p:sp>
    </p:spTree>
    <p:extLst>
      <p:ext uri="{BB962C8B-B14F-4D97-AF65-F5344CB8AC3E}">
        <p14:creationId xmlns:p14="http://schemas.microsoft.com/office/powerpoint/2010/main" val="33529621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A705045-F0AC-EAD5-FB97-C275D79CFFE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B3E5521-94F5-60F4-0B20-69E36C6E071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3FF1540-9098-5C21-472E-02AF7222B36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51D1599-BB4F-4D04-8859-31691BBC2E35}" type="slidenum">
              <a:rPr lang="en-US" altLang="en-US"/>
              <a:pPr>
                <a:defRPr/>
              </a:pPr>
              <a:t>‹#›</a:t>
            </a:fld>
            <a:endParaRPr lang="en-US" altLang="en-US"/>
          </a:p>
        </p:txBody>
      </p:sp>
    </p:spTree>
    <p:extLst>
      <p:ext uri="{BB962C8B-B14F-4D97-AF65-F5344CB8AC3E}">
        <p14:creationId xmlns:p14="http://schemas.microsoft.com/office/powerpoint/2010/main" val="19860820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8F73C2-87E5-C16C-CEBD-4EC67B9B33DC}"/>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4D6D40B2-653C-2F53-0EB6-36800B1B02D0}"/>
              </a:ext>
            </a:extLst>
          </p:cNvPr>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B2B70DBC-8EFE-BC95-5F75-537EE5364DA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C8AA6C20-6363-4883-BC92-13F63B0AD24D}" type="datetimeFigureOut">
              <a:rPr lang="en-US"/>
              <a:pPr>
                <a:defRPr/>
              </a:pPr>
              <a:t>2/28/2024</a:t>
            </a:fld>
            <a:endParaRPr lang="en-US"/>
          </a:p>
        </p:txBody>
      </p:sp>
      <p:sp>
        <p:nvSpPr>
          <p:cNvPr id="8" name="Footer Placeholder 5">
            <a:extLst>
              <a:ext uri="{FF2B5EF4-FFF2-40B4-BE49-F238E27FC236}">
                <a16:creationId xmlns:a16="http://schemas.microsoft.com/office/drawing/2014/main" id="{D94DB8C3-380A-ADA2-B167-3218F65A664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8D7BBF99-F36D-797E-566A-2CC89DD9439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5B1B846-11C7-4C11-B700-2E2835CE3DD0}" type="slidenum">
              <a:rPr lang="en-US" altLang="en-US"/>
              <a:pPr>
                <a:defRPr/>
              </a:pPr>
              <a:t>‹#›</a:t>
            </a:fld>
            <a:endParaRPr lang="en-US" altLang="en-US"/>
          </a:p>
        </p:txBody>
      </p:sp>
    </p:spTree>
    <p:extLst>
      <p:ext uri="{BB962C8B-B14F-4D97-AF65-F5344CB8AC3E}">
        <p14:creationId xmlns:p14="http://schemas.microsoft.com/office/powerpoint/2010/main" val="334394362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1D38D6-8FFB-C0B7-4DC9-1F7B92CED867}"/>
              </a:ext>
            </a:extLst>
          </p:cNvPr>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CB180E07-D262-1D2B-EC69-77538D51914D}"/>
              </a:ext>
            </a:extLst>
          </p:cNvPr>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901AC2AF-EBA4-B832-1B54-246C302C51BD}"/>
              </a:ext>
            </a:extLst>
          </p:cNvPr>
          <p:cNvSpPr>
            <a:spLocks noGrp="1"/>
          </p:cNvSpPr>
          <p:nvPr>
            <p:ph type="dt" sz="half" idx="10"/>
          </p:nvPr>
        </p:nvSpPr>
        <p:spPr>
          <a:xfrm>
            <a:off x="165100" y="1169988"/>
            <a:ext cx="2522538" cy="201612"/>
          </a:xfrm>
        </p:spPr>
        <p:txBody>
          <a:bodyPr/>
          <a:lstStyle>
            <a:lvl1pPr fontAlgn="base">
              <a:spcBef>
                <a:spcPct val="0"/>
              </a:spcBef>
              <a:spcAft>
                <a:spcPct val="0"/>
              </a:spcAft>
              <a:defRPr>
                <a:latin typeface="Arial" panose="020B0604020202020204" pitchFamily="34" charset="0"/>
              </a:defRPr>
            </a:lvl1pPr>
          </a:lstStyle>
          <a:p>
            <a:pPr>
              <a:defRPr/>
            </a:pPr>
            <a:fld id="{4046B4BE-9ECD-4005-9B33-9EC415D66E6D}" type="datetimeFigureOut">
              <a:rPr lang="en-US"/>
              <a:pPr>
                <a:defRPr/>
              </a:pPr>
              <a:t>2/28/2024</a:t>
            </a:fld>
            <a:endParaRPr lang="en-US"/>
          </a:p>
        </p:txBody>
      </p:sp>
      <p:sp>
        <p:nvSpPr>
          <p:cNvPr id="8" name="Footer Placeholder 5">
            <a:extLst>
              <a:ext uri="{FF2B5EF4-FFF2-40B4-BE49-F238E27FC236}">
                <a16:creationId xmlns:a16="http://schemas.microsoft.com/office/drawing/2014/main" id="{69BEB267-B062-8CF3-81A2-F23661893B22}"/>
              </a:ext>
            </a:extLst>
          </p:cNvPr>
          <p:cNvSpPr>
            <a:spLocks noGrp="1"/>
          </p:cNvSpPr>
          <p:nvPr>
            <p:ph type="ftr" sz="quarter" idx="11"/>
          </p:nvPr>
        </p:nvSpPr>
        <p:spPr>
          <a:xfrm>
            <a:off x="3035300" y="1169988"/>
            <a:ext cx="5194300" cy="201612"/>
          </a:xfrm>
        </p:spPr>
        <p:txBody>
          <a:bodyPr/>
          <a:lstStyle>
            <a:lvl1pPr fontAlgn="base">
              <a:spcBef>
                <a:spcPct val="0"/>
              </a:spcBef>
              <a:spcAft>
                <a:spcPct val="0"/>
              </a:spcAft>
              <a:defRPr>
                <a:solidFill>
                  <a:prstClr val="white">
                    <a:shade val="50000"/>
                  </a:prstClr>
                </a:solidFill>
                <a:latin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80BC0F05-3D3D-40CD-98BB-098982A54F8F}"/>
              </a:ext>
            </a:extLst>
          </p:cNvPr>
          <p:cNvSpPr>
            <a:spLocks noGrp="1"/>
          </p:cNvSpPr>
          <p:nvPr>
            <p:ph type="sldNum" sz="quarter" idx="12"/>
          </p:nvPr>
        </p:nvSpPr>
        <p:spPr>
          <a:xfrm>
            <a:off x="8339138" y="1169988"/>
            <a:ext cx="733425" cy="201612"/>
          </a:xfrm>
        </p:spPr>
        <p:txBody>
          <a:bodyPr/>
          <a:lstStyle>
            <a:lvl1pPr>
              <a:defRPr>
                <a:latin typeface="Arial" panose="020B0604020202020204" pitchFamily="34" charset="0"/>
              </a:defRPr>
            </a:lvl1pPr>
          </a:lstStyle>
          <a:p>
            <a:pPr>
              <a:defRPr/>
            </a:pPr>
            <a:fld id="{EE92598D-C9B2-4399-A884-8FB440210382}" type="slidenum">
              <a:rPr lang="en-US" altLang="en-US"/>
              <a:pPr>
                <a:defRPr/>
              </a:pPr>
              <a:t>‹#›</a:t>
            </a:fld>
            <a:endParaRPr lang="en-US" altLang="en-US"/>
          </a:p>
        </p:txBody>
      </p:sp>
    </p:spTree>
    <p:extLst>
      <p:ext uri="{BB962C8B-B14F-4D97-AF65-F5344CB8AC3E}">
        <p14:creationId xmlns:p14="http://schemas.microsoft.com/office/powerpoint/2010/main" val="2676203838"/>
      </p:ext>
    </p:extLst>
  </p:cSld>
  <p:clrMapOvr>
    <a:overrideClrMapping bg1="lt1" tx1="dk1" bg2="lt2" tx2="dk2" accent1="accent1" accent2="accent2" accent3="accent3" accent4="accent4" accent5="accent5" accent6="accent6" hlink="hlink" folHlink="folHlink"/>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A4159-05CA-95DA-5897-0582EEF2D32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58C7D18-8050-4A62-8135-89785479893C}" type="datetimeFigureOut">
              <a:rPr lang="en-US"/>
              <a:pPr>
                <a:defRPr/>
              </a:pPr>
              <a:t>2/28/2024</a:t>
            </a:fld>
            <a:endParaRPr lang="en-US"/>
          </a:p>
        </p:txBody>
      </p:sp>
      <p:sp>
        <p:nvSpPr>
          <p:cNvPr id="5" name="Footer Placeholder 4">
            <a:extLst>
              <a:ext uri="{FF2B5EF4-FFF2-40B4-BE49-F238E27FC236}">
                <a16:creationId xmlns:a16="http://schemas.microsoft.com/office/drawing/2014/main" id="{1D995BC2-B9AD-23E3-A6E5-EDF3D228567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E6A9BF0-D5B5-4F42-31F3-14B4960DF54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A3D5919-3234-4EB9-8E43-3579CE92454F}" type="slidenum">
              <a:rPr lang="en-US" altLang="en-US"/>
              <a:pPr>
                <a:defRPr/>
              </a:pPr>
              <a:t>‹#›</a:t>
            </a:fld>
            <a:endParaRPr lang="en-US" altLang="en-US"/>
          </a:p>
        </p:txBody>
      </p:sp>
    </p:spTree>
    <p:extLst>
      <p:ext uri="{BB962C8B-B14F-4D97-AF65-F5344CB8AC3E}">
        <p14:creationId xmlns:p14="http://schemas.microsoft.com/office/powerpoint/2010/main" val="373362130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D92C59-E460-E4A2-1520-C32735E30552}"/>
              </a:ext>
            </a:extLst>
          </p:cNvPr>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55A9CFC8-82EC-D1A9-1FD0-9C0E726B009A}"/>
              </a:ext>
            </a:extLst>
          </p:cNvPr>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B7063C3-CB0A-C7BC-5599-0443C066193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E8B5BAA-DF3E-46F0-9FBF-8BF5268012E5}" type="datetimeFigureOut">
              <a:rPr lang="en-US"/>
              <a:pPr>
                <a:defRPr/>
              </a:pPr>
              <a:t>2/28/2024</a:t>
            </a:fld>
            <a:endParaRPr lang="en-US"/>
          </a:p>
        </p:txBody>
      </p:sp>
      <p:sp>
        <p:nvSpPr>
          <p:cNvPr id="7" name="Footer Placeholder 4">
            <a:extLst>
              <a:ext uri="{FF2B5EF4-FFF2-40B4-BE49-F238E27FC236}">
                <a16:creationId xmlns:a16="http://schemas.microsoft.com/office/drawing/2014/main" id="{AE1D313D-D6EB-BF1F-CB53-5D14A8AF47FF}"/>
              </a:ext>
            </a:extLst>
          </p:cNvPr>
          <p:cNvSpPr>
            <a:spLocks noGrp="1"/>
          </p:cNvSpPr>
          <p:nvPr>
            <p:ph type="ftr" sz="quarter" idx="11"/>
          </p:nvPr>
        </p:nvSpPr>
        <p:spPr>
          <a:xfrm>
            <a:off x="2640013" y="6376988"/>
            <a:ext cx="3836987" cy="36512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51DEF693-779C-BCD5-4538-478A9E33FE8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F982EF6-2866-4E6B-8C5F-6A6070C72546}" type="slidenum">
              <a:rPr lang="en-US" altLang="en-US"/>
              <a:pPr>
                <a:defRPr/>
              </a:pPr>
              <a:t>‹#›</a:t>
            </a:fld>
            <a:endParaRPr lang="en-US" altLang="en-US"/>
          </a:p>
        </p:txBody>
      </p:sp>
    </p:spTree>
    <p:extLst>
      <p:ext uri="{BB962C8B-B14F-4D97-AF65-F5344CB8AC3E}">
        <p14:creationId xmlns:p14="http://schemas.microsoft.com/office/powerpoint/2010/main" val="367467942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1DDAC69-14FD-7495-0EBF-8B367175DFE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680DAF7E-F9E5-57B8-0925-247FCD85954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E4FC617-441E-92A8-98E8-3C6960DC86B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2EF7197-3FC6-404B-A637-3E03E7CD99BC}" type="slidenum">
              <a:rPr lang="en-US" altLang="en-US"/>
              <a:pPr>
                <a:defRPr/>
              </a:pPr>
              <a:t>‹#›</a:t>
            </a:fld>
            <a:endParaRPr lang="en-US" altLang="en-US"/>
          </a:p>
        </p:txBody>
      </p:sp>
    </p:spTree>
    <p:extLst>
      <p:ext uri="{BB962C8B-B14F-4D97-AF65-F5344CB8AC3E}">
        <p14:creationId xmlns:p14="http://schemas.microsoft.com/office/powerpoint/2010/main" val="10126369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CECD00-21C1-0E5F-9C9B-39B9295ADE2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AB7E1CB6-2E95-8AAB-4169-4D58990F136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D0E9A5D-16D2-EB43-159E-FB56F10C693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93F21E8-0160-43C5-9155-1A71FD31E61A}" type="slidenum">
              <a:rPr lang="en-US" altLang="en-US"/>
              <a:pPr>
                <a:defRPr/>
              </a:pPr>
              <a:t>‹#›</a:t>
            </a:fld>
            <a:endParaRPr lang="en-US" altLang="en-US"/>
          </a:p>
        </p:txBody>
      </p:sp>
    </p:spTree>
    <p:extLst>
      <p:ext uri="{BB962C8B-B14F-4D97-AF65-F5344CB8AC3E}">
        <p14:creationId xmlns:p14="http://schemas.microsoft.com/office/powerpoint/2010/main" val="145341300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B8FD-6C2C-B1A8-9569-D76C7F92B30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1E364AF-C6FB-CDEA-3B4F-14F8E4D7E43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5FE84B5-9F0E-8B0A-5008-5767DEB05D6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E2BB30F-33BA-498D-89F2-1ADE9E552A7E}" type="slidenum">
              <a:rPr lang="en-US" altLang="en-US"/>
              <a:pPr>
                <a:defRPr/>
              </a:pPr>
              <a:t>‹#›</a:t>
            </a:fld>
            <a:endParaRPr lang="en-US" altLang="en-US"/>
          </a:p>
        </p:txBody>
      </p:sp>
    </p:spTree>
    <p:extLst>
      <p:ext uri="{BB962C8B-B14F-4D97-AF65-F5344CB8AC3E}">
        <p14:creationId xmlns:p14="http://schemas.microsoft.com/office/powerpoint/2010/main" val="359998958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4ECF4-486E-CB18-7BA2-65E1D7D79FE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4BFAFF3B-8E39-ADDA-93D5-CD2663E4BCF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0E8B540-518F-05C2-8C55-B5A207FD160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8C0343A-8868-4E39-B511-DBA92317F437}" type="slidenum">
              <a:rPr lang="en-US" altLang="en-US"/>
              <a:pPr>
                <a:defRPr/>
              </a:pPr>
              <a:t>‹#›</a:t>
            </a:fld>
            <a:endParaRPr lang="en-US" altLang="en-US"/>
          </a:p>
        </p:txBody>
      </p:sp>
    </p:spTree>
    <p:extLst>
      <p:ext uri="{BB962C8B-B14F-4D97-AF65-F5344CB8AC3E}">
        <p14:creationId xmlns:p14="http://schemas.microsoft.com/office/powerpoint/2010/main" val="250311003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A176F9-96D6-3326-9F8C-D3C3225C44D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EA515006-C2E8-C445-42B6-58ECC3F3F81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E256FD7-A71B-51F3-3FFB-C993BF609D2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1AA45E2-70FE-4106-A4F0-A17781631AB0}" type="slidenum">
              <a:rPr lang="en-US" altLang="en-US"/>
              <a:pPr>
                <a:defRPr/>
              </a:pPr>
              <a:t>‹#›</a:t>
            </a:fld>
            <a:endParaRPr lang="en-US" altLang="en-US"/>
          </a:p>
        </p:txBody>
      </p:sp>
    </p:spTree>
    <p:extLst>
      <p:ext uri="{BB962C8B-B14F-4D97-AF65-F5344CB8AC3E}">
        <p14:creationId xmlns:p14="http://schemas.microsoft.com/office/powerpoint/2010/main" val="98916511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A5E748-1820-21A3-DDFF-F1A1436AB0A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C825538B-8585-5C13-E9CD-169B5238616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05DF1727-055C-28D3-68E1-7C21527F36D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3690736-E548-490D-8EB3-3EE41367E9CA}" type="slidenum">
              <a:rPr lang="en-US" altLang="en-US"/>
              <a:pPr>
                <a:defRPr/>
              </a:pPr>
              <a:t>‹#›</a:t>
            </a:fld>
            <a:endParaRPr lang="en-US" altLang="en-US"/>
          </a:p>
        </p:txBody>
      </p:sp>
    </p:spTree>
    <p:extLst>
      <p:ext uri="{BB962C8B-B14F-4D97-AF65-F5344CB8AC3E}">
        <p14:creationId xmlns:p14="http://schemas.microsoft.com/office/powerpoint/2010/main" val="1418216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B6E54-2D33-F5A2-2610-BC6C76D3FCC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75F01C9-22AF-4F0D-1373-D4DF40B8747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5E28ED1-E120-7DF8-E7D0-20E1F462137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4A5D0F6-4BAC-45DB-850E-7B06C700A644}" type="slidenum">
              <a:rPr lang="en-US" altLang="en-US"/>
              <a:pPr>
                <a:defRPr/>
              </a:pPr>
              <a:t>‹#›</a:t>
            </a:fld>
            <a:endParaRPr lang="en-US" altLang="en-US"/>
          </a:p>
        </p:txBody>
      </p:sp>
    </p:spTree>
    <p:extLst>
      <p:ext uri="{BB962C8B-B14F-4D97-AF65-F5344CB8AC3E}">
        <p14:creationId xmlns:p14="http://schemas.microsoft.com/office/powerpoint/2010/main" val="132816662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2912E-6A5C-34AF-11F9-04D8BB7E89B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D043475F-E7CE-8666-C16D-184DE31DCBC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8CB124-F38B-0057-965F-8EAB104E0DF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BD75B34-F818-48A2-B3C1-3DF8C665D7CE}" type="slidenum">
              <a:rPr lang="en-US" altLang="en-US"/>
              <a:pPr>
                <a:defRPr/>
              </a:pPr>
              <a:t>‹#›</a:t>
            </a:fld>
            <a:endParaRPr lang="en-US" altLang="en-US"/>
          </a:p>
        </p:txBody>
      </p:sp>
    </p:spTree>
    <p:extLst>
      <p:ext uri="{BB962C8B-B14F-4D97-AF65-F5344CB8AC3E}">
        <p14:creationId xmlns:p14="http://schemas.microsoft.com/office/powerpoint/2010/main" val="266519103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2B37728-E625-D15F-387B-FD7A292D491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E77812B0-9A31-14B0-CE8E-B958795710A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A72B1AA-A5C7-6C0F-84AB-A6CAC19EEFD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28CBF68-738A-4634-B93E-731B46957C50}" type="slidenum">
              <a:rPr lang="en-US" altLang="en-US"/>
              <a:pPr>
                <a:defRPr/>
              </a:pPr>
              <a:t>‹#›</a:t>
            </a:fld>
            <a:endParaRPr lang="en-US" altLang="en-US"/>
          </a:p>
        </p:txBody>
      </p:sp>
    </p:spTree>
    <p:extLst>
      <p:ext uri="{BB962C8B-B14F-4D97-AF65-F5344CB8AC3E}">
        <p14:creationId xmlns:p14="http://schemas.microsoft.com/office/powerpoint/2010/main" val="400021044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7234533-F908-4405-30F0-3B4A4EF0DFA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A91F04D3-2D1F-408E-B947-F3DB7866B0E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C3474E4-8463-8B8D-29EE-A88A07C498A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F6C1A43-1DA5-4037-A5E4-92AB8E0C5E84}" type="slidenum">
              <a:rPr lang="en-US" altLang="en-US"/>
              <a:pPr>
                <a:defRPr/>
              </a:pPr>
              <a:t>‹#›</a:t>
            </a:fld>
            <a:endParaRPr lang="en-US" altLang="en-US"/>
          </a:p>
        </p:txBody>
      </p:sp>
    </p:spTree>
    <p:extLst>
      <p:ext uri="{BB962C8B-B14F-4D97-AF65-F5344CB8AC3E}">
        <p14:creationId xmlns:p14="http://schemas.microsoft.com/office/powerpoint/2010/main" val="413161834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B89A0-BF88-581B-9935-DD345BDF9B8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C7B3374-D7AE-C953-F8E1-3A1047FE26F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F2F2B23-F92B-CEE8-9FB8-59D336B8276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58DF975-9AE1-4BA2-96BA-CF54E658333B}" type="slidenum">
              <a:rPr lang="en-US" altLang="en-US"/>
              <a:pPr>
                <a:defRPr/>
              </a:pPr>
              <a:t>‹#›</a:t>
            </a:fld>
            <a:endParaRPr lang="en-US" altLang="en-US"/>
          </a:p>
        </p:txBody>
      </p:sp>
    </p:spTree>
    <p:extLst>
      <p:ext uri="{BB962C8B-B14F-4D97-AF65-F5344CB8AC3E}">
        <p14:creationId xmlns:p14="http://schemas.microsoft.com/office/powerpoint/2010/main" val="178149186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E4623-D545-7A5F-F6A0-E7BE2BAB247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0FD9344-8D8B-5190-13FE-881D1B4BBF6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37DBCB8-4D88-2C19-A0C5-AB4D6049F59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F1FEAA4-1649-4768-9DE4-FC564C8AE051}" type="slidenum">
              <a:rPr lang="en-US" altLang="en-US"/>
              <a:pPr>
                <a:defRPr/>
              </a:pPr>
              <a:t>‹#›</a:t>
            </a:fld>
            <a:endParaRPr lang="en-US" altLang="en-US"/>
          </a:p>
        </p:txBody>
      </p:sp>
    </p:spTree>
    <p:extLst>
      <p:ext uri="{BB962C8B-B14F-4D97-AF65-F5344CB8AC3E}">
        <p14:creationId xmlns:p14="http://schemas.microsoft.com/office/powerpoint/2010/main" val="355548723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DBAEC97-867A-97DA-E863-73BD478704B3}"/>
              </a:ext>
            </a:extLst>
          </p:cNvPr>
          <p:cNvGrpSpPr>
            <a:grpSpLocks/>
          </p:cNvGrpSpPr>
          <p:nvPr/>
        </p:nvGrpSpPr>
        <p:grpSpPr bwMode="auto">
          <a:xfrm>
            <a:off x="-4763" y="2438400"/>
            <a:ext cx="9148763" cy="1063625"/>
            <a:chOff x="-2" y="1536"/>
            <a:chExt cx="5762" cy="670"/>
          </a:xfrm>
        </p:grpSpPr>
        <p:grpSp>
          <p:nvGrpSpPr>
            <p:cNvPr id="3" name="Group 3">
              <a:extLst>
                <a:ext uri="{FF2B5EF4-FFF2-40B4-BE49-F238E27FC236}">
                  <a16:creationId xmlns:a16="http://schemas.microsoft.com/office/drawing/2014/main" id="{206216DC-E328-4F8F-48C7-4140EB14B0AA}"/>
                </a:ext>
              </a:extLst>
            </p:cNvPr>
            <p:cNvGrpSpPr>
              <a:grpSpLocks/>
            </p:cNvGrpSpPr>
            <p:nvPr/>
          </p:nvGrpSpPr>
          <p:grpSpPr bwMode="auto">
            <a:xfrm flipH="1">
              <a:off x="-2" y="1562"/>
              <a:ext cx="5762" cy="638"/>
              <a:chOff x="-2" y="1562"/>
              <a:chExt cx="5762" cy="638"/>
            </a:xfrm>
          </p:grpSpPr>
          <p:sp>
            <p:nvSpPr>
              <p:cNvPr id="6" name="Freeform 4">
                <a:extLst>
                  <a:ext uri="{FF2B5EF4-FFF2-40B4-BE49-F238E27FC236}">
                    <a16:creationId xmlns:a16="http://schemas.microsoft.com/office/drawing/2014/main" id="{5F52A35E-2307-7BC1-9A36-AEAE619781BE}"/>
                  </a:ext>
                </a:extLst>
              </p:cNvPr>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 name="Freeform 5">
                <a:extLst>
                  <a:ext uri="{FF2B5EF4-FFF2-40B4-BE49-F238E27FC236}">
                    <a16:creationId xmlns:a16="http://schemas.microsoft.com/office/drawing/2014/main" id="{B1EDBBDB-8273-7B28-4FE0-1389176B58B7}"/>
                  </a:ext>
                </a:extLst>
              </p:cNvPr>
              <p:cNvSpPr>
                <a:spLocks/>
              </p:cNvSpPr>
              <p:nvPr/>
            </p:nvSpPr>
            <p:spPr bwMode="ltGray">
              <a:xfrm rot="-5400000">
                <a:off x="1306"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8" name="Freeform 6">
                <a:extLst>
                  <a:ext uri="{FF2B5EF4-FFF2-40B4-BE49-F238E27FC236}">
                    <a16:creationId xmlns:a16="http://schemas.microsoft.com/office/drawing/2014/main" id="{0A0C2599-AF59-B036-1588-064E25B65AE0}"/>
                  </a:ext>
                </a:extLst>
              </p:cNvPr>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9" name="Freeform 7">
                <a:extLst>
                  <a:ext uri="{FF2B5EF4-FFF2-40B4-BE49-F238E27FC236}">
                    <a16:creationId xmlns:a16="http://schemas.microsoft.com/office/drawing/2014/main" id="{B24A8A64-B56B-2E07-E879-0AE19286FE75}"/>
                  </a:ext>
                </a:extLst>
              </p:cNvPr>
              <p:cNvSpPr>
                <a:spLocks/>
              </p:cNvSpPr>
              <p:nvPr/>
            </p:nvSpPr>
            <p:spPr bwMode="ltGray">
              <a:xfrm rot="-5400000">
                <a:off x="-74"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0" name="Freeform 8">
                <a:extLst>
                  <a:ext uri="{FF2B5EF4-FFF2-40B4-BE49-F238E27FC236}">
                    <a16:creationId xmlns:a16="http://schemas.microsoft.com/office/drawing/2014/main" id="{B4686C73-812A-1980-8358-88C3F7DAC3DA}"/>
                  </a:ext>
                </a:extLst>
              </p:cNvPr>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1" name="Freeform 9">
                <a:extLst>
                  <a:ext uri="{FF2B5EF4-FFF2-40B4-BE49-F238E27FC236}">
                    <a16:creationId xmlns:a16="http://schemas.microsoft.com/office/drawing/2014/main" id="{B8FA3168-6950-313C-F43F-345CF06425EB}"/>
                  </a:ext>
                </a:extLst>
              </p:cNvPr>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2" name="Freeform 10">
                <a:extLst>
                  <a:ext uri="{FF2B5EF4-FFF2-40B4-BE49-F238E27FC236}">
                    <a16:creationId xmlns:a16="http://schemas.microsoft.com/office/drawing/2014/main" id="{82B67396-B50E-5FE6-2711-2394C83DE353}"/>
                  </a:ext>
                </a:extLst>
              </p:cNvPr>
              <p:cNvSpPr>
                <a:spLocks/>
              </p:cNvSpPr>
              <p:nvPr/>
            </p:nvSpPr>
            <p:spPr bwMode="ltGray">
              <a:xfrm rot="-5400000">
                <a:off x="139" y="1743"/>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3" name="Freeform 11">
                <a:extLst>
                  <a:ext uri="{FF2B5EF4-FFF2-40B4-BE49-F238E27FC236}">
                    <a16:creationId xmlns:a16="http://schemas.microsoft.com/office/drawing/2014/main" id="{0D0D2D38-E9F2-2393-F078-BA8115038A2C}"/>
                  </a:ext>
                </a:extLst>
              </p:cNvPr>
              <p:cNvSpPr>
                <a:spLocks/>
              </p:cNvSpPr>
              <p:nvPr/>
            </p:nvSpPr>
            <p:spPr bwMode="ltGray">
              <a:xfrm rot="-5400000">
                <a:off x="3211" y="1681"/>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4" name="Freeform 12">
                <a:extLst>
                  <a:ext uri="{FF2B5EF4-FFF2-40B4-BE49-F238E27FC236}">
                    <a16:creationId xmlns:a16="http://schemas.microsoft.com/office/drawing/2014/main" id="{744FCDA4-FFA2-60AE-0E05-D73E74A205EF}"/>
                  </a:ext>
                </a:extLst>
              </p:cNvPr>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5" name="Freeform 13">
                <a:extLst>
                  <a:ext uri="{FF2B5EF4-FFF2-40B4-BE49-F238E27FC236}">
                    <a16:creationId xmlns:a16="http://schemas.microsoft.com/office/drawing/2014/main" id="{835EBB17-089D-F83F-32FD-7209BCA6EFC9}"/>
                  </a:ext>
                </a:extLst>
              </p:cNvPr>
              <p:cNvSpPr>
                <a:spLocks/>
              </p:cNvSpPr>
              <p:nvPr/>
            </p:nvSpPr>
            <p:spPr bwMode="ltGray">
              <a:xfrm rot="-5400000">
                <a:off x="1813"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6" name="Freeform 14">
                <a:extLst>
                  <a:ext uri="{FF2B5EF4-FFF2-40B4-BE49-F238E27FC236}">
                    <a16:creationId xmlns:a16="http://schemas.microsoft.com/office/drawing/2014/main" id="{0897C2DC-EF9B-710A-D5BA-146FDAC0A75F}"/>
                  </a:ext>
                </a:extLst>
              </p:cNvPr>
              <p:cNvSpPr>
                <a:spLocks/>
              </p:cNvSpPr>
              <p:nvPr/>
            </p:nvSpPr>
            <p:spPr bwMode="ltGray">
              <a:xfrm rot="-5400000">
                <a:off x="2551" y="1728"/>
                <a:ext cx="624" cy="31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7" name="Freeform 15">
                <a:extLst>
                  <a:ext uri="{FF2B5EF4-FFF2-40B4-BE49-F238E27FC236}">
                    <a16:creationId xmlns:a16="http://schemas.microsoft.com/office/drawing/2014/main" id="{C77D7429-5532-EF77-AE23-D8969960CB06}"/>
                  </a:ext>
                </a:extLst>
              </p:cNvPr>
              <p:cNvSpPr>
                <a:spLocks/>
              </p:cNvSpPr>
              <p:nvPr/>
            </p:nvSpPr>
            <p:spPr bwMode="ltGray">
              <a:xfrm rot="-5400000">
                <a:off x="2313"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8" name="Freeform 16">
                <a:extLst>
                  <a:ext uri="{FF2B5EF4-FFF2-40B4-BE49-F238E27FC236}">
                    <a16:creationId xmlns:a16="http://schemas.microsoft.com/office/drawing/2014/main" id="{1458E9EA-EF47-B2A7-4BF4-F1E4BF3055AF}"/>
                  </a:ext>
                </a:extLst>
              </p:cNvPr>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9" name="Freeform 17">
                <a:extLst>
                  <a:ext uri="{FF2B5EF4-FFF2-40B4-BE49-F238E27FC236}">
                    <a16:creationId xmlns:a16="http://schemas.microsoft.com/office/drawing/2014/main" id="{BAADAE54-9874-1B6C-4B02-A276B7FE0928}"/>
                  </a:ext>
                </a:extLst>
              </p:cNvPr>
              <p:cNvSpPr>
                <a:spLocks/>
              </p:cNvSpPr>
              <p:nvPr/>
            </p:nvSpPr>
            <p:spPr bwMode="ltGray">
              <a:xfrm rot="-5400000">
                <a:off x="4077"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 name="Freeform 18">
                <a:extLst>
                  <a:ext uri="{FF2B5EF4-FFF2-40B4-BE49-F238E27FC236}">
                    <a16:creationId xmlns:a16="http://schemas.microsoft.com/office/drawing/2014/main" id="{2DC3C55B-82A6-A22A-BE3D-261A19C6723D}"/>
                  </a:ext>
                </a:extLst>
              </p:cNvPr>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1" name="Freeform 19">
                <a:extLst>
                  <a:ext uri="{FF2B5EF4-FFF2-40B4-BE49-F238E27FC236}">
                    <a16:creationId xmlns:a16="http://schemas.microsoft.com/office/drawing/2014/main" id="{9D953A59-2C08-0C83-FD06-1E2769FDE91B}"/>
                  </a:ext>
                </a:extLst>
              </p:cNvPr>
              <p:cNvSpPr>
                <a:spLocks/>
              </p:cNvSpPr>
              <p:nvPr/>
            </p:nvSpPr>
            <p:spPr bwMode="ltGray">
              <a:xfrm rot="-5400000">
                <a:off x="4584"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2" name="Freeform 20">
                <a:extLst>
                  <a:ext uri="{FF2B5EF4-FFF2-40B4-BE49-F238E27FC236}">
                    <a16:creationId xmlns:a16="http://schemas.microsoft.com/office/drawing/2014/main" id="{305CECA4-3D1D-0529-846A-FFE625B51EC4}"/>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3" name="Freeform 21">
                <a:extLst>
                  <a:ext uri="{FF2B5EF4-FFF2-40B4-BE49-F238E27FC236}">
                    <a16:creationId xmlns:a16="http://schemas.microsoft.com/office/drawing/2014/main" id="{6A17BE40-5C0D-44E0-99C4-F05ED703F071}"/>
                  </a:ext>
                </a:extLst>
              </p:cNvPr>
              <p:cNvSpPr>
                <a:spLocks/>
              </p:cNvSpPr>
              <p:nvPr/>
            </p:nvSpPr>
            <p:spPr bwMode="ltGray">
              <a:xfrm rot="-5400000">
                <a:off x="5084"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4" name="Freeform 22">
                <a:extLst>
                  <a:ext uri="{FF2B5EF4-FFF2-40B4-BE49-F238E27FC236}">
                    <a16:creationId xmlns:a16="http://schemas.microsoft.com/office/drawing/2014/main" id="{4191CFB7-3D77-3321-25BD-C03AE9C8088E}"/>
                  </a:ext>
                </a:extLst>
              </p:cNvPr>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 name="Freeform 23">
              <a:extLst>
                <a:ext uri="{FF2B5EF4-FFF2-40B4-BE49-F238E27FC236}">
                  <a16:creationId xmlns:a16="http://schemas.microsoft.com/office/drawing/2014/main" id="{16CC1F90-732A-BAA9-6C97-546F375DA58B}"/>
                </a:ext>
              </a:extLst>
            </p:cNvPr>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5" name="Freeform 24">
              <a:extLst>
                <a:ext uri="{FF2B5EF4-FFF2-40B4-BE49-F238E27FC236}">
                  <a16:creationId xmlns:a16="http://schemas.microsoft.com/office/drawing/2014/main" id="{E06FBB03-AB9F-4395-7D7A-582B10305B6D}"/>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8873" name="Rectangle 25"/>
          <p:cNvSpPr>
            <a:spLocks noGrp="1" noChangeArrowheads="1"/>
          </p:cNvSpPr>
          <p:nvPr>
            <p:ph type="ctrTitle"/>
          </p:nvPr>
        </p:nvSpPr>
        <p:spPr>
          <a:xfrm>
            <a:off x="1173163" y="1341438"/>
            <a:ext cx="7772400" cy="1143000"/>
          </a:xfrm>
        </p:spPr>
        <p:txBody>
          <a:bodyPr/>
          <a:lstStyle>
            <a:lvl1pPr>
              <a:defRPr/>
            </a:lvl1pPr>
          </a:lstStyle>
          <a:p>
            <a:pPr lvl="0"/>
            <a:r>
              <a:rPr lang="en-US" altLang="en-US" noProof="0"/>
              <a:t>Click to edit Master title style</a:t>
            </a:r>
          </a:p>
        </p:txBody>
      </p:sp>
      <p:sp>
        <p:nvSpPr>
          <p:cNvPr id="78874"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altLang="en-US" noProof="0"/>
              <a:t>Click to edit Master subtitle style</a:t>
            </a:r>
          </a:p>
        </p:txBody>
      </p:sp>
      <p:sp>
        <p:nvSpPr>
          <p:cNvPr id="25" name="Rectangle 27">
            <a:extLst>
              <a:ext uri="{FF2B5EF4-FFF2-40B4-BE49-F238E27FC236}">
                <a16:creationId xmlns:a16="http://schemas.microsoft.com/office/drawing/2014/main" id="{F56C2D31-47D5-5488-4B0F-1F0CA1D1A884}"/>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tLang="en-US"/>
          </a:p>
        </p:txBody>
      </p:sp>
      <p:sp>
        <p:nvSpPr>
          <p:cNvPr id="26" name="Rectangle 28">
            <a:extLst>
              <a:ext uri="{FF2B5EF4-FFF2-40B4-BE49-F238E27FC236}">
                <a16:creationId xmlns:a16="http://schemas.microsoft.com/office/drawing/2014/main" id="{EAD56B74-ED88-A82A-A15B-64BE34D60E69}"/>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ltLang="en-US"/>
          </a:p>
        </p:txBody>
      </p:sp>
      <p:sp>
        <p:nvSpPr>
          <p:cNvPr id="27" name="Rectangle 29">
            <a:extLst>
              <a:ext uri="{FF2B5EF4-FFF2-40B4-BE49-F238E27FC236}">
                <a16:creationId xmlns:a16="http://schemas.microsoft.com/office/drawing/2014/main" id="{247B748B-20A7-DBDD-BFAB-56F3FDCE460A}"/>
              </a:ext>
            </a:extLst>
          </p:cNvPr>
          <p:cNvSpPr>
            <a:spLocks noGrp="1" noChangeArrowheads="1"/>
          </p:cNvSpPr>
          <p:nvPr>
            <p:ph type="sldNum" sz="quarter" idx="12"/>
          </p:nvPr>
        </p:nvSpPr>
        <p:spPr/>
        <p:txBody>
          <a:bodyPr/>
          <a:lstStyle>
            <a:lvl1pPr>
              <a:defRPr/>
            </a:lvl1pPr>
          </a:lstStyle>
          <a:p>
            <a:pPr>
              <a:defRPr/>
            </a:pPr>
            <a:fld id="{9D6DF202-6D40-4D1C-8799-667712726D04}" type="slidenum">
              <a:rPr lang="en-US" altLang="en-US"/>
              <a:pPr>
                <a:defRPr/>
              </a:pPr>
              <a:t>‹#›</a:t>
            </a:fld>
            <a:endParaRPr lang="en-US" altLang="en-US"/>
          </a:p>
        </p:txBody>
      </p:sp>
    </p:spTree>
    <p:extLst>
      <p:ext uri="{BB962C8B-B14F-4D97-AF65-F5344CB8AC3E}">
        <p14:creationId xmlns:p14="http://schemas.microsoft.com/office/powerpoint/2010/main" val="868943022"/>
      </p:ext>
    </p:extLst>
  </p:cSld>
  <p:clrMapOvr>
    <a:masterClrMapping/>
  </p:clrMapOvr>
  <p:transition>
    <p:zoom/>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6726A62C-EF25-CC89-3117-F9BE22DBBF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E3882E64-258C-4940-9E37-C4F3FCCB2E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DD74DE6A-7D4F-647E-9541-E62EB1D25E27}"/>
              </a:ext>
            </a:extLst>
          </p:cNvPr>
          <p:cNvSpPr>
            <a:spLocks noGrp="1" noChangeArrowheads="1"/>
          </p:cNvSpPr>
          <p:nvPr>
            <p:ph type="sldNum" sz="quarter" idx="12"/>
          </p:nvPr>
        </p:nvSpPr>
        <p:spPr>
          <a:ln/>
        </p:spPr>
        <p:txBody>
          <a:bodyPr/>
          <a:lstStyle>
            <a:lvl1pPr>
              <a:defRPr/>
            </a:lvl1pPr>
          </a:lstStyle>
          <a:p>
            <a:pPr>
              <a:defRPr/>
            </a:pPr>
            <a:fld id="{D0FFC06E-3678-4596-8CFD-E2EDE5687782}" type="slidenum">
              <a:rPr lang="en-US" altLang="en-US"/>
              <a:pPr>
                <a:defRPr/>
              </a:pPr>
              <a:t>‹#›</a:t>
            </a:fld>
            <a:endParaRPr lang="en-US" altLang="en-US"/>
          </a:p>
        </p:txBody>
      </p:sp>
    </p:spTree>
    <p:extLst>
      <p:ext uri="{BB962C8B-B14F-4D97-AF65-F5344CB8AC3E}">
        <p14:creationId xmlns:p14="http://schemas.microsoft.com/office/powerpoint/2010/main" val="1680280025"/>
      </p:ext>
    </p:extLst>
  </p:cSld>
  <p:clrMapOvr>
    <a:masterClrMapping/>
  </p:clrMapOvr>
  <p:transition>
    <p:zoom/>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7">
            <a:extLst>
              <a:ext uri="{FF2B5EF4-FFF2-40B4-BE49-F238E27FC236}">
                <a16:creationId xmlns:a16="http://schemas.microsoft.com/office/drawing/2014/main" id="{74558B21-4887-8E9E-EF9F-7120BC065D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C131AA44-1B9B-EE84-433C-1FA7936410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6BFFE8C9-2F43-BC0E-7816-0ADDC9D5B299}"/>
              </a:ext>
            </a:extLst>
          </p:cNvPr>
          <p:cNvSpPr>
            <a:spLocks noGrp="1" noChangeArrowheads="1"/>
          </p:cNvSpPr>
          <p:nvPr>
            <p:ph type="sldNum" sz="quarter" idx="12"/>
          </p:nvPr>
        </p:nvSpPr>
        <p:spPr>
          <a:ln/>
        </p:spPr>
        <p:txBody>
          <a:bodyPr/>
          <a:lstStyle>
            <a:lvl1pPr>
              <a:defRPr/>
            </a:lvl1pPr>
          </a:lstStyle>
          <a:p>
            <a:pPr>
              <a:defRPr/>
            </a:pPr>
            <a:fld id="{D26D3056-800B-4698-B0E2-728139F8BF83}" type="slidenum">
              <a:rPr lang="en-US" altLang="en-US"/>
              <a:pPr>
                <a:defRPr/>
              </a:pPr>
              <a:t>‹#›</a:t>
            </a:fld>
            <a:endParaRPr lang="en-US" altLang="en-US"/>
          </a:p>
        </p:txBody>
      </p:sp>
    </p:spTree>
    <p:extLst>
      <p:ext uri="{BB962C8B-B14F-4D97-AF65-F5344CB8AC3E}">
        <p14:creationId xmlns:p14="http://schemas.microsoft.com/office/powerpoint/2010/main" val="2788588760"/>
      </p:ext>
    </p:extLst>
  </p:cSld>
  <p:clrMapOvr>
    <a:masterClrMapping/>
  </p:clrMapOvr>
  <p:transition>
    <p:zoom/>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51394747-E445-A09E-A2E9-06B906BA8E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7A997C6E-219D-42DA-724B-5635FD7B65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9BDB692D-6903-1755-227E-76F8D5B26576}"/>
              </a:ext>
            </a:extLst>
          </p:cNvPr>
          <p:cNvSpPr>
            <a:spLocks noGrp="1" noChangeArrowheads="1"/>
          </p:cNvSpPr>
          <p:nvPr>
            <p:ph type="sldNum" sz="quarter" idx="12"/>
          </p:nvPr>
        </p:nvSpPr>
        <p:spPr>
          <a:ln/>
        </p:spPr>
        <p:txBody>
          <a:bodyPr/>
          <a:lstStyle>
            <a:lvl1pPr>
              <a:defRPr/>
            </a:lvl1pPr>
          </a:lstStyle>
          <a:p>
            <a:pPr>
              <a:defRPr/>
            </a:pPr>
            <a:fld id="{5CA2EDB3-F9C1-4D0C-B50B-AF91FAD2FC60}" type="slidenum">
              <a:rPr lang="en-US" altLang="en-US"/>
              <a:pPr>
                <a:defRPr/>
              </a:pPr>
              <a:t>‹#›</a:t>
            </a:fld>
            <a:endParaRPr lang="en-US" altLang="en-US"/>
          </a:p>
        </p:txBody>
      </p:sp>
    </p:spTree>
    <p:extLst>
      <p:ext uri="{BB962C8B-B14F-4D97-AF65-F5344CB8AC3E}">
        <p14:creationId xmlns:p14="http://schemas.microsoft.com/office/powerpoint/2010/main" val="2895086249"/>
      </p:ext>
    </p:extLst>
  </p:cSld>
  <p:clrMapOvr>
    <a:masterClrMapping/>
  </p:clrMapOvr>
  <p:transition>
    <p:zoom/>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A3648A9C-0803-B4F6-57CC-9FF9AEDE9F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8">
            <a:extLst>
              <a:ext uri="{FF2B5EF4-FFF2-40B4-BE49-F238E27FC236}">
                <a16:creationId xmlns:a16="http://schemas.microsoft.com/office/drawing/2014/main" id="{90F7B6E5-A497-6664-9AED-923CA7C1BB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B0E27302-F421-71A2-DD7C-86BA6A359F0A}"/>
              </a:ext>
            </a:extLst>
          </p:cNvPr>
          <p:cNvSpPr>
            <a:spLocks noGrp="1" noChangeArrowheads="1"/>
          </p:cNvSpPr>
          <p:nvPr>
            <p:ph type="sldNum" sz="quarter" idx="12"/>
          </p:nvPr>
        </p:nvSpPr>
        <p:spPr>
          <a:ln/>
        </p:spPr>
        <p:txBody>
          <a:bodyPr/>
          <a:lstStyle>
            <a:lvl1pPr>
              <a:defRPr/>
            </a:lvl1pPr>
          </a:lstStyle>
          <a:p>
            <a:pPr>
              <a:defRPr/>
            </a:pPr>
            <a:fld id="{8B8D0B41-CF4E-44BA-AB7D-1736C5CCE616}" type="slidenum">
              <a:rPr lang="en-US" altLang="en-US"/>
              <a:pPr>
                <a:defRPr/>
              </a:pPr>
              <a:t>‹#›</a:t>
            </a:fld>
            <a:endParaRPr lang="en-US" altLang="en-US"/>
          </a:p>
        </p:txBody>
      </p:sp>
    </p:spTree>
    <p:extLst>
      <p:ext uri="{BB962C8B-B14F-4D97-AF65-F5344CB8AC3E}">
        <p14:creationId xmlns:p14="http://schemas.microsoft.com/office/powerpoint/2010/main" val="1330337488"/>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451CE9-EE49-7A9D-D4B9-FCFA478B49F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266D92C-1389-CEA6-FDC8-F0D8C05B80E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473835C-A4C1-A85A-72E7-5412D5C6A53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07CB354-F60A-424A-963F-936303ED7E2F}" type="slidenum">
              <a:rPr lang="en-US" altLang="en-US"/>
              <a:pPr>
                <a:defRPr/>
              </a:pPr>
              <a:t>‹#›</a:t>
            </a:fld>
            <a:endParaRPr lang="en-US" altLang="en-US"/>
          </a:p>
        </p:txBody>
      </p:sp>
    </p:spTree>
    <p:extLst>
      <p:ext uri="{BB962C8B-B14F-4D97-AF65-F5344CB8AC3E}">
        <p14:creationId xmlns:p14="http://schemas.microsoft.com/office/powerpoint/2010/main" val="106473981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A2E0F9E8-9093-6DD3-F0A4-D5DA82DF21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8">
            <a:extLst>
              <a:ext uri="{FF2B5EF4-FFF2-40B4-BE49-F238E27FC236}">
                <a16:creationId xmlns:a16="http://schemas.microsoft.com/office/drawing/2014/main" id="{19ED0B8C-A935-C2E3-EC4C-5AF104AF00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E39C332F-E75C-64E6-06A4-8EF8F8625E8B}"/>
              </a:ext>
            </a:extLst>
          </p:cNvPr>
          <p:cNvSpPr>
            <a:spLocks noGrp="1" noChangeArrowheads="1"/>
          </p:cNvSpPr>
          <p:nvPr>
            <p:ph type="sldNum" sz="quarter" idx="12"/>
          </p:nvPr>
        </p:nvSpPr>
        <p:spPr>
          <a:ln/>
        </p:spPr>
        <p:txBody>
          <a:bodyPr/>
          <a:lstStyle>
            <a:lvl1pPr>
              <a:defRPr/>
            </a:lvl1pPr>
          </a:lstStyle>
          <a:p>
            <a:pPr>
              <a:defRPr/>
            </a:pPr>
            <a:fld id="{C2FF51D6-84F0-4F13-8D09-9717DB484FFC}" type="slidenum">
              <a:rPr lang="en-US" altLang="en-US"/>
              <a:pPr>
                <a:defRPr/>
              </a:pPr>
              <a:t>‹#›</a:t>
            </a:fld>
            <a:endParaRPr lang="en-US" altLang="en-US"/>
          </a:p>
        </p:txBody>
      </p:sp>
    </p:spTree>
    <p:extLst>
      <p:ext uri="{BB962C8B-B14F-4D97-AF65-F5344CB8AC3E}">
        <p14:creationId xmlns:p14="http://schemas.microsoft.com/office/powerpoint/2010/main" val="241575536"/>
      </p:ext>
    </p:extLst>
  </p:cSld>
  <p:clrMapOvr>
    <a:masterClrMapping/>
  </p:clrMapOvr>
  <p:transition>
    <p:zoom/>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456ABFDD-6CF3-93CC-0862-527BC48D37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8">
            <a:extLst>
              <a:ext uri="{FF2B5EF4-FFF2-40B4-BE49-F238E27FC236}">
                <a16:creationId xmlns:a16="http://schemas.microsoft.com/office/drawing/2014/main" id="{AD883070-6E66-21B5-1785-491DA4B3C9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E405FEE7-1B4E-7105-A005-94DC80DAD903}"/>
              </a:ext>
            </a:extLst>
          </p:cNvPr>
          <p:cNvSpPr>
            <a:spLocks noGrp="1" noChangeArrowheads="1"/>
          </p:cNvSpPr>
          <p:nvPr>
            <p:ph type="sldNum" sz="quarter" idx="12"/>
          </p:nvPr>
        </p:nvSpPr>
        <p:spPr>
          <a:ln/>
        </p:spPr>
        <p:txBody>
          <a:bodyPr/>
          <a:lstStyle>
            <a:lvl1pPr>
              <a:defRPr/>
            </a:lvl1pPr>
          </a:lstStyle>
          <a:p>
            <a:pPr>
              <a:defRPr/>
            </a:pPr>
            <a:fld id="{079E21A2-2EAA-49BC-8D7C-B1A974F87CDD}" type="slidenum">
              <a:rPr lang="en-US" altLang="en-US"/>
              <a:pPr>
                <a:defRPr/>
              </a:pPr>
              <a:t>‹#›</a:t>
            </a:fld>
            <a:endParaRPr lang="en-US" altLang="en-US"/>
          </a:p>
        </p:txBody>
      </p:sp>
    </p:spTree>
    <p:extLst>
      <p:ext uri="{BB962C8B-B14F-4D97-AF65-F5344CB8AC3E}">
        <p14:creationId xmlns:p14="http://schemas.microsoft.com/office/powerpoint/2010/main" val="2492421792"/>
      </p:ext>
    </p:extLst>
  </p:cSld>
  <p:clrMapOvr>
    <a:masterClrMapping/>
  </p:clrMapOvr>
  <p:transition>
    <p:zoom/>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2D538B21-402F-5B59-BA20-A08BDD57D1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003F151C-CE22-F512-4B7E-7A49FD0321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D7FC3BB0-F46D-1823-355E-2EAA2D7A129E}"/>
              </a:ext>
            </a:extLst>
          </p:cNvPr>
          <p:cNvSpPr>
            <a:spLocks noGrp="1" noChangeArrowheads="1"/>
          </p:cNvSpPr>
          <p:nvPr>
            <p:ph type="sldNum" sz="quarter" idx="12"/>
          </p:nvPr>
        </p:nvSpPr>
        <p:spPr>
          <a:ln/>
        </p:spPr>
        <p:txBody>
          <a:bodyPr/>
          <a:lstStyle>
            <a:lvl1pPr>
              <a:defRPr/>
            </a:lvl1pPr>
          </a:lstStyle>
          <a:p>
            <a:pPr>
              <a:defRPr/>
            </a:pPr>
            <a:fld id="{D9367CB3-AF71-4483-86AD-21E64CF5756C}" type="slidenum">
              <a:rPr lang="en-US" altLang="en-US"/>
              <a:pPr>
                <a:defRPr/>
              </a:pPr>
              <a:t>‹#›</a:t>
            </a:fld>
            <a:endParaRPr lang="en-US" altLang="en-US"/>
          </a:p>
        </p:txBody>
      </p:sp>
    </p:spTree>
    <p:extLst>
      <p:ext uri="{BB962C8B-B14F-4D97-AF65-F5344CB8AC3E}">
        <p14:creationId xmlns:p14="http://schemas.microsoft.com/office/powerpoint/2010/main" val="1436986348"/>
      </p:ext>
    </p:extLst>
  </p:cSld>
  <p:clrMapOvr>
    <a:masterClrMapping/>
  </p:clrMapOvr>
  <p:transition>
    <p:zoom/>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01528FD1-F81F-8F10-0FD3-D1ECFA253C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462CD04E-CDA4-818B-0CCB-BDF8B2E547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0B48E2B1-CB14-A7CC-66AE-FE7A65268018}"/>
              </a:ext>
            </a:extLst>
          </p:cNvPr>
          <p:cNvSpPr>
            <a:spLocks noGrp="1" noChangeArrowheads="1"/>
          </p:cNvSpPr>
          <p:nvPr>
            <p:ph type="sldNum" sz="quarter" idx="12"/>
          </p:nvPr>
        </p:nvSpPr>
        <p:spPr>
          <a:ln/>
        </p:spPr>
        <p:txBody>
          <a:bodyPr/>
          <a:lstStyle>
            <a:lvl1pPr>
              <a:defRPr/>
            </a:lvl1pPr>
          </a:lstStyle>
          <a:p>
            <a:pPr>
              <a:defRPr/>
            </a:pPr>
            <a:fld id="{0C2FE595-A805-4111-BCAE-D852749554E1}" type="slidenum">
              <a:rPr lang="en-US" altLang="en-US"/>
              <a:pPr>
                <a:defRPr/>
              </a:pPr>
              <a:t>‹#›</a:t>
            </a:fld>
            <a:endParaRPr lang="en-US" altLang="en-US"/>
          </a:p>
        </p:txBody>
      </p:sp>
    </p:spTree>
    <p:extLst>
      <p:ext uri="{BB962C8B-B14F-4D97-AF65-F5344CB8AC3E}">
        <p14:creationId xmlns:p14="http://schemas.microsoft.com/office/powerpoint/2010/main" val="4035967110"/>
      </p:ext>
    </p:extLst>
  </p:cSld>
  <p:clrMapOvr>
    <a:masterClrMapping/>
  </p:clrMapOvr>
  <p:transition>
    <p:zoom/>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C94FDC01-D31F-99DB-CE38-8CFEDFDDF1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FF091BDF-0858-7A45-AE77-AAD990D3AE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7926D4AF-A4E8-568B-2307-13ED16E3246C}"/>
              </a:ext>
            </a:extLst>
          </p:cNvPr>
          <p:cNvSpPr>
            <a:spLocks noGrp="1" noChangeArrowheads="1"/>
          </p:cNvSpPr>
          <p:nvPr>
            <p:ph type="sldNum" sz="quarter" idx="12"/>
          </p:nvPr>
        </p:nvSpPr>
        <p:spPr>
          <a:ln/>
        </p:spPr>
        <p:txBody>
          <a:bodyPr/>
          <a:lstStyle>
            <a:lvl1pPr>
              <a:defRPr/>
            </a:lvl1pPr>
          </a:lstStyle>
          <a:p>
            <a:pPr>
              <a:defRPr/>
            </a:pPr>
            <a:fld id="{E5C4E08E-0122-4A94-966C-AE71AA254683}" type="slidenum">
              <a:rPr lang="en-US" altLang="en-US"/>
              <a:pPr>
                <a:defRPr/>
              </a:pPr>
              <a:t>‹#›</a:t>
            </a:fld>
            <a:endParaRPr lang="en-US" altLang="en-US"/>
          </a:p>
        </p:txBody>
      </p:sp>
    </p:spTree>
    <p:extLst>
      <p:ext uri="{BB962C8B-B14F-4D97-AF65-F5344CB8AC3E}">
        <p14:creationId xmlns:p14="http://schemas.microsoft.com/office/powerpoint/2010/main" val="499885079"/>
      </p:ext>
    </p:extLst>
  </p:cSld>
  <p:clrMapOvr>
    <a:masterClrMapping/>
  </p:clrMapOvr>
  <p:transition>
    <p:zoom/>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8E64AEDD-12E6-B5DB-B85C-BA1F619A2A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2EA17177-0860-7763-BCCA-0534D554C2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F98259E9-FD58-B134-9C0B-7BF996FDE324}"/>
              </a:ext>
            </a:extLst>
          </p:cNvPr>
          <p:cNvSpPr>
            <a:spLocks noGrp="1" noChangeArrowheads="1"/>
          </p:cNvSpPr>
          <p:nvPr>
            <p:ph type="sldNum" sz="quarter" idx="12"/>
          </p:nvPr>
        </p:nvSpPr>
        <p:spPr>
          <a:ln/>
        </p:spPr>
        <p:txBody>
          <a:bodyPr/>
          <a:lstStyle>
            <a:lvl1pPr>
              <a:defRPr/>
            </a:lvl1pPr>
          </a:lstStyle>
          <a:p>
            <a:pPr>
              <a:defRPr/>
            </a:pPr>
            <a:fld id="{BFC31FB2-E8ED-44AD-B3CA-438E5B2A2F8E}" type="slidenum">
              <a:rPr lang="en-US" altLang="en-US"/>
              <a:pPr>
                <a:defRPr/>
              </a:pPr>
              <a:t>‹#›</a:t>
            </a:fld>
            <a:endParaRPr lang="en-US" altLang="en-US"/>
          </a:p>
        </p:txBody>
      </p:sp>
    </p:spTree>
    <p:extLst>
      <p:ext uri="{BB962C8B-B14F-4D97-AF65-F5344CB8AC3E}">
        <p14:creationId xmlns:p14="http://schemas.microsoft.com/office/powerpoint/2010/main" val="3935913204"/>
      </p:ext>
    </p:extLst>
  </p:cSld>
  <p:clrMapOvr>
    <a:masterClrMapping/>
  </p:clrMapOvr>
  <p:transition>
    <p:zoom/>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35E7D0D-32F7-404B-555C-958AA8C8DAF7}"/>
              </a:ext>
            </a:extLst>
          </p:cNvPr>
          <p:cNvGrpSpPr>
            <a:grpSpLocks/>
          </p:cNvGrpSpPr>
          <p:nvPr/>
        </p:nvGrpSpPr>
        <p:grpSpPr bwMode="auto">
          <a:xfrm>
            <a:off x="-4763" y="2438400"/>
            <a:ext cx="9148763" cy="1063625"/>
            <a:chOff x="-2" y="1536"/>
            <a:chExt cx="5762" cy="670"/>
          </a:xfrm>
        </p:grpSpPr>
        <p:grpSp>
          <p:nvGrpSpPr>
            <p:cNvPr id="3" name="Group 3">
              <a:extLst>
                <a:ext uri="{FF2B5EF4-FFF2-40B4-BE49-F238E27FC236}">
                  <a16:creationId xmlns:a16="http://schemas.microsoft.com/office/drawing/2014/main" id="{32CF18B3-1655-593C-CB83-A9D135DF4588}"/>
                </a:ext>
              </a:extLst>
            </p:cNvPr>
            <p:cNvGrpSpPr>
              <a:grpSpLocks/>
            </p:cNvGrpSpPr>
            <p:nvPr/>
          </p:nvGrpSpPr>
          <p:grpSpPr bwMode="auto">
            <a:xfrm flipH="1">
              <a:off x="-2" y="1562"/>
              <a:ext cx="5762" cy="638"/>
              <a:chOff x="-2" y="1562"/>
              <a:chExt cx="5762" cy="638"/>
            </a:xfrm>
          </p:grpSpPr>
          <p:sp>
            <p:nvSpPr>
              <p:cNvPr id="6" name="Freeform 4">
                <a:extLst>
                  <a:ext uri="{FF2B5EF4-FFF2-40B4-BE49-F238E27FC236}">
                    <a16:creationId xmlns:a16="http://schemas.microsoft.com/office/drawing/2014/main" id="{6DBBE3BA-E9A6-E0BB-238B-B126FBD985D5}"/>
                  </a:ext>
                </a:extLst>
              </p:cNvPr>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 name="Freeform 5">
                <a:extLst>
                  <a:ext uri="{FF2B5EF4-FFF2-40B4-BE49-F238E27FC236}">
                    <a16:creationId xmlns:a16="http://schemas.microsoft.com/office/drawing/2014/main" id="{A20D2979-689B-3085-EB99-3D42FDD3919F}"/>
                  </a:ext>
                </a:extLst>
              </p:cNvPr>
              <p:cNvSpPr>
                <a:spLocks/>
              </p:cNvSpPr>
              <p:nvPr/>
            </p:nvSpPr>
            <p:spPr bwMode="ltGray">
              <a:xfrm rot="-5400000">
                <a:off x="1306"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8" name="Freeform 6">
                <a:extLst>
                  <a:ext uri="{FF2B5EF4-FFF2-40B4-BE49-F238E27FC236}">
                    <a16:creationId xmlns:a16="http://schemas.microsoft.com/office/drawing/2014/main" id="{DBF5B267-5758-8DA6-076E-9C5EB8355C4C}"/>
                  </a:ext>
                </a:extLst>
              </p:cNvPr>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9" name="Freeform 7">
                <a:extLst>
                  <a:ext uri="{FF2B5EF4-FFF2-40B4-BE49-F238E27FC236}">
                    <a16:creationId xmlns:a16="http://schemas.microsoft.com/office/drawing/2014/main" id="{E87B5B21-3339-1D21-A30E-466349056979}"/>
                  </a:ext>
                </a:extLst>
              </p:cNvPr>
              <p:cNvSpPr>
                <a:spLocks/>
              </p:cNvSpPr>
              <p:nvPr/>
            </p:nvSpPr>
            <p:spPr bwMode="ltGray">
              <a:xfrm rot="-5400000">
                <a:off x="-74"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0" name="Freeform 8">
                <a:extLst>
                  <a:ext uri="{FF2B5EF4-FFF2-40B4-BE49-F238E27FC236}">
                    <a16:creationId xmlns:a16="http://schemas.microsoft.com/office/drawing/2014/main" id="{21F704D4-CB89-BAB8-941B-9DE935BE5960}"/>
                  </a:ext>
                </a:extLst>
              </p:cNvPr>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1" name="Freeform 9">
                <a:extLst>
                  <a:ext uri="{FF2B5EF4-FFF2-40B4-BE49-F238E27FC236}">
                    <a16:creationId xmlns:a16="http://schemas.microsoft.com/office/drawing/2014/main" id="{CDF346A2-424B-BFA9-A484-A827CF620B4A}"/>
                  </a:ext>
                </a:extLst>
              </p:cNvPr>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2" name="Freeform 10">
                <a:extLst>
                  <a:ext uri="{FF2B5EF4-FFF2-40B4-BE49-F238E27FC236}">
                    <a16:creationId xmlns:a16="http://schemas.microsoft.com/office/drawing/2014/main" id="{D840F756-4D0E-D462-8C68-50338FA3DE0F}"/>
                  </a:ext>
                </a:extLst>
              </p:cNvPr>
              <p:cNvSpPr>
                <a:spLocks/>
              </p:cNvSpPr>
              <p:nvPr/>
            </p:nvSpPr>
            <p:spPr bwMode="ltGray">
              <a:xfrm rot="-5400000">
                <a:off x="139" y="1743"/>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3" name="Freeform 11">
                <a:extLst>
                  <a:ext uri="{FF2B5EF4-FFF2-40B4-BE49-F238E27FC236}">
                    <a16:creationId xmlns:a16="http://schemas.microsoft.com/office/drawing/2014/main" id="{9971F65B-40E5-1AE5-E1EE-27359630D663}"/>
                  </a:ext>
                </a:extLst>
              </p:cNvPr>
              <p:cNvSpPr>
                <a:spLocks/>
              </p:cNvSpPr>
              <p:nvPr/>
            </p:nvSpPr>
            <p:spPr bwMode="ltGray">
              <a:xfrm rot="-5400000">
                <a:off x="3211" y="1681"/>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4" name="Freeform 12">
                <a:extLst>
                  <a:ext uri="{FF2B5EF4-FFF2-40B4-BE49-F238E27FC236}">
                    <a16:creationId xmlns:a16="http://schemas.microsoft.com/office/drawing/2014/main" id="{173A2C63-8AA3-503F-CBAD-7135A18DBF86}"/>
                  </a:ext>
                </a:extLst>
              </p:cNvPr>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5" name="Freeform 13">
                <a:extLst>
                  <a:ext uri="{FF2B5EF4-FFF2-40B4-BE49-F238E27FC236}">
                    <a16:creationId xmlns:a16="http://schemas.microsoft.com/office/drawing/2014/main" id="{EA15500A-4D4D-9497-55BD-6630C338A264}"/>
                  </a:ext>
                </a:extLst>
              </p:cNvPr>
              <p:cNvSpPr>
                <a:spLocks/>
              </p:cNvSpPr>
              <p:nvPr/>
            </p:nvSpPr>
            <p:spPr bwMode="ltGray">
              <a:xfrm rot="-5400000">
                <a:off x="1813"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6" name="Freeform 14">
                <a:extLst>
                  <a:ext uri="{FF2B5EF4-FFF2-40B4-BE49-F238E27FC236}">
                    <a16:creationId xmlns:a16="http://schemas.microsoft.com/office/drawing/2014/main" id="{1B5A5FD9-8FA5-37E5-8701-ED219DFF2C7A}"/>
                  </a:ext>
                </a:extLst>
              </p:cNvPr>
              <p:cNvSpPr>
                <a:spLocks/>
              </p:cNvSpPr>
              <p:nvPr/>
            </p:nvSpPr>
            <p:spPr bwMode="ltGray">
              <a:xfrm rot="-5400000">
                <a:off x="2551" y="1728"/>
                <a:ext cx="624" cy="31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7" name="Freeform 15">
                <a:extLst>
                  <a:ext uri="{FF2B5EF4-FFF2-40B4-BE49-F238E27FC236}">
                    <a16:creationId xmlns:a16="http://schemas.microsoft.com/office/drawing/2014/main" id="{9421B1A3-D3FD-44F5-BA5D-50F37DC751F2}"/>
                  </a:ext>
                </a:extLst>
              </p:cNvPr>
              <p:cNvSpPr>
                <a:spLocks/>
              </p:cNvSpPr>
              <p:nvPr/>
            </p:nvSpPr>
            <p:spPr bwMode="ltGray">
              <a:xfrm rot="-5400000">
                <a:off x="2313"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8" name="Freeform 16">
                <a:extLst>
                  <a:ext uri="{FF2B5EF4-FFF2-40B4-BE49-F238E27FC236}">
                    <a16:creationId xmlns:a16="http://schemas.microsoft.com/office/drawing/2014/main" id="{51416D7E-4D6D-F506-7329-A360E8142C7C}"/>
                  </a:ext>
                </a:extLst>
              </p:cNvPr>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9" name="Freeform 17">
                <a:extLst>
                  <a:ext uri="{FF2B5EF4-FFF2-40B4-BE49-F238E27FC236}">
                    <a16:creationId xmlns:a16="http://schemas.microsoft.com/office/drawing/2014/main" id="{D8083B34-756E-D732-D64F-A3602B7E88E1}"/>
                  </a:ext>
                </a:extLst>
              </p:cNvPr>
              <p:cNvSpPr>
                <a:spLocks/>
              </p:cNvSpPr>
              <p:nvPr/>
            </p:nvSpPr>
            <p:spPr bwMode="ltGray">
              <a:xfrm rot="-5400000">
                <a:off x="4077"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 name="Freeform 18">
                <a:extLst>
                  <a:ext uri="{FF2B5EF4-FFF2-40B4-BE49-F238E27FC236}">
                    <a16:creationId xmlns:a16="http://schemas.microsoft.com/office/drawing/2014/main" id="{73990155-D0C8-E50E-6958-845AC59A0109}"/>
                  </a:ext>
                </a:extLst>
              </p:cNvPr>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1" name="Freeform 19">
                <a:extLst>
                  <a:ext uri="{FF2B5EF4-FFF2-40B4-BE49-F238E27FC236}">
                    <a16:creationId xmlns:a16="http://schemas.microsoft.com/office/drawing/2014/main" id="{996D54EC-FC55-E10A-B3AA-F509181B0B5B}"/>
                  </a:ext>
                </a:extLst>
              </p:cNvPr>
              <p:cNvSpPr>
                <a:spLocks/>
              </p:cNvSpPr>
              <p:nvPr/>
            </p:nvSpPr>
            <p:spPr bwMode="ltGray">
              <a:xfrm rot="-5400000">
                <a:off x="4584"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2" name="Freeform 20">
                <a:extLst>
                  <a:ext uri="{FF2B5EF4-FFF2-40B4-BE49-F238E27FC236}">
                    <a16:creationId xmlns:a16="http://schemas.microsoft.com/office/drawing/2014/main" id="{6B5D5A20-CBE4-94FB-BFF8-DF27CF5AB413}"/>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3" name="Freeform 21">
                <a:extLst>
                  <a:ext uri="{FF2B5EF4-FFF2-40B4-BE49-F238E27FC236}">
                    <a16:creationId xmlns:a16="http://schemas.microsoft.com/office/drawing/2014/main" id="{80F15552-0400-BA65-D513-452172CECE92}"/>
                  </a:ext>
                </a:extLst>
              </p:cNvPr>
              <p:cNvSpPr>
                <a:spLocks/>
              </p:cNvSpPr>
              <p:nvPr/>
            </p:nvSpPr>
            <p:spPr bwMode="ltGray">
              <a:xfrm rot="-5400000">
                <a:off x="5084"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4" name="Freeform 22">
                <a:extLst>
                  <a:ext uri="{FF2B5EF4-FFF2-40B4-BE49-F238E27FC236}">
                    <a16:creationId xmlns:a16="http://schemas.microsoft.com/office/drawing/2014/main" id="{E3467439-932C-393F-6513-FB9A5AB4E5BD}"/>
                  </a:ext>
                </a:extLst>
              </p:cNvPr>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 name="Freeform 23">
              <a:extLst>
                <a:ext uri="{FF2B5EF4-FFF2-40B4-BE49-F238E27FC236}">
                  <a16:creationId xmlns:a16="http://schemas.microsoft.com/office/drawing/2014/main" id="{4FCB7256-8499-EB0F-4DBA-327F250078BB}"/>
                </a:ext>
              </a:extLst>
            </p:cNvPr>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5" name="Freeform 24">
              <a:extLst>
                <a:ext uri="{FF2B5EF4-FFF2-40B4-BE49-F238E27FC236}">
                  <a16:creationId xmlns:a16="http://schemas.microsoft.com/office/drawing/2014/main" id="{6257E915-EFA4-39E8-F213-E52E50360818}"/>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8873" name="Rectangle 25"/>
          <p:cNvSpPr>
            <a:spLocks noGrp="1" noChangeArrowheads="1"/>
          </p:cNvSpPr>
          <p:nvPr>
            <p:ph type="ctrTitle"/>
          </p:nvPr>
        </p:nvSpPr>
        <p:spPr>
          <a:xfrm>
            <a:off x="1173163" y="1341438"/>
            <a:ext cx="7772400" cy="1143000"/>
          </a:xfrm>
        </p:spPr>
        <p:txBody>
          <a:bodyPr/>
          <a:lstStyle>
            <a:lvl1pPr>
              <a:defRPr/>
            </a:lvl1pPr>
          </a:lstStyle>
          <a:p>
            <a:pPr lvl="0"/>
            <a:r>
              <a:rPr lang="en-US" altLang="en-US" noProof="0"/>
              <a:t>Click to edit Master title style</a:t>
            </a:r>
          </a:p>
        </p:txBody>
      </p:sp>
      <p:sp>
        <p:nvSpPr>
          <p:cNvPr id="78874"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altLang="en-US" noProof="0"/>
              <a:t>Click to edit Master subtitle style</a:t>
            </a:r>
          </a:p>
        </p:txBody>
      </p:sp>
      <p:sp>
        <p:nvSpPr>
          <p:cNvPr id="25" name="Rectangle 27">
            <a:extLst>
              <a:ext uri="{FF2B5EF4-FFF2-40B4-BE49-F238E27FC236}">
                <a16:creationId xmlns:a16="http://schemas.microsoft.com/office/drawing/2014/main" id="{EA4BD762-3E6C-0549-3549-B1CF25E7B88D}"/>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tLang="en-US"/>
          </a:p>
        </p:txBody>
      </p:sp>
      <p:sp>
        <p:nvSpPr>
          <p:cNvPr id="26" name="Rectangle 28">
            <a:extLst>
              <a:ext uri="{FF2B5EF4-FFF2-40B4-BE49-F238E27FC236}">
                <a16:creationId xmlns:a16="http://schemas.microsoft.com/office/drawing/2014/main" id="{23A42AFD-8E33-6909-3638-004B2862C923}"/>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ltLang="en-US"/>
          </a:p>
        </p:txBody>
      </p:sp>
      <p:sp>
        <p:nvSpPr>
          <p:cNvPr id="27" name="Rectangle 29">
            <a:extLst>
              <a:ext uri="{FF2B5EF4-FFF2-40B4-BE49-F238E27FC236}">
                <a16:creationId xmlns:a16="http://schemas.microsoft.com/office/drawing/2014/main" id="{9407A334-937D-D54C-D20C-348DBA7EA120}"/>
              </a:ext>
            </a:extLst>
          </p:cNvPr>
          <p:cNvSpPr>
            <a:spLocks noGrp="1" noChangeArrowheads="1"/>
          </p:cNvSpPr>
          <p:nvPr>
            <p:ph type="sldNum" sz="quarter" idx="12"/>
          </p:nvPr>
        </p:nvSpPr>
        <p:spPr/>
        <p:txBody>
          <a:bodyPr/>
          <a:lstStyle>
            <a:lvl1pPr>
              <a:defRPr/>
            </a:lvl1pPr>
          </a:lstStyle>
          <a:p>
            <a:pPr>
              <a:defRPr/>
            </a:pPr>
            <a:fld id="{10E98C7A-6C21-4924-86E2-2D5B3A726325}" type="slidenum">
              <a:rPr lang="en-US" altLang="en-US"/>
              <a:pPr>
                <a:defRPr/>
              </a:pPr>
              <a:t>‹#›</a:t>
            </a:fld>
            <a:endParaRPr lang="en-US" altLang="en-US"/>
          </a:p>
        </p:txBody>
      </p:sp>
    </p:spTree>
    <p:extLst>
      <p:ext uri="{BB962C8B-B14F-4D97-AF65-F5344CB8AC3E}">
        <p14:creationId xmlns:p14="http://schemas.microsoft.com/office/powerpoint/2010/main" val="52995561"/>
      </p:ext>
    </p:extLst>
  </p:cSld>
  <p:clrMapOvr>
    <a:masterClrMapping/>
  </p:clrMapOvr>
  <p:transition>
    <p:zoom/>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B14161E6-BFA5-66B0-E4F1-3258821111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C6683F5C-423D-5B3E-A8DF-340643DE819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FF8ECF0C-407C-B788-A721-4B8289D2DEFC}"/>
              </a:ext>
            </a:extLst>
          </p:cNvPr>
          <p:cNvSpPr>
            <a:spLocks noGrp="1" noChangeArrowheads="1"/>
          </p:cNvSpPr>
          <p:nvPr>
            <p:ph type="sldNum" sz="quarter" idx="12"/>
          </p:nvPr>
        </p:nvSpPr>
        <p:spPr>
          <a:ln/>
        </p:spPr>
        <p:txBody>
          <a:bodyPr/>
          <a:lstStyle>
            <a:lvl1pPr>
              <a:defRPr/>
            </a:lvl1pPr>
          </a:lstStyle>
          <a:p>
            <a:pPr>
              <a:defRPr/>
            </a:pPr>
            <a:fld id="{2F006CF7-1CEE-43E0-A164-4C038C704674}" type="slidenum">
              <a:rPr lang="en-US" altLang="en-US"/>
              <a:pPr>
                <a:defRPr/>
              </a:pPr>
              <a:t>‹#›</a:t>
            </a:fld>
            <a:endParaRPr lang="en-US" altLang="en-US"/>
          </a:p>
        </p:txBody>
      </p:sp>
    </p:spTree>
    <p:extLst>
      <p:ext uri="{BB962C8B-B14F-4D97-AF65-F5344CB8AC3E}">
        <p14:creationId xmlns:p14="http://schemas.microsoft.com/office/powerpoint/2010/main" val="176808588"/>
      </p:ext>
    </p:extLst>
  </p:cSld>
  <p:clrMapOvr>
    <a:masterClrMapping/>
  </p:clrMapOvr>
  <p:transition>
    <p:zoom/>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7">
            <a:extLst>
              <a:ext uri="{FF2B5EF4-FFF2-40B4-BE49-F238E27FC236}">
                <a16:creationId xmlns:a16="http://schemas.microsoft.com/office/drawing/2014/main" id="{89C9E113-27C2-C491-2D19-367489D838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251C716D-C158-ACD4-4AD8-E1F706CC97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7FFC0DFB-3884-C6E6-038D-415248D3211C}"/>
              </a:ext>
            </a:extLst>
          </p:cNvPr>
          <p:cNvSpPr>
            <a:spLocks noGrp="1" noChangeArrowheads="1"/>
          </p:cNvSpPr>
          <p:nvPr>
            <p:ph type="sldNum" sz="quarter" idx="12"/>
          </p:nvPr>
        </p:nvSpPr>
        <p:spPr>
          <a:ln/>
        </p:spPr>
        <p:txBody>
          <a:bodyPr/>
          <a:lstStyle>
            <a:lvl1pPr>
              <a:defRPr/>
            </a:lvl1pPr>
          </a:lstStyle>
          <a:p>
            <a:pPr>
              <a:defRPr/>
            </a:pPr>
            <a:fld id="{A2C73830-32E3-4069-95C3-A2130D4E3D96}" type="slidenum">
              <a:rPr lang="en-US" altLang="en-US"/>
              <a:pPr>
                <a:defRPr/>
              </a:pPr>
              <a:t>‹#›</a:t>
            </a:fld>
            <a:endParaRPr lang="en-US" altLang="en-US"/>
          </a:p>
        </p:txBody>
      </p:sp>
    </p:spTree>
    <p:extLst>
      <p:ext uri="{BB962C8B-B14F-4D97-AF65-F5344CB8AC3E}">
        <p14:creationId xmlns:p14="http://schemas.microsoft.com/office/powerpoint/2010/main" val="777879123"/>
      </p:ext>
    </p:extLst>
  </p:cSld>
  <p:clrMapOvr>
    <a:masterClrMapping/>
  </p:clrMapOvr>
  <p:transition>
    <p:zoom/>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DBF42E7F-515A-775E-546F-50F2B9EA9C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24F196EC-73B4-CBB3-D511-F30A7A1D05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728E0347-81A5-1789-2029-C1A5A9BABBB2}"/>
              </a:ext>
            </a:extLst>
          </p:cNvPr>
          <p:cNvSpPr>
            <a:spLocks noGrp="1" noChangeArrowheads="1"/>
          </p:cNvSpPr>
          <p:nvPr>
            <p:ph type="sldNum" sz="quarter" idx="12"/>
          </p:nvPr>
        </p:nvSpPr>
        <p:spPr>
          <a:ln/>
        </p:spPr>
        <p:txBody>
          <a:bodyPr/>
          <a:lstStyle>
            <a:lvl1pPr>
              <a:defRPr/>
            </a:lvl1pPr>
          </a:lstStyle>
          <a:p>
            <a:pPr>
              <a:defRPr/>
            </a:pPr>
            <a:fld id="{F1088831-6118-4CA2-9DE9-E860A26B1D9A}" type="slidenum">
              <a:rPr lang="en-US" altLang="en-US"/>
              <a:pPr>
                <a:defRPr/>
              </a:pPr>
              <a:t>‹#›</a:t>
            </a:fld>
            <a:endParaRPr lang="en-US" altLang="en-US"/>
          </a:p>
        </p:txBody>
      </p:sp>
    </p:spTree>
    <p:extLst>
      <p:ext uri="{BB962C8B-B14F-4D97-AF65-F5344CB8AC3E}">
        <p14:creationId xmlns:p14="http://schemas.microsoft.com/office/powerpoint/2010/main" val="575244930"/>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95DA54-3F0D-EB9C-ED59-E8677F21D50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8A851103-D840-A4B1-40A5-908CA4D8BB3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E6A07A2-FF8B-D561-7D61-8C3FE55663A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88AEBF1-C8D9-434F-9839-AB28908AD5B8}" type="slidenum">
              <a:rPr lang="en-US" altLang="en-US"/>
              <a:pPr>
                <a:defRPr/>
              </a:pPr>
              <a:t>‹#›</a:t>
            </a:fld>
            <a:endParaRPr lang="en-US" altLang="en-US"/>
          </a:p>
        </p:txBody>
      </p:sp>
    </p:spTree>
    <p:extLst>
      <p:ext uri="{BB962C8B-B14F-4D97-AF65-F5344CB8AC3E}">
        <p14:creationId xmlns:p14="http://schemas.microsoft.com/office/powerpoint/2010/main" val="8670677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125EDC0B-74CA-4A75-3398-34A03C6729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8">
            <a:extLst>
              <a:ext uri="{FF2B5EF4-FFF2-40B4-BE49-F238E27FC236}">
                <a16:creationId xmlns:a16="http://schemas.microsoft.com/office/drawing/2014/main" id="{EAEEAD9E-89E9-7376-9199-C07A989D79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8F98BD10-BB5C-BAA9-DCEE-BD4FAAD80782}"/>
              </a:ext>
            </a:extLst>
          </p:cNvPr>
          <p:cNvSpPr>
            <a:spLocks noGrp="1" noChangeArrowheads="1"/>
          </p:cNvSpPr>
          <p:nvPr>
            <p:ph type="sldNum" sz="quarter" idx="12"/>
          </p:nvPr>
        </p:nvSpPr>
        <p:spPr>
          <a:ln/>
        </p:spPr>
        <p:txBody>
          <a:bodyPr/>
          <a:lstStyle>
            <a:lvl1pPr>
              <a:defRPr/>
            </a:lvl1pPr>
          </a:lstStyle>
          <a:p>
            <a:pPr>
              <a:defRPr/>
            </a:pPr>
            <a:fld id="{F33265F2-4FE2-4F8C-B572-2B214EDA112D}" type="slidenum">
              <a:rPr lang="en-US" altLang="en-US"/>
              <a:pPr>
                <a:defRPr/>
              </a:pPr>
              <a:t>‹#›</a:t>
            </a:fld>
            <a:endParaRPr lang="en-US" altLang="en-US"/>
          </a:p>
        </p:txBody>
      </p:sp>
    </p:spTree>
    <p:extLst>
      <p:ext uri="{BB962C8B-B14F-4D97-AF65-F5344CB8AC3E}">
        <p14:creationId xmlns:p14="http://schemas.microsoft.com/office/powerpoint/2010/main" val="2038553594"/>
      </p:ext>
    </p:extLst>
  </p:cSld>
  <p:clrMapOvr>
    <a:masterClrMapping/>
  </p:clrMapOvr>
  <p:transition>
    <p:zoom/>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4FDD033B-AC95-BB3F-9226-3CBB41F4D9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8">
            <a:extLst>
              <a:ext uri="{FF2B5EF4-FFF2-40B4-BE49-F238E27FC236}">
                <a16:creationId xmlns:a16="http://schemas.microsoft.com/office/drawing/2014/main" id="{8D45D38A-C023-2D2B-C843-236EB80289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DB3058CF-8746-8212-C208-703FFC39F6D2}"/>
              </a:ext>
            </a:extLst>
          </p:cNvPr>
          <p:cNvSpPr>
            <a:spLocks noGrp="1" noChangeArrowheads="1"/>
          </p:cNvSpPr>
          <p:nvPr>
            <p:ph type="sldNum" sz="quarter" idx="12"/>
          </p:nvPr>
        </p:nvSpPr>
        <p:spPr>
          <a:ln/>
        </p:spPr>
        <p:txBody>
          <a:bodyPr/>
          <a:lstStyle>
            <a:lvl1pPr>
              <a:defRPr/>
            </a:lvl1pPr>
          </a:lstStyle>
          <a:p>
            <a:pPr>
              <a:defRPr/>
            </a:pPr>
            <a:fld id="{36E495E5-56EF-41B2-BBA0-C7B288F17B7A}" type="slidenum">
              <a:rPr lang="en-US" altLang="en-US"/>
              <a:pPr>
                <a:defRPr/>
              </a:pPr>
              <a:t>‹#›</a:t>
            </a:fld>
            <a:endParaRPr lang="en-US" altLang="en-US"/>
          </a:p>
        </p:txBody>
      </p:sp>
    </p:spTree>
    <p:extLst>
      <p:ext uri="{BB962C8B-B14F-4D97-AF65-F5344CB8AC3E}">
        <p14:creationId xmlns:p14="http://schemas.microsoft.com/office/powerpoint/2010/main" val="704865177"/>
      </p:ext>
    </p:extLst>
  </p:cSld>
  <p:clrMapOvr>
    <a:masterClrMapping/>
  </p:clrMapOvr>
  <p:transition>
    <p:zoom/>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9D61870B-8E8F-0669-6107-A92BAD4B09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8">
            <a:extLst>
              <a:ext uri="{FF2B5EF4-FFF2-40B4-BE49-F238E27FC236}">
                <a16:creationId xmlns:a16="http://schemas.microsoft.com/office/drawing/2014/main" id="{0A609D60-C4A2-3FAA-7301-64B4B9D329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C7D15361-98A8-8BDC-3D32-93E73F413BDC}"/>
              </a:ext>
            </a:extLst>
          </p:cNvPr>
          <p:cNvSpPr>
            <a:spLocks noGrp="1" noChangeArrowheads="1"/>
          </p:cNvSpPr>
          <p:nvPr>
            <p:ph type="sldNum" sz="quarter" idx="12"/>
          </p:nvPr>
        </p:nvSpPr>
        <p:spPr>
          <a:ln/>
        </p:spPr>
        <p:txBody>
          <a:bodyPr/>
          <a:lstStyle>
            <a:lvl1pPr>
              <a:defRPr/>
            </a:lvl1pPr>
          </a:lstStyle>
          <a:p>
            <a:pPr>
              <a:defRPr/>
            </a:pPr>
            <a:fld id="{7E5FD61C-F33D-4053-962C-9145EB0F0A3E}" type="slidenum">
              <a:rPr lang="en-US" altLang="en-US"/>
              <a:pPr>
                <a:defRPr/>
              </a:pPr>
              <a:t>‹#›</a:t>
            </a:fld>
            <a:endParaRPr lang="en-US" altLang="en-US"/>
          </a:p>
        </p:txBody>
      </p:sp>
    </p:spTree>
    <p:extLst>
      <p:ext uri="{BB962C8B-B14F-4D97-AF65-F5344CB8AC3E}">
        <p14:creationId xmlns:p14="http://schemas.microsoft.com/office/powerpoint/2010/main" val="2506887685"/>
      </p:ext>
    </p:extLst>
  </p:cSld>
  <p:clrMapOvr>
    <a:masterClrMapping/>
  </p:clrMapOvr>
  <p:transition>
    <p:zoom/>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9ACBEDE0-C049-C255-C764-4764D75C88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5BD7A06C-2C55-E9F1-FA8A-C1582C8763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602418AF-4FF5-7377-A7B5-6C1ED59055B9}"/>
              </a:ext>
            </a:extLst>
          </p:cNvPr>
          <p:cNvSpPr>
            <a:spLocks noGrp="1" noChangeArrowheads="1"/>
          </p:cNvSpPr>
          <p:nvPr>
            <p:ph type="sldNum" sz="quarter" idx="12"/>
          </p:nvPr>
        </p:nvSpPr>
        <p:spPr>
          <a:ln/>
        </p:spPr>
        <p:txBody>
          <a:bodyPr/>
          <a:lstStyle>
            <a:lvl1pPr>
              <a:defRPr/>
            </a:lvl1pPr>
          </a:lstStyle>
          <a:p>
            <a:pPr>
              <a:defRPr/>
            </a:pPr>
            <a:fld id="{E4E02CCD-D721-4F28-94CE-33E9DF6340A9}" type="slidenum">
              <a:rPr lang="en-US" altLang="en-US"/>
              <a:pPr>
                <a:defRPr/>
              </a:pPr>
              <a:t>‹#›</a:t>
            </a:fld>
            <a:endParaRPr lang="en-US" altLang="en-US"/>
          </a:p>
        </p:txBody>
      </p:sp>
    </p:spTree>
    <p:extLst>
      <p:ext uri="{BB962C8B-B14F-4D97-AF65-F5344CB8AC3E}">
        <p14:creationId xmlns:p14="http://schemas.microsoft.com/office/powerpoint/2010/main" val="2593155611"/>
      </p:ext>
    </p:extLst>
  </p:cSld>
  <p:clrMapOvr>
    <a:masterClrMapping/>
  </p:clrMapOvr>
  <p:transition>
    <p:zoom/>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25167C5F-666B-8BBC-EA44-5C7FD8D3F0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4B0F1DDD-2E09-43C8-EC9C-7026781463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9CE83C74-5CFA-DC41-BF3E-DE63E767B9E5}"/>
              </a:ext>
            </a:extLst>
          </p:cNvPr>
          <p:cNvSpPr>
            <a:spLocks noGrp="1" noChangeArrowheads="1"/>
          </p:cNvSpPr>
          <p:nvPr>
            <p:ph type="sldNum" sz="quarter" idx="12"/>
          </p:nvPr>
        </p:nvSpPr>
        <p:spPr>
          <a:ln/>
        </p:spPr>
        <p:txBody>
          <a:bodyPr/>
          <a:lstStyle>
            <a:lvl1pPr>
              <a:defRPr/>
            </a:lvl1pPr>
          </a:lstStyle>
          <a:p>
            <a:pPr>
              <a:defRPr/>
            </a:pPr>
            <a:fld id="{FAB584D5-78D0-4C56-BA84-A0476BAB302C}" type="slidenum">
              <a:rPr lang="en-US" altLang="en-US"/>
              <a:pPr>
                <a:defRPr/>
              </a:pPr>
              <a:t>‹#›</a:t>
            </a:fld>
            <a:endParaRPr lang="en-US" altLang="en-US"/>
          </a:p>
        </p:txBody>
      </p:sp>
    </p:spTree>
    <p:extLst>
      <p:ext uri="{BB962C8B-B14F-4D97-AF65-F5344CB8AC3E}">
        <p14:creationId xmlns:p14="http://schemas.microsoft.com/office/powerpoint/2010/main" val="2309148748"/>
      </p:ext>
    </p:extLst>
  </p:cSld>
  <p:clrMapOvr>
    <a:masterClrMapping/>
  </p:clrMapOvr>
  <p:transition>
    <p:zoom/>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48BAD7DB-EC60-DCC6-B69F-9E0DD1A244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CEC69A83-C580-8F10-E668-1BE0CA740C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B0610F56-3A7B-42D0-D99F-217FF2DFA89F}"/>
              </a:ext>
            </a:extLst>
          </p:cNvPr>
          <p:cNvSpPr>
            <a:spLocks noGrp="1" noChangeArrowheads="1"/>
          </p:cNvSpPr>
          <p:nvPr>
            <p:ph type="sldNum" sz="quarter" idx="12"/>
          </p:nvPr>
        </p:nvSpPr>
        <p:spPr>
          <a:ln/>
        </p:spPr>
        <p:txBody>
          <a:bodyPr/>
          <a:lstStyle>
            <a:lvl1pPr>
              <a:defRPr/>
            </a:lvl1pPr>
          </a:lstStyle>
          <a:p>
            <a:pPr>
              <a:defRPr/>
            </a:pPr>
            <a:fld id="{37EBB06E-C5D6-40B4-B656-47CD2C1686A0}" type="slidenum">
              <a:rPr lang="en-US" altLang="en-US"/>
              <a:pPr>
                <a:defRPr/>
              </a:pPr>
              <a:t>‹#›</a:t>
            </a:fld>
            <a:endParaRPr lang="en-US" altLang="en-US"/>
          </a:p>
        </p:txBody>
      </p:sp>
    </p:spTree>
    <p:extLst>
      <p:ext uri="{BB962C8B-B14F-4D97-AF65-F5344CB8AC3E}">
        <p14:creationId xmlns:p14="http://schemas.microsoft.com/office/powerpoint/2010/main" val="3870742866"/>
      </p:ext>
    </p:extLst>
  </p:cSld>
  <p:clrMapOvr>
    <a:masterClrMapping/>
  </p:clrMapOvr>
  <p:transition>
    <p:zoom/>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4E1EC346-4EE3-6D18-E315-56016C7163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8F3D81D8-0B2F-748F-1C4B-C3B96BA8D9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3D9F253E-D51F-48B4-4D26-C9C5CE44B941}"/>
              </a:ext>
            </a:extLst>
          </p:cNvPr>
          <p:cNvSpPr>
            <a:spLocks noGrp="1" noChangeArrowheads="1"/>
          </p:cNvSpPr>
          <p:nvPr>
            <p:ph type="sldNum" sz="quarter" idx="12"/>
          </p:nvPr>
        </p:nvSpPr>
        <p:spPr>
          <a:ln/>
        </p:spPr>
        <p:txBody>
          <a:bodyPr/>
          <a:lstStyle>
            <a:lvl1pPr>
              <a:defRPr/>
            </a:lvl1pPr>
          </a:lstStyle>
          <a:p>
            <a:pPr>
              <a:defRPr/>
            </a:pPr>
            <a:fld id="{BF05315E-A908-49DF-B741-947E2A43CDB9}" type="slidenum">
              <a:rPr lang="en-US" altLang="en-US"/>
              <a:pPr>
                <a:defRPr/>
              </a:pPr>
              <a:t>‹#›</a:t>
            </a:fld>
            <a:endParaRPr lang="en-US" altLang="en-US"/>
          </a:p>
        </p:txBody>
      </p:sp>
    </p:spTree>
    <p:extLst>
      <p:ext uri="{BB962C8B-B14F-4D97-AF65-F5344CB8AC3E}">
        <p14:creationId xmlns:p14="http://schemas.microsoft.com/office/powerpoint/2010/main" val="1955945833"/>
      </p:ext>
    </p:extLst>
  </p:cSld>
  <p:clrMapOvr>
    <a:masterClrMapping/>
  </p:clrMapOvr>
  <p:transition>
    <p:zo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9D06F78-4A80-E6FD-D72F-C2FF483E9C89}"/>
              </a:ext>
            </a:extLst>
          </p:cNvPr>
          <p:cNvGrpSpPr>
            <a:grpSpLocks/>
          </p:cNvGrpSpPr>
          <p:nvPr/>
        </p:nvGrpSpPr>
        <p:grpSpPr bwMode="auto">
          <a:xfrm>
            <a:off x="-4763" y="2438400"/>
            <a:ext cx="9148763" cy="1063625"/>
            <a:chOff x="-2" y="1536"/>
            <a:chExt cx="5762" cy="670"/>
          </a:xfrm>
        </p:grpSpPr>
        <p:grpSp>
          <p:nvGrpSpPr>
            <p:cNvPr id="3" name="Group 3">
              <a:extLst>
                <a:ext uri="{FF2B5EF4-FFF2-40B4-BE49-F238E27FC236}">
                  <a16:creationId xmlns:a16="http://schemas.microsoft.com/office/drawing/2014/main" id="{9A116945-042C-81D1-3C10-D97BB14BDBE9}"/>
                </a:ext>
              </a:extLst>
            </p:cNvPr>
            <p:cNvGrpSpPr>
              <a:grpSpLocks/>
            </p:cNvGrpSpPr>
            <p:nvPr/>
          </p:nvGrpSpPr>
          <p:grpSpPr bwMode="auto">
            <a:xfrm flipH="1">
              <a:off x="-2" y="1562"/>
              <a:ext cx="5762" cy="638"/>
              <a:chOff x="-2" y="1562"/>
              <a:chExt cx="5762" cy="638"/>
            </a:xfrm>
          </p:grpSpPr>
          <p:sp>
            <p:nvSpPr>
              <p:cNvPr id="6" name="Freeform 4">
                <a:extLst>
                  <a:ext uri="{FF2B5EF4-FFF2-40B4-BE49-F238E27FC236}">
                    <a16:creationId xmlns:a16="http://schemas.microsoft.com/office/drawing/2014/main" id="{8523ECF1-8599-92EB-7E7C-CFE19B4F04BF}"/>
                  </a:ext>
                </a:extLst>
              </p:cNvPr>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 name="Freeform 5">
                <a:extLst>
                  <a:ext uri="{FF2B5EF4-FFF2-40B4-BE49-F238E27FC236}">
                    <a16:creationId xmlns:a16="http://schemas.microsoft.com/office/drawing/2014/main" id="{CE9A6468-3A4B-4100-B17B-85269D467323}"/>
                  </a:ext>
                </a:extLst>
              </p:cNvPr>
              <p:cNvSpPr>
                <a:spLocks/>
              </p:cNvSpPr>
              <p:nvPr/>
            </p:nvSpPr>
            <p:spPr bwMode="ltGray">
              <a:xfrm rot="-5400000">
                <a:off x="1306"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8" name="Freeform 6">
                <a:extLst>
                  <a:ext uri="{FF2B5EF4-FFF2-40B4-BE49-F238E27FC236}">
                    <a16:creationId xmlns:a16="http://schemas.microsoft.com/office/drawing/2014/main" id="{8DC8D222-C5FC-5C49-3EE9-9086A5E2A636}"/>
                  </a:ext>
                </a:extLst>
              </p:cNvPr>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9" name="Freeform 7">
                <a:extLst>
                  <a:ext uri="{FF2B5EF4-FFF2-40B4-BE49-F238E27FC236}">
                    <a16:creationId xmlns:a16="http://schemas.microsoft.com/office/drawing/2014/main" id="{7CA0C1AA-8AA9-0B2F-F75A-41E949C7D330}"/>
                  </a:ext>
                </a:extLst>
              </p:cNvPr>
              <p:cNvSpPr>
                <a:spLocks/>
              </p:cNvSpPr>
              <p:nvPr/>
            </p:nvSpPr>
            <p:spPr bwMode="ltGray">
              <a:xfrm rot="-5400000">
                <a:off x="-74"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0" name="Freeform 8">
                <a:extLst>
                  <a:ext uri="{FF2B5EF4-FFF2-40B4-BE49-F238E27FC236}">
                    <a16:creationId xmlns:a16="http://schemas.microsoft.com/office/drawing/2014/main" id="{04CD5AAC-891C-309F-68CB-7BC4FA684C3D}"/>
                  </a:ext>
                </a:extLst>
              </p:cNvPr>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1" name="Freeform 9">
                <a:extLst>
                  <a:ext uri="{FF2B5EF4-FFF2-40B4-BE49-F238E27FC236}">
                    <a16:creationId xmlns:a16="http://schemas.microsoft.com/office/drawing/2014/main" id="{3F75F5E3-AFA5-5F97-C966-E761CFCC7F14}"/>
                  </a:ext>
                </a:extLst>
              </p:cNvPr>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2" name="Freeform 10">
                <a:extLst>
                  <a:ext uri="{FF2B5EF4-FFF2-40B4-BE49-F238E27FC236}">
                    <a16:creationId xmlns:a16="http://schemas.microsoft.com/office/drawing/2014/main" id="{423DEFA9-FCFF-C81A-E81C-9436A5A2DB62}"/>
                  </a:ext>
                </a:extLst>
              </p:cNvPr>
              <p:cNvSpPr>
                <a:spLocks/>
              </p:cNvSpPr>
              <p:nvPr/>
            </p:nvSpPr>
            <p:spPr bwMode="ltGray">
              <a:xfrm rot="-5400000">
                <a:off x="139" y="1743"/>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3" name="Freeform 11">
                <a:extLst>
                  <a:ext uri="{FF2B5EF4-FFF2-40B4-BE49-F238E27FC236}">
                    <a16:creationId xmlns:a16="http://schemas.microsoft.com/office/drawing/2014/main" id="{FC98934B-B9E7-3752-9137-15C112110185}"/>
                  </a:ext>
                </a:extLst>
              </p:cNvPr>
              <p:cNvSpPr>
                <a:spLocks/>
              </p:cNvSpPr>
              <p:nvPr/>
            </p:nvSpPr>
            <p:spPr bwMode="ltGray">
              <a:xfrm rot="-5400000">
                <a:off x="3211" y="1681"/>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4" name="Freeform 12">
                <a:extLst>
                  <a:ext uri="{FF2B5EF4-FFF2-40B4-BE49-F238E27FC236}">
                    <a16:creationId xmlns:a16="http://schemas.microsoft.com/office/drawing/2014/main" id="{28FBED13-CA74-C8B3-DA60-0EFA0E14F887}"/>
                  </a:ext>
                </a:extLst>
              </p:cNvPr>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5" name="Freeform 13">
                <a:extLst>
                  <a:ext uri="{FF2B5EF4-FFF2-40B4-BE49-F238E27FC236}">
                    <a16:creationId xmlns:a16="http://schemas.microsoft.com/office/drawing/2014/main" id="{5531B860-2821-7531-63C4-CD861E488998}"/>
                  </a:ext>
                </a:extLst>
              </p:cNvPr>
              <p:cNvSpPr>
                <a:spLocks/>
              </p:cNvSpPr>
              <p:nvPr/>
            </p:nvSpPr>
            <p:spPr bwMode="ltGray">
              <a:xfrm rot="-5400000">
                <a:off x="1813"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6" name="Freeform 14">
                <a:extLst>
                  <a:ext uri="{FF2B5EF4-FFF2-40B4-BE49-F238E27FC236}">
                    <a16:creationId xmlns:a16="http://schemas.microsoft.com/office/drawing/2014/main" id="{6DFE1A63-F657-3EA0-1BB7-00F31C2984E2}"/>
                  </a:ext>
                </a:extLst>
              </p:cNvPr>
              <p:cNvSpPr>
                <a:spLocks/>
              </p:cNvSpPr>
              <p:nvPr/>
            </p:nvSpPr>
            <p:spPr bwMode="ltGray">
              <a:xfrm rot="-5400000">
                <a:off x="2551" y="1728"/>
                <a:ext cx="624" cy="31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7" name="Freeform 15">
                <a:extLst>
                  <a:ext uri="{FF2B5EF4-FFF2-40B4-BE49-F238E27FC236}">
                    <a16:creationId xmlns:a16="http://schemas.microsoft.com/office/drawing/2014/main" id="{7B9A52AB-2F72-2DD6-6EE9-FF5DF176D816}"/>
                  </a:ext>
                </a:extLst>
              </p:cNvPr>
              <p:cNvSpPr>
                <a:spLocks/>
              </p:cNvSpPr>
              <p:nvPr/>
            </p:nvSpPr>
            <p:spPr bwMode="ltGray">
              <a:xfrm rot="-5400000">
                <a:off x="2313"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8" name="Freeform 16">
                <a:extLst>
                  <a:ext uri="{FF2B5EF4-FFF2-40B4-BE49-F238E27FC236}">
                    <a16:creationId xmlns:a16="http://schemas.microsoft.com/office/drawing/2014/main" id="{D1CFF453-A99E-0C29-BA30-F5F250EF82CD}"/>
                  </a:ext>
                </a:extLst>
              </p:cNvPr>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9" name="Freeform 17">
                <a:extLst>
                  <a:ext uri="{FF2B5EF4-FFF2-40B4-BE49-F238E27FC236}">
                    <a16:creationId xmlns:a16="http://schemas.microsoft.com/office/drawing/2014/main" id="{D3B5E702-D390-97B4-8A12-D8A731ED4A1A}"/>
                  </a:ext>
                </a:extLst>
              </p:cNvPr>
              <p:cNvSpPr>
                <a:spLocks/>
              </p:cNvSpPr>
              <p:nvPr/>
            </p:nvSpPr>
            <p:spPr bwMode="ltGray">
              <a:xfrm rot="-5400000">
                <a:off x="4077"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 name="Freeform 18">
                <a:extLst>
                  <a:ext uri="{FF2B5EF4-FFF2-40B4-BE49-F238E27FC236}">
                    <a16:creationId xmlns:a16="http://schemas.microsoft.com/office/drawing/2014/main" id="{D038DDAC-CE21-9A87-DD72-E3224DA5DEF3}"/>
                  </a:ext>
                </a:extLst>
              </p:cNvPr>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1" name="Freeform 19">
                <a:extLst>
                  <a:ext uri="{FF2B5EF4-FFF2-40B4-BE49-F238E27FC236}">
                    <a16:creationId xmlns:a16="http://schemas.microsoft.com/office/drawing/2014/main" id="{31CE450F-9897-8349-2326-9C7A92743A87}"/>
                  </a:ext>
                </a:extLst>
              </p:cNvPr>
              <p:cNvSpPr>
                <a:spLocks/>
              </p:cNvSpPr>
              <p:nvPr/>
            </p:nvSpPr>
            <p:spPr bwMode="ltGray">
              <a:xfrm rot="-5400000">
                <a:off x="4584"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2" name="Freeform 20">
                <a:extLst>
                  <a:ext uri="{FF2B5EF4-FFF2-40B4-BE49-F238E27FC236}">
                    <a16:creationId xmlns:a16="http://schemas.microsoft.com/office/drawing/2014/main" id="{4217AEA7-71BF-9BA2-DE1B-411C333DB3DC}"/>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3" name="Freeform 21">
                <a:extLst>
                  <a:ext uri="{FF2B5EF4-FFF2-40B4-BE49-F238E27FC236}">
                    <a16:creationId xmlns:a16="http://schemas.microsoft.com/office/drawing/2014/main" id="{5D9DFA1D-22E4-80C0-FA10-2137A048C2B6}"/>
                  </a:ext>
                </a:extLst>
              </p:cNvPr>
              <p:cNvSpPr>
                <a:spLocks/>
              </p:cNvSpPr>
              <p:nvPr/>
            </p:nvSpPr>
            <p:spPr bwMode="ltGray">
              <a:xfrm rot="-5400000">
                <a:off x="5084"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4" name="Freeform 22">
                <a:extLst>
                  <a:ext uri="{FF2B5EF4-FFF2-40B4-BE49-F238E27FC236}">
                    <a16:creationId xmlns:a16="http://schemas.microsoft.com/office/drawing/2014/main" id="{59BAF855-3497-E520-B5FA-5E25418EB31E}"/>
                  </a:ext>
                </a:extLst>
              </p:cNvPr>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 name="Freeform 23">
              <a:extLst>
                <a:ext uri="{FF2B5EF4-FFF2-40B4-BE49-F238E27FC236}">
                  <a16:creationId xmlns:a16="http://schemas.microsoft.com/office/drawing/2014/main" id="{7E4D576E-A3E4-5CFA-85A2-14F4A866832F}"/>
                </a:ext>
              </a:extLst>
            </p:cNvPr>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5" name="Freeform 24">
              <a:extLst>
                <a:ext uri="{FF2B5EF4-FFF2-40B4-BE49-F238E27FC236}">
                  <a16:creationId xmlns:a16="http://schemas.microsoft.com/office/drawing/2014/main" id="{6DFD8E7C-94EE-09EA-FDFC-54E82919CA61}"/>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8873" name="Rectangle 25"/>
          <p:cNvSpPr>
            <a:spLocks noGrp="1" noChangeArrowheads="1"/>
          </p:cNvSpPr>
          <p:nvPr>
            <p:ph type="ctrTitle"/>
          </p:nvPr>
        </p:nvSpPr>
        <p:spPr>
          <a:xfrm>
            <a:off x="1173163" y="1341438"/>
            <a:ext cx="7772400" cy="1143000"/>
          </a:xfrm>
        </p:spPr>
        <p:txBody>
          <a:bodyPr/>
          <a:lstStyle>
            <a:lvl1pPr>
              <a:defRPr/>
            </a:lvl1pPr>
          </a:lstStyle>
          <a:p>
            <a:pPr lvl="0"/>
            <a:r>
              <a:rPr lang="en-US" altLang="en-US" noProof="0"/>
              <a:t>Click to edit Master title style</a:t>
            </a:r>
          </a:p>
        </p:txBody>
      </p:sp>
      <p:sp>
        <p:nvSpPr>
          <p:cNvPr id="78874"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altLang="en-US" noProof="0"/>
              <a:t>Click to edit Master subtitle style</a:t>
            </a:r>
          </a:p>
        </p:txBody>
      </p:sp>
      <p:sp>
        <p:nvSpPr>
          <p:cNvPr id="25" name="Rectangle 27">
            <a:extLst>
              <a:ext uri="{FF2B5EF4-FFF2-40B4-BE49-F238E27FC236}">
                <a16:creationId xmlns:a16="http://schemas.microsoft.com/office/drawing/2014/main" id="{35A5C1F9-BFD4-E6BB-1AAF-52FAA3C9658E}"/>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tLang="en-US"/>
          </a:p>
        </p:txBody>
      </p:sp>
      <p:sp>
        <p:nvSpPr>
          <p:cNvPr id="26" name="Rectangle 28">
            <a:extLst>
              <a:ext uri="{FF2B5EF4-FFF2-40B4-BE49-F238E27FC236}">
                <a16:creationId xmlns:a16="http://schemas.microsoft.com/office/drawing/2014/main" id="{164356C8-673F-75D4-8688-D0B7FD1D0F06}"/>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ltLang="en-US"/>
          </a:p>
        </p:txBody>
      </p:sp>
      <p:sp>
        <p:nvSpPr>
          <p:cNvPr id="27" name="Rectangle 29">
            <a:extLst>
              <a:ext uri="{FF2B5EF4-FFF2-40B4-BE49-F238E27FC236}">
                <a16:creationId xmlns:a16="http://schemas.microsoft.com/office/drawing/2014/main" id="{170AE0F8-E90E-380D-2235-B7003496B70E}"/>
              </a:ext>
            </a:extLst>
          </p:cNvPr>
          <p:cNvSpPr>
            <a:spLocks noGrp="1" noChangeArrowheads="1"/>
          </p:cNvSpPr>
          <p:nvPr>
            <p:ph type="sldNum" sz="quarter" idx="12"/>
          </p:nvPr>
        </p:nvSpPr>
        <p:spPr/>
        <p:txBody>
          <a:bodyPr/>
          <a:lstStyle>
            <a:lvl1pPr>
              <a:defRPr/>
            </a:lvl1pPr>
          </a:lstStyle>
          <a:p>
            <a:pPr>
              <a:defRPr/>
            </a:pPr>
            <a:fld id="{FC766970-C873-4DE6-B32B-3F90C59DED8F}" type="slidenum">
              <a:rPr lang="en-US" altLang="en-US"/>
              <a:pPr>
                <a:defRPr/>
              </a:pPr>
              <a:t>‹#›</a:t>
            </a:fld>
            <a:endParaRPr lang="en-US" altLang="en-US"/>
          </a:p>
        </p:txBody>
      </p:sp>
    </p:spTree>
    <p:extLst>
      <p:ext uri="{BB962C8B-B14F-4D97-AF65-F5344CB8AC3E}">
        <p14:creationId xmlns:p14="http://schemas.microsoft.com/office/powerpoint/2010/main" val="2962674901"/>
      </p:ext>
    </p:extLst>
  </p:cSld>
  <p:clrMapOvr>
    <a:masterClrMapping/>
  </p:clrMapOvr>
  <p:transition>
    <p:zoom/>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656DD231-D6F7-8E85-39DB-BCC821F759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E6CAE2F9-8F06-DC82-D21B-89C44F1718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F13D0061-A983-CABB-40F9-A09B86F1A296}"/>
              </a:ext>
            </a:extLst>
          </p:cNvPr>
          <p:cNvSpPr>
            <a:spLocks noGrp="1" noChangeArrowheads="1"/>
          </p:cNvSpPr>
          <p:nvPr>
            <p:ph type="sldNum" sz="quarter" idx="12"/>
          </p:nvPr>
        </p:nvSpPr>
        <p:spPr>
          <a:ln/>
        </p:spPr>
        <p:txBody>
          <a:bodyPr/>
          <a:lstStyle>
            <a:lvl1pPr>
              <a:defRPr/>
            </a:lvl1pPr>
          </a:lstStyle>
          <a:p>
            <a:pPr>
              <a:defRPr/>
            </a:pPr>
            <a:fld id="{F7DF9B42-75BB-41DB-80B2-0E8D4420456B}" type="slidenum">
              <a:rPr lang="en-US" altLang="en-US"/>
              <a:pPr>
                <a:defRPr/>
              </a:pPr>
              <a:t>‹#›</a:t>
            </a:fld>
            <a:endParaRPr lang="en-US" altLang="en-US"/>
          </a:p>
        </p:txBody>
      </p:sp>
    </p:spTree>
    <p:extLst>
      <p:ext uri="{BB962C8B-B14F-4D97-AF65-F5344CB8AC3E}">
        <p14:creationId xmlns:p14="http://schemas.microsoft.com/office/powerpoint/2010/main" val="3691783139"/>
      </p:ext>
    </p:extLst>
  </p:cSld>
  <p:clrMapOvr>
    <a:masterClrMapping/>
  </p:clrMapOvr>
  <p:transition>
    <p:zoom/>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7">
            <a:extLst>
              <a:ext uri="{FF2B5EF4-FFF2-40B4-BE49-F238E27FC236}">
                <a16:creationId xmlns:a16="http://schemas.microsoft.com/office/drawing/2014/main" id="{E124E0ED-542C-0820-B82F-A64D2AFBE8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C1408006-A802-A3C7-D230-651F0C0064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B8651600-D269-FC2D-2FB1-904FC5987C21}"/>
              </a:ext>
            </a:extLst>
          </p:cNvPr>
          <p:cNvSpPr>
            <a:spLocks noGrp="1" noChangeArrowheads="1"/>
          </p:cNvSpPr>
          <p:nvPr>
            <p:ph type="sldNum" sz="quarter" idx="12"/>
          </p:nvPr>
        </p:nvSpPr>
        <p:spPr>
          <a:ln/>
        </p:spPr>
        <p:txBody>
          <a:bodyPr/>
          <a:lstStyle>
            <a:lvl1pPr>
              <a:defRPr/>
            </a:lvl1pPr>
          </a:lstStyle>
          <a:p>
            <a:pPr>
              <a:defRPr/>
            </a:pPr>
            <a:fld id="{1444FF22-E1D1-4E55-B310-5D422DB4A1E6}" type="slidenum">
              <a:rPr lang="en-US" altLang="en-US"/>
              <a:pPr>
                <a:defRPr/>
              </a:pPr>
              <a:t>‹#›</a:t>
            </a:fld>
            <a:endParaRPr lang="en-US" altLang="en-US"/>
          </a:p>
        </p:txBody>
      </p:sp>
    </p:spTree>
    <p:extLst>
      <p:ext uri="{BB962C8B-B14F-4D97-AF65-F5344CB8AC3E}">
        <p14:creationId xmlns:p14="http://schemas.microsoft.com/office/powerpoint/2010/main" val="4191139739"/>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F400BE3-2EED-35B3-A6C0-E5D401C11C4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1F7258-795F-64A4-77A2-1FDC4B138F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0E0DA1-8899-29EB-11FF-654F858C1839}"/>
              </a:ext>
            </a:extLst>
          </p:cNvPr>
          <p:cNvSpPr>
            <a:spLocks noGrp="1" noChangeArrowheads="1"/>
          </p:cNvSpPr>
          <p:nvPr>
            <p:ph type="sldNum" sz="quarter" idx="12"/>
          </p:nvPr>
        </p:nvSpPr>
        <p:spPr>
          <a:ln/>
        </p:spPr>
        <p:txBody>
          <a:bodyPr/>
          <a:lstStyle>
            <a:lvl1pPr>
              <a:defRPr/>
            </a:lvl1pPr>
          </a:lstStyle>
          <a:p>
            <a:pPr>
              <a:defRPr/>
            </a:pPr>
            <a:fld id="{1D8980D3-BAFC-4CF0-8D5E-0834F8B155CF}" type="slidenum">
              <a:rPr lang="en-US" altLang="en-US"/>
              <a:pPr>
                <a:defRPr/>
              </a:pPr>
              <a:t>‹#›</a:t>
            </a:fld>
            <a:endParaRPr lang="en-US" altLang="en-US"/>
          </a:p>
        </p:txBody>
      </p:sp>
    </p:spTree>
    <p:extLst>
      <p:ext uri="{BB962C8B-B14F-4D97-AF65-F5344CB8AC3E}">
        <p14:creationId xmlns:p14="http://schemas.microsoft.com/office/powerpoint/2010/main" val="2735852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F7F509-5C4B-8EF3-A631-B55A6FA9F13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5164FE50-CE05-10E0-7808-9157B39CED7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CB7E078A-8BC0-F778-BBFA-2AA8387EE09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E95EB6D-3C6F-4A57-B03F-9A62817E04CE}" type="slidenum">
              <a:rPr lang="en-US" altLang="en-US"/>
              <a:pPr>
                <a:defRPr/>
              </a:pPr>
              <a:t>‹#›</a:t>
            </a:fld>
            <a:endParaRPr lang="en-US" altLang="en-US"/>
          </a:p>
        </p:txBody>
      </p:sp>
    </p:spTree>
    <p:extLst>
      <p:ext uri="{BB962C8B-B14F-4D97-AF65-F5344CB8AC3E}">
        <p14:creationId xmlns:p14="http://schemas.microsoft.com/office/powerpoint/2010/main" val="15649166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577F7303-F1C4-B550-4837-45596AF628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3D98F84D-7241-65D0-2917-82897E57BC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F32DBBE7-45F5-33B1-528A-49716DCCBD7E}"/>
              </a:ext>
            </a:extLst>
          </p:cNvPr>
          <p:cNvSpPr>
            <a:spLocks noGrp="1" noChangeArrowheads="1"/>
          </p:cNvSpPr>
          <p:nvPr>
            <p:ph type="sldNum" sz="quarter" idx="12"/>
          </p:nvPr>
        </p:nvSpPr>
        <p:spPr>
          <a:ln/>
        </p:spPr>
        <p:txBody>
          <a:bodyPr/>
          <a:lstStyle>
            <a:lvl1pPr>
              <a:defRPr/>
            </a:lvl1pPr>
          </a:lstStyle>
          <a:p>
            <a:pPr>
              <a:defRPr/>
            </a:pPr>
            <a:fld id="{EE957431-D6F4-4C58-BBEA-D969229F26E4}" type="slidenum">
              <a:rPr lang="en-US" altLang="en-US"/>
              <a:pPr>
                <a:defRPr/>
              </a:pPr>
              <a:t>‹#›</a:t>
            </a:fld>
            <a:endParaRPr lang="en-US" altLang="en-US"/>
          </a:p>
        </p:txBody>
      </p:sp>
    </p:spTree>
    <p:extLst>
      <p:ext uri="{BB962C8B-B14F-4D97-AF65-F5344CB8AC3E}">
        <p14:creationId xmlns:p14="http://schemas.microsoft.com/office/powerpoint/2010/main" val="3005016684"/>
      </p:ext>
    </p:extLst>
  </p:cSld>
  <p:clrMapOvr>
    <a:masterClrMapping/>
  </p:clrMapOvr>
  <p:transition>
    <p:zoom/>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C8371EDC-F021-806C-9093-6ECE5910E7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8">
            <a:extLst>
              <a:ext uri="{FF2B5EF4-FFF2-40B4-BE49-F238E27FC236}">
                <a16:creationId xmlns:a16="http://schemas.microsoft.com/office/drawing/2014/main" id="{E860EB89-7470-76FE-1F61-DA91251497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FA15C24C-954B-9FB0-7804-FCF41DB11823}"/>
              </a:ext>
            </a:extLst>
          </p:cNvPr>
          <p:cNvSpPr>
            <a:spLocks noGrp="1" noChangeArrowheads="1"/>
          </p:cNvSpPr>
          <p:nvPr>
            <p:ph type="sldNum" sz="quarter" idx="12"/>
          </p:nvPr>
        </p:nvSpPr>
        <p:spPr>
          <a:ln/>
        </p:spPr>
        <p:txBody>
          <a:bodyPr/>
          <a:lstStyle>
            <a:lvl1pPr>
              <a:defRPr/>
            </a:lvl1pPr>
          </a:lstStyle>
          <a:p>
            <a:pPr>
              <a:defRPr/>
            </a:pPr>
            <a:fld id="{F91E1EAA-C768-4693-BC76-5537491FE155}" type="slidenum">
              <a:rPr lang="en-US" altLang="en-US"/>
              <a:pPr>
                <a:defRPr/>
              </a:pPr>
              <a:t>‹#›</a:t>
            </a:fld>
            <a:endParaRPr lang="en-US" altLang="en-US"/>
          </a:p>
        </p:txBody>
      </p:sp>
    </p:spTree>
    <p:extLst>
      <p:ext uri="{BB962C8B-B14F-4D97-AF65-F5344CB8AC3E}">
        <p14:creationId xmlns:p14="http://schemas.microsoft.com/office/powerpoint/2010/main" val="3173915259"/>
      </p:ext>
    </p:extLst>
  </p:cSld>
  <p:clrMapOvr>
    <a:masterClrMapping/>
  </p:clrMapOvr>
  <p:transition>
    <p:zoom/>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D0C2CF6F-E2D8-7097-D0FD-067EB09C5B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8">
            <a:extLst>
              <a:ext uri="{FF2B5EF4-FFF2-40B4-BE49-F238E27FC236}">
                <a16:creationId xmlns:a16="http://schemas.microsoft.com/office/drawing/2014/main" id="{AD706185-E327-A803-8F91-331A9F8F37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0ACACEE9-FE94-3FF6-07EB-FF2FA1774AEA}"/>
              </a:ext>
            </a:extLst>
          </p:cNvPr>
          <p:cNvSpPr>
            <a:spLocks noGrp="1" noChangeArrowheads="1"/>
          </p:cNvSpPr>
          <p:nvPr>
            <p:ph type="sldNum" sz="quarter" idx="12"/>
          </p:nvPr>
        </p:nvSpPr>
        <p:spPr>
          <a:ln/>
        </p:spPr>
        <p:txBody>
          <a:bodyPr/>
          <a:lstStyle>
            <a:lvl1pPr>
              <a:defRPr/>
            </a:lvl1pPr>
          </a:lstStyle>
          <a:p>
            <a:pPr>
              <a:defRPr/>
            </a:pPr>
            <a:fld id="{86376518-16B3-4466-8D12-6E9F8D03C7AF}" type="slidenum">
              <a:rPr lang="en-US" altLang="en-US"/>
              <a:pPr>
                <a:defRPr/>
              </a:pPr>
              <a:t>‹#›</a:t>
            </a:fld>
            <a:endParaRPr lang="en-US" altLang="en-US"/>
          </a:p>
        </p:txBody>
      </p:sp>
    </p:spTree>
    <p:extLst>
      <p:ext uri="{BB962C8B-B14F-4D97-AF65-F5344CB8AC3E}">
        <p14:creationId xmlns:p14="http://schemas.microsoft.com/office/powerpoint/2010/main" val="1292562353"/>
      </p:ext>
    </p:extLst>
  </p:cSld>
  <p:clrMapOvr>
    <a:masterClrMapping/>
  </p:clrMapOvr>
  <p:transition>
    <p:zoom/>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57D8BF13-5EBD-B6AD-89E9-9F115FE905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8">
            <a:extLst>
              <a:ext uri="{FF2B5EF4-FFF2-40B4-BE49-F238E27FC236}">
                <a16:creationId xmlns:a16="http://schemas.microsoft.com/office/drawing/2014/main" id="{31E21467-8AD9-2907-9DC5-67F259FD44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ECD8C824-8DB3-4C5C-9A1A-83F2052EA2D7}"/>
              </a:ext>
            </a:extLst>
          </p:cNvPr>
          <p:cNvSpPr>
            <a:spLocks noGrp="1" noChangeArrowheads="1"/>
          </p:cNvSpPr>
          <p:nvPr>
            <p:ph type="sldNum" sz="quarter" idx="12"/>
          </p:nvPr>
        </p:nvSpPr>
        <p:spPr>
          <a:ln/>
        </p:spPr>
        <p:txBody>
          <a:bodyPr/>
          <a:lstStyle>
            <a:lvl1pPr>
              <a:defRPr/>
            </a:lvl1pPr>
          </a:lstStyle>
          <a:p>
            <a:pPr>
              <a:defRPr/>
            </a:pPr>
            <a:fld id="{BB87D8C0-7F07-47AD-AFC4-11EE9330C968}" type="slidenum">
              <a:rPr lang="en-US" altLang="en-US"/>
              <a:pPr>
                <a:defRPr/>
              </a:pPr>
              <a:t>‹#›</a:t>
            </a:fld>
            <a:endParaRPr lang="en-US" altLang="en-US"/>
          </a:p>
        </p:txBody>
      </p:sp>
    </p:spTree>
    <p:extLst>
      <p:ext uri="{BB962C8B-B14F-4D97-AF65-F5344CB8AC3E}">
        <p14:creationId xmlns:p14="http://schemas.microsoft.com/office/powerpoint/2010/main" val="2791004781"/>
      </p:ext>
    </p:extLst>
  </p:cSld>
  <p:clrMapOvr>
    <a:masterClrMapping/>
  </p:clrMapOvr>
  <p:transition>
    <p:zoom/>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5D6CDF7A-59B9-74D4-C3DC-051346127C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EF4B86FF-7849-118C-8431-B05B632C34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357D499F-48F0-EBF9-BE36-BF5F596FD52A}"/>
              </a:ext>
            </a:extLst>
          </p:cNvPr>
          <p:cNvSpPr>
            <a:spLocks noGrp="1" noChangeArrowheads="1"/>
          </p:cNvSpPr>
          <p:nvPr>
            <p:ph type="sldNum" sz="quarter" idx="12"/>
          </p:nvPr>
        </p:nvSpPr>
        <p:spPr>
          <a:ln/>
        </p:spPr>
        <p:txBody>
          <a:bodyPr/>
          <a:lstStyle>
            <a:lvl1pPr>
              <a:defRPr/>
            </a:lvl1pPr>
          </a:lstStyle>
          <a:p>
            <a:pPr>
              <a:defRPr/>
            </a:pPr>
            <a:fld id="{2EF7E446-31AD-4F98-AAE6-90619490B42E}" type="slidenum">
              <a:rPr lang="en-US" altLang="en-US"/>
              <a:pPr>
                <a:defRPr/>
              </a:pPr>
              <a:t>‹#›</a:t>
            </a:fld>
            <a:endParaRPr lang="en-US" altLang="en-US"/>
          </a:p>
        </p:txBody>
      </p:sp>
    </p:spTree>
    <p:extLst>
      <p:ext uri="{BB962C8B-B14F-4D97-AF65-F5344CB8AC3E}">
        <p14:creationId xmlns:p14="http://schemas.microsoft.com/office/powerpoint/2010/main" val="2272184366"/>
      </p:ext>
    </p:extLst>
  </p:cSld>
  <p:clrMapOvr>
    <a:masterClrMapping/>
  </p:clrMapOvr>
  <p:transition>
    <p:zoom/>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178981B5-8CEF-E256-F707-6C1B98F01E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C26AC6B6-970C-8A12-01F1-696A0A90A0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303A2441-D80C-6B04-0FBB-2EF5EC26AF48}"/>
              </a:ext>
            </a:extLst>
          </p:cNvPr>
          <p:cNvSpPr>
            <a:spLocks noGrp="1" noChangeArrowheads="1"/>
          </p:cNvSpPr>
          <p:nvPr>
            <p:ph type="sldNum" sz="quarter" idx="12"/>
          </p:nvPr>
        </p:nvSpPr>
        <p:spPr>
          <a:ln/>
        </p:spPr>
        <p:txBody>
          <a:bodyPr/>
          <a:lstStyle>
            <a:lvl1pPr>
              <a:defRPr/>
            </a:lvl1pPr>
          </a:lstStyle>
          <a:p>
            <a:pPr>
              <a:defRPr/>
            </a:pPr>
            <a:fld id="{14F7EE61-4D60-4780-A68A-74287972234D}" type="slidenum">
              <a:rPr lang="en-US" altLang="en-US"/>
              <a:pPr>
                <a:defRPr/>
              </a:pPr>
              <a:t>‹#›</a:t>
            </a:fld>
            <a:endParaRPr lang="en-US" altLang="en-US"/>
          </a:p>
        </p:txBody>
      </p:sp>
    </p:spTree>
    <p:extLst>
      <p:ext uri="{BB962C8B-B14F-4D97-AF65-F5344CB8AC3E}">
        <p14:creationId xmlns:p14="http://schemas.microsoft.com/office/powerpoint/2010/main" val="1616492918"/>
      </p:ext>
    </p:extLst>
  </p:cSld>
  <p:clrMapOvr>
    <a:masterClrMapping/>
  </p:clrMapOvr>
  <p:transition>
    <p:zoom/>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55B41F2A-9EA4-3DC6-3B08-A35B04EE8D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15C7F5C0-8D31-3442-1822-BC45D6E2E4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26748600-78ED-B2A3-6F1E-D117D4BC6444}"/>
              </a:ext>
            </a:extLst>
          </p:cNvPr>
          <p:cNvSpPr>
            <a:spLocks noGrp="1" noChangeArrowheads="1"/>
          </p:cNvSpPr>
          <p:nvPr>
            <p:ph type="sldNum" sz="quarter" idx="12"/>
          </p:nvPr>
        </p:nvSpPr>
        <p:spPr>
          <a:ln/>
        </p:spPr>
        <p:txBody>
          <a:bodyPr/>
          <a:lstStyle>
            <a:lvl1pPr>
              <a:defRPr/>
            </a:lvl1pPr>
          </a:lstStyle>
          <a:p>
            <a:pPr>
              <a:defRPr/>
            </a:pPr>
            <a:fld id="{C92520F4-CE73-4468-82FD-74B1CB986B8B}" type="slidenum">
              <a:rPr lang="en-US" altLang="en-US"/>
              <a:pPr>
                <a:defRPr/>
              </a:pPr>
              <a:t>‹#›</a:t>
            </a:fld>
            <a:endParaRPr lang="en-US" altLang="en-US"/>
          </a:p>
        </p:txBody>
      </p:sp>
    </p:spTree>
    <p:extLst>
      <p:ext uri="{BB962C8B-B14F-4D97-AF65-F5344CB8AC3E}">
        <p14:creationId xmlns:p14="http://schemas.microsoft.com/office/powerpoint/2010/main" val="2653432701"/>
      </p:ext>
    </p:extLst>
  </p:cSld>
  <p:clrMapOvr>
    <a:masterClrMapping/>
  </p:clrMapOvr>
  <p:transition>
    <p:zoom/>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841C930D-2D66-94BC-18C9-AC3B3FBCE8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1C11E14A-E30C-3519-2D01-942D19BC05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D037D963-0736-B311-25C0-4CBC68DCF787}"/>
              </a:ext>
            </a:extLst>
          </p:cNvPr>
          <p:cNvSpPr>
            <a:spLocks noGrp="1" noChangeArrowheads="1"/>
          </p:cNvSpPr>
          <p:nvPr>
            <p:ph type="sldNum" sz="quarter" idx="12"/>
          </p:nvPr>
        </p:nvSpPr>
        <p:spPr>
          <a:ln/>
        </p:spPr>
        <p:txBody>
          <a:bodyPr/>
          <a:lstStyle>
            <a:lvl1pPr>
              <a:defRPr/>
            </a:lvl1pPr>
          </a:lstStyle>
          <a:p>
            <a:pPr>
              <a:defRPr/>
            </a:pPr>
            <a:fld id="{BF232DA1-CFE3-44FE-9BC7-5B8465CA4CC9}" type="slidenum">
              <a:rPr lang="en-US" altLang="en-US"/>
              <a:pPr>
                <a:defRPr/>
              </a:pPr>
              <a:t>‹#›</a:t>
            </a:fld>
            <a:endParaRPr lang="en-US" altLang="en-US"/>
          </a:p>
        </p:txBody>
      </p:sp>
    </p:spTree>
    <p:extLst>
      <p:ext uri="{BB962C8B-B14F-4D97-AF65-F5344CB8AC3E}">
        <p14:creationId xmlns:p14="http://schemas.microsoft.com/office/powerpoint/2010/main" val="3651771122"/>
      </p:ext>
    </p:extLst>
  </p:cSld>
  <p:clrMapOvr>
    <a:masterClrMapping/>
  </p:clrMapOvr>
  <p:transition>
    <p:zoom/>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702B3AC-6275-A200-A0D3-2E5CEF6D7B02}"/>
              </a:ext>
            </a:extLst>
          </p:cNvPr>
          <p:cNvGrpSpPr>
            <a:grpSpLocks/>
          </p:cNvGrpSpPr>
          <p:nvPr/>
        </p:nvGrpSpPr>
        <p:grpSpPr bwMode="auto">
          <a:xfrm>
            <a:off x="-4763" y="2438400"/>
            <a:ext cx="9148763" cy="1063625"/>
            <a:chOff x="-2" y="1536"/>
            <a:chExt cx="5762" cy="670"/>
          </a:xfrm>
        </p:grpSpPr>
        <p:grpSp>
          <p:nvGrpSpPr>
            <p:cNvPr id="3" name="Group 3">
              <a:extLst>
                <a:ext uri="{FF2B5EF4-FFF2-40B4-BE49-F238E27FC236}">
                  <a16:creationId xmlns:a16="http://schemas.microsoft.com/office/drawing/2014/main" id="{6599DE75-695C-F0F8-2FE5-2D6B141BF092}"/>
                </a:ext>
              </a:extLst>
            </p:cNvPr>
            <p:cNvGrpSpPr>
              <a:grpSpLocks/>
            </p:cNvGrpSpPr>
            <p:nvPr/>
          </p:nvGrpSpPr>
          <p:grpSpPr bwMode="auto">
            <a:xfrm flipH="1">
              <a:off x="-2" y="1562"/>
              <a:ext cx="5762" cy="638"/>
              <a:chOff x="-2" y="1562"/>
              <a:chExt cx="5762" cy="638"/>
            </a:xfrm>
          </p:grpSpPr>
          <p:sp>
            <p:nvSpPr>
              <p:cNvPr id="6" name="Freeform 4">
                <a:extLst>
                  <a:ext uri="{FF2B5EF4-FFF2-40B4-BE49-F238E27FC236}">
                    <a16:creationId xmlns:a16="http://schemas.microsoft.com/office/drawing/2014/main" id="{77DB5534-29DB-53C8-26A0-229ACD925616}"/>
                  </a:ext>
                </a:extLst>
              </p:cNvPr>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 name="Freeform 5">
                <a:extLst>
                  <a:ext uri="{FF2B5EF4-FFF2-40B4-BE49-F238E27FC236}">
                    <a16:creationId xmlns:a16="http://schemas.microsoft.com/office/drawing/2014/main" id="{0C6048B7-2466-F366-79CD-F14C4E8FBAE9}"/>
                  </a:ext>
                </a:extLst>
              </p:cNvPr>
              <p:cNvSpPr>
                <a:spLocks/>
              </p:cNvSpPr>
              <p:nvPr/>
            </p:nvSpPr>
            <p:spPr bwMode="ltGray">
              <a:xfrm rot="-5400000">
                <a:off x="1306"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8" name="Freeform 6">
                <a:extLst>
                  <a:ext uri="{FF2B5EF4-FFF2-40B4-BE49-F238E27FC236}">
                    <a16:creationId xmlns:a16="http://schemas.microsoft.com/office/drawing/2014/main" id="{DC980C86-5701-68EE-F3BD-EA4774381C75}"/>
                  </a:ext>
                </a:extLst>
              </p:cNvPr>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9" name="Freeform 7">
                <a:extLst>
                  <a:ext uri="{FF2B5EF4-FFF2-40B4-BE49-F238E27FC236}">
                    <a16:creationId xmlns:a16="http://schemas.microsoft.com/office/drawing/2014/main" id="{77CDDE9A-C39E-FE98-665B-E8F06565C4F7}"/>
                  </a:ext>
                </a:extLst>
              </p:cNvPr>
              <p:cNvSpPr>
                <a:spLocks/>
              </p:cNvSpPr>
              <p:nvPr/>
            </p:nvSpPr>
            <p:spPr bwMode="ltGray">
              <a:xfrm rot="-5400000">
                <a:off x="-74"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0" name="Freeform 8">
                <a:extLst>
                  <a:ext uri="{FF2B5EF4-FFF2-40B4-BE49-F238E27FC236}">
                    <a16:creationId xmlns:a16="http://schemas.microsoft.com/office/drawing/2014/main" id="{B76D5D67-5730-4FF6-0161-06EC98A29927}"/>
                  </a:ext>
                </a:extLst>
              </p:cNvPr>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1" name="Freeform 9">
                <a:extLst>
                  <a:ext uri="{FF2B5EF4-FFF2-40B4-BE49-F238E27FC236}">
                    <a16:creationId xmlns:a16="http://schemas.microsoft.com/office/drawing/2014/main" id="{AB76DFC8-34A0-B782-7598-DA8C23D41BDC}"/>
                  </a:ext>
                </a:extLst>
              </p:cNvPr>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2" name="Freeform 10">
                <a:extLst>
                  <a:ext uri="{FF2B5EF4-FFF2-40B4-BE49-F238E27FC236}">
                    <a16:creationId xmlns:a16="http://schemas.microsoft.com/office/drawing/2014/main" id="{DF4F32FA-1133-BCB9-7689-F34403ACA7C9}"/>
                  </a:ext>
                </a:extLst>
              </p:cNvPr>
              <p:cNvSpPr>
                <a:spLocks/>
              </p:cNvSpPr>
              <p:nvPr/>
            </p:nvSpPr>
            <p:spPr bwMode="ltGray">
              <a:xfrm rot="-5400000">
                <a:off x="139" y="1743"/>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3" name="Freeform 11">
                <a:extLst>
                  <a:ext uri="{FF2B5EF4-FFF2-40B4-BE49-F238E27FC236}">
                    <a16:creationId xmlns:a16="http://schemas.microsoft.com/office/drawing/2014/main" id="{0F434EA4-3708-4276-1EE6-79C54E7A7143}"/>
                  </a:ext>
                </a:extLst>
              </p:cNvPr>
              <p:cNvSpPr>
                <a:spLocks/>
              </p:cNvSpPr>
              <p:nvPr/>
            </p:nvSpPr>
            <p:spPr bwMode="ltGray">
              <a:xfrm rot="-5400000">
                <a:off x="3211" y="1681"/>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4" name="Freeform 12">
                <a:extLst>
                  <a:ext uri="{FF2B5EF4-FFF2-40B4-BE49-F238E27FC236}">
                    <a16:creationId xmlns:a16="http://schemas.microsoft.com/office/drawing/2014/main" id="{C29516EF-88C3-A498-912F-64F4B8DA157F}"/>
                  </a:ext>
                </a:extLst>
              </p:cNvPr>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5" name="Freeform 13">
                <a:extLst>
                  <a:ext uri="{FF2B5EF4-FFF2-40B4-BE49-F238E27FC236}">
                    <a16:creationId xmlns:a16="http://schemas.microsoft.com/office/drawing/2014/main" id="{04CA281A-DF74-5F4F-CBBE-CDAB8C36EC19}"/>
                  </a:ext>
                </a:extLst>
              </p:cNvPr>
              <p:cNvSpPr>
                <a:spLocks/>
              </p:cNvSpPr>
              <p:nvPr/>
            </p:nvSpPr>
            <p:spPr bwMode="ltGray">
              <a:xfrm rot="-5400000">
                <a:off x="1813"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6" name="Freeform 14">
                <a:extLst>
                  <a:ext uri="{FF2B5EF4-FFF2-40B4-BE49-F238E27FC236}">
                    <a16:creationId xmlns:a16="http://schemas.microsoft.com/office/drawing/2014/main" id="{83A6D1DE-B50A-BCB4-0846-1D9721632C69}"/>
                  </a:ext>
                </a:extLst>
              </p:cNvPr>
              <p:cNvSpPr>
                <a:spLocks/>
              </p:cNvSpPr>
              <p:nvPr/>
            </p:nvSpPr>
            <p:spPr bwMode="ltGray">
              <a:xfrm rot="-5400000">
                <a:off x="2551" y="1728"/>
                <a:ext cx="624" cy="31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7" name="Freeform 15">
                <a:extLst>
                  <a:ext uri="{FF2B5EF4-FFF2-40B4-BE49-F238E27FC236}">
                    <a16:creationId xmlns:a16="http://schemas.microsoft.com/office/drawing/2014/main" id="{9B0E62B1-337E-09D5-2D39-5EBE8C05202A}"/>
                  </a:ext>
                </a:extLst>
              </p:cNvPr>
              <p:cNvSpPr>
                <a:spLocks/>
              </p:cNvSpPr>
              <p:nvPr/>
            </p:nvSpPr>
            <p:spPr bwMode="ltGray">
              <a:xfrm rot="-5400000">
                <a:off x="2313"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8" name="Freeform 16">
                <a:extLst>
                  <a:ext uri="{FF2B5EF4-FFF2-40B4-BE49-F238E27FC236}">
                    <a16:creationId xmlns:a16="http://schemas.microsoft.com/office/drawing/2014/main" id="{49FE4404-A88C-A367-FBEB-C0CC1368C77C}"/>
                  </a:ext>
                </a:extLst>
              </p:cNvPr>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9" name="Freeform 17">
                <a:extLst>
                  <a:ext uri="{FF2B5EF4-FFF2-40B4-BE49-F238E27FC236}">
                    <a16:creationId xmlns:a16="http://schemas.microsoft.com/office/drawing/2014/main" id="{DACD5E9E-A188-FBE5-CB3B-F56BE6C2D0B8}"/>
                  </a:ext>
                </a:extLst>
              </p:cNvPr>
              <p:cNvSpPr>
                <a:spLocks/>
              </p:cNvSpPr>
              <p:nvPr/>
            </p:nvSpPr>
            <p:spPr bwMode="ltGray">
              <a:xfrm rot="-5400000">
                <a:off x="4077"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 name="Freeform 18">
                <a:extLst>
                  <a:ext uri="{FF2B5EF4-FFF2-40B4-BE49-F238E27FC236}">
                    <a16:creationId xmlns:a16="http://schemas.microsoft.com/office/drawing/2014/main" id="{042B746B-EC13-BB13-DF96-2B6AD6B7FCDD}"/>
                  </a:ext>
                </a:extLst>
              </p:cNvPr>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1" name="Freeform 19">
                <a:extLst>
                  <a:ext uri="{FF2B5EF4-FFF2-40B4-BE49-F238E27FC236}">
                    <a16:creationId xmlns:a16="http://schemas.microsoft.com/office/drawing/2014/main" id="{9FD3DDAE-A3FE-52BB-D1AE-D13F6993E97D}"/>
                  </a:ext>
                </a:extLst>
              </p:cNvPr>
              <p:cNvSpPr>
                <a:spLocks/>
              </p:cNvSpPr>
              <p:nvPr/>
            </p:nvSpPr>
            <p:spPr bwMode="ltGray">
              <a:xfrm rot="-5400000">
                <a:off x="4584"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2" name="Freeform 20">
                <a:extLst>
                  <a:ext uri="{FF2B5EF4-FFF2-40B4-BE49-F238E27FC236}">
                    <a16:creationId xmlns:a16="http://schemas.microsoft.com/office/drawing/2014/main" id="{A5FACC4F-E120-30B9-FE7A-9E577D4B34EC}"/>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3" name="Freeform 21">
                <a:extLst>
                  <a:ext uri="{FF2B5EF4-FFF2-40B4-BE49-F238E27FC236}">
                    <a16:creationId xmlns:a16="http://schemas.microsoft.com/office/drawing/2014/main" id="{257046FA-C5C0-A939-7DFC-406034323913}"/>
                  </a:ext>
                </a:extLst>
              </p:cNvPr>
              <p:cNvSpPr>
                <a:spLocks/>
              </p:cNvSpPr>
              <p:nvPr/>
            </p:nvSpPr>
            <p:spPr bwMode="ltGray">
              <a:xfrm rot="-5400000">
                <a:off x="5084"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4" name="Freeform 22">
                <a:extLst>
                  <a:ext uri="{FF2B5EF4-FFF2-40B4-BE49-F238E27FC236}">
                    <a16:creationId xmlns:a16="http://schemas.microsoft.com/office/drawing/2014/main" id="{09D4DAAE-CA5E-4381-F057-1EFECF7DF7D9}"/>
                  </a:ext>
                </a:extLst>
              </p:cNvPr>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 name="Freeform 23">
              <a:extLst>
                <a:ext uri="{FF2B5EF4-FFF2-40B4-BE49-F238E27FC236}">
                  <a16:creationId xmlns:a16="http://schemas.microsoft.com/office/drawing/2014/main" id="{5D796E1E-ED96-ACD1-1B69-2A6F316F926C}"/>
                </a:ext>
              </a:extLst>
            </p:cNvPr>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5" name="Freeform 24">
              <a:extLst>
                <a:ext uri="{FF2B5EF4-FFF2-40B4-BE49-F238E27FC236}">
                  <a16:creationId xmlns:a16="http://schemas.microsoft.com/office/drawing/2014/main" id="{3736D022-8300-237A-962D-4E87E763C778}"/>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8873" name="Rectangle 25"/>
          <p:cNvSpPr>
            <a:spLocks noGrp="1" noChangeArrowheads="1"/>
          </p:cNvSpPr>
          <p:nvPr>
            <p:ph type="ctrTitle"/>
          </p:nvPr>
        </p:nvSpPr>
        <p:spPr>
          <a:xfrm>
            <a:off x="1173163" y="1341438"/>
            <a:ext cx="7772400" cy="1143000"/>
          </a:xfrm>
        </p:spPr>
        <p:txBody>
          <a:bodyPr/>
          <a:lstStyle>
            <a:lvl1pPr>
              <a:defRPr/>
            </a:lvl1pPr>
          </a:lstStyle>
          <a:p>
            <a:pPr lvl="0"/>
            <a:r>
              <a:rPr lang="en-US" altLang="en-US" noProof="0"/>
              <a:t>Click to edit Master title style</a:t>
            </a:r>
          </a:p>
        </p:txBody>
      </p:sp>
      <p:sp>
        <p:nvSpPr>
          <p:cNvPr id="78874"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altLang="en-US" noProof="0"/>
              <a:t>Click to edit Master subtitle style</a:t>
            </a:r>
          </a:p>
        </p:txBody>
      </p:sp>
      <p:sp>
        <p:nvSpPr>
          <p:cNvPr id="25" name="Rectangle 27">
            <a:extLst>
              <a:ext uri="{FF2B5EF4-FFF2-40B4-BE49-F238E27FC236}">
                <a16:creationId xmlns:a16="http://schemas.microsoft.com/office/drawing/2014/main" id="{9DD4025B-BAF8-3765-2424-D17D37A0D914}"/>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tLang="en-US"/>
          </a:p>
        </p:txBody>
      </p:sp>
      <p:sp>
        <p:nvSpPr>
          <p:cNvPr id="26" name="Rectangle 28">
            <a:extLst>
              <a:ext uri="{FF2B5EF4-FFF2-40B4-BE49-F238E27FC236}">
                <a16:creationId xmlns:a16="http://schemas.microsoft.com/office/drawing/2014/main" id="{B5DA1865-B215-5598-CF3E-21E20B802EE8}"/>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ltLang="en-US"/>
          </a:p>
        </p:txBody>
      </p:sp>
      <p:sp>
        <p:nvSpPr>
          <p:cNvPr id="27" name="Rectangle 29">
            <a:extLst>
              <a:ext uri="{FF2B5EF4-FFF2-40B4-BE49-F238E27FC236}">
                <a16:creationId xmlns:a16="http://schemas.microsoft.com/office/drawing/2014/main" id="{D540D6C4-696E-835B-00D8-877278CCC3E9}"/>
              </a:ext>
            </a:extLst>
          </p:cNvPr>
          <p:cNvSpPr>
            <a:spLocks noGrp="1" noChangeArrowheads="1"/>
          </p:cNvSpPr>
          <p:nvPr>
            <p:ph type="sldNum" sz="quarter" idx="12"/>
          </p:nvPr>
        </p:nvSpPr>
        <p:spPr/>
        <p:txBody>
          <a:bodyPr/>
          <a:lstStyle>
            <a:lvl1pPr>
              <a:defRPr/>
            </a:lvl1pPr>
          </a:lstStyle>
          <a:p>
            <a:pPr>
              <a:defRPr/>
            </a:pPr>
            <a:fld id="{938E5122-F3C5-4401-ABE0-3F3B3E2A7D9A}" type="slidenum">
              <a:rPr lang="en-US" altLang="en-US"/>
              <a:pPr>
                <a:defRPr/>
              </a:pPr>
              <a:t>‹#›</a:t>
            </a:fld>
            <a:endParaRPr lang="en-US" altLang="en-US"/>
          </a:p>
        </p:txBody>
      </p:sp>
    </p:spTree>
    <p:extLst>
      <p:ext uri="{BB962C8B-B14F-4D97-AF65-F5344CB8AC3E}">
        <p14:creationId xmlns:p14="http://schemas.microsoft.com/office/powerpoint/2010/main" val="3095646118"/>
      </p:ext>
    </p:extLst>
  </p:cSld>
  <p:clrMapOvr>
    <a:masterClrMapping/>
  </p:clrMapOvr>
  <p:transition>
    <p:zoom/>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79D893C6-71AA-9B86-7927-7DA977D218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190C49B4-F0E8-01DF-AE3D-174760CE6D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78A8E3E0-355A-1BCE-5E95-A752C64C59FB}"/>
              </a:ext>
            </a:extLst>
          </p:cNvPr>
          <p:cNvSpPr>
            <a:spLocks noGrp="1" noChangeArrowheads="1"/>
          </p:cNvSpPr>
          <p:nvPr>
            <p:ph type="sldNum" sz="quarter" idx="12"/>
          </p:nvPr>
        </p:nvSpPr>
        <p:spPr>
          <a:ln/>
        </p:spPr>
        <p:txBody>
          <a:bodyPr/>
          <a:lstStyle>
            <a:lvl1pPr>
              <a:defRPr/>
            </a:lvl1pPr>
          </a:lstStyle>
          <a:p>
            <a:pPr>
              <a:defRPr/>
            </a:pPr>
            <a:fld id="{B672C04E-787F-475D-B45A-E5B8A9C3A7F9}" type="slidenum">
              <a:rPr lang="en-US" altLang="en-US"/>
              <a:pPr>
                <a:defRPr/>
              </a:pPr>
              <a:t>‹#›</a:t>
            </a:fld>
            <a:endParaRPr lang="en-US" altLang="en-US"/>
          </a:p>
        </p:txBody>
      </p:sp>
    </p:spTree>
    <p:extLst>
      <p:ext uri="{BB962C8B-B14F-4D97-AF65-F5344CB8AC3E}">
        <p14:creationId xmlns:p14="http://schemas.microsoft.com/office/powerpoint/2010/main" val="1940283279"/>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74784B-1BF8-4DA1-C2EF-D000361E25C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D46CEE8A-2305-A10C-D3B4-A6D70F9D313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2B051B4A-AC5C-C3AE-B718-2DEF2221650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C9EEE0A-091A-473C-8CEE-FBF66CEF2DC1}" type="slidenum">
              <a:rPr lang="en-US" altLang="en-US"/>
              <a:pPr>
                <a:defRPr/>
              </a:pPr>
              <a:t>‹#›</a:t>
            </a:fld>
            <a:endParaRPr lang="en-US" altLang="en-US"/>
          </a:p>
        </p:txBody>
      </p:sp>
    </p:spTree>
    <p:extLst>
      <p:ext uri="{BB962C8B-B14F-4D97-AF65-F5344CB8AC3E}">
        <p14:creationId xmlns:p14="http://schemas.microsoft.com/office/powerpoint/2010/main" val="411750741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7">
            <a:extLst>
              <a:ext uri="{FF2B5EF4-FFF2-40B4-BE49-F238E27FC236}">
                <a16:creationId xmlns:a16="http://schemas.microsoft.com/office/drawing/2014/main" id="{8B16619F-0F81-AF73-1CC9-15E64DCA91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7768857C-7ED2-126F-3BC0-0987F71132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A29CD0DF-AEF5-B788-40D6-922E39CE3AB3}"/>
              </a:ext>
            </a:extLst>
          </p:cNvPr>
          <p:cNvSpPr>
            <a:spLocks noGrp="1" noChangeArrowheads="1"/>
          </p:cNvSpPr>
          <p:nvPr>
            <p:ph type="sldNum" sz="quarter" idx="12"/>
          </p:nvPr>
        </p:nvSpPr>
        <p:spPr>
          <a:ln/>
        </p:spPr>
        <p:txBody>
          <a:bodyPr/>
          <a:lstStyle>
            <a:lvl1pPr>
              <a:defRPr/>
            </a:lvl1pPr>
          </a:lstStyle>
          <a:p>
            <a:pPr>
              <a:defRPr/>
            </a:pPr>
            <a:fld id="{27E30F6B-74CC-4F78-9B9A-2DB12E299E88}" type="slidenum">
              <a:rPr lang="en-US" altLang="en-US"/>
              <a:pPr>
                <a:defRPr/>
              </a:pPr>
              <a:t>‹#›</a:t>
            </a:fld>
            <a:endParaRPr lang="en-US" altLang="en-US"/>
          </a:p>
        </p:txBody>
      </p:sp>
    </p:spTree>
    <p:extLst>
      <p:ext uri="{BB962C8B-B14F-4D97-AF65-F5344CB8AC3E}">
        <p14:creationId xmlns:p14="http://schemas.microsoft.com/office/powerpoint/2010/main" val="351556119"/>
      </p:ext>
    </p:extLst>
  </p:cSld>
  <p:clrMapOvr>
    <a:masterClrMapping/>
  </p:clrMapOvr>
  <p:transition>
    <p:zoom/>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19691B36-39A8-7702-082E-998F97E42E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FA026A85-D57E-CACC-ECC9-4DA6B0EBFC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F00E13D6-D3AE-E993-73F2-A8A3B1914CB3}"/>
              </a:ext>
            </a:extLst>
          </p:cNvPr>
          <p:cNvSpPr>
            <a:spLocks noGrp="1" noChangeArrowheads="1"/>
          </p:cNvSpPr>
          <p:nvPr>
            <p:ph type="sldNum" sz="quarter" idx="12"/>
          </p:nvPr>
        </p:nvSpPr>
        <p:spPr>
          <a:ln/>
        </p:spPr>
        <p:txBody>
          <a:bodyPr/>
          <a:lstStyle>
            <a:lvl1pPr>
              <a:defRPr/>
            </a:lvl1pPr>
          </a:lstStyle>
          <a:p>
            <a:pPr>
              <a:defRPr/>
            </a:pPr>
            <a:fld id="{47F3857D-D20A-44E8-A2AA-46AC780A6257}" type="slidenum">
              <a:rPr lang="en-US" altLang="en-US"/>
              <a:pPr>
                <a:defRPr/>
              </a:pPr>
              <a:t>‹#›</a:t>
            </a:fld>
            <a:endParaRPr lang="en-US" altLang="en-US"/>
          </a:p>
        </p:txBody>
      </p:sp>
    </p:spTree>
    <p:extLst>
      <p:ext uri="{BB962C8B-B14F-4D97-AF65-F5344CB8AC3E}">
        <p14:creationId xmlns:p14="http://schemas.microsoft.com/office/powerpoint/2010/main" val="1214206881"/>
      </p:ext>
    </p:extLst>
  </p:cSld>
  <p:clrMapOvr>
    <a:masterClrMapping/>
  </p:clrMapOvr>
  <p:transition>
    <p:zoom/>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2CA51EA9-19B8-F3AE-B402-8D76EB4350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8">
            <a:extLst>
              <a:ext uri="{FF2B5EF4-FFF2-40B4-BE49-F238E27FC236}">
                <a16:creationId xmlns:a16="http://schemas.microsoft.com/office/drawing/2014/main" id="{4087642A-9F01-31BA-A68F-A016D2615C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D0D36E85-4AC9-F272-CEC4-05B0D3283072}"/>
              </a:ext>
            </a:extLst>
          </p:cNvPr>
          <p:cNvSpPr>
            <a:spLocks noGrp="1" noChangeArrowheads="1"/>
          </p:cNvSpPr>
          <p:nvPr>
            <p:ph type="sldNum" sz="quarter" idx="12"/>
          </p:nvPr>
        </p:nvSpPr>
        <p:spPr>
          <a:ln/>
        </p:spPr>
        <p:txBody>
          <a:bodyPr/>
          <a:lstStyle>
            <a:lvl1pPr>
              <a:defRPr/>
            </a:lvl1pPr>
          </a:lstStyle>
          <a:p>
            <a:pPr>
              <a:defRPr/>
            </a:pPr>
            <a:fld id="{4561DB57-0EC6-4A4C-AA87-83614A7FCB98}" type="slidenum">
              <a:rPr lang="en-US" altLang="en-US"/>
              <a:pPr>
                <a:defRPr/>
              </a:pPr>
              <a:t>‹#›</a:t>
            </a:fld>
            <a:endParaRPr lang="en-US" altLang="en-US"/>
          </a:p>
        </p:txBody>
      </p:sp>
    </p:spTree>
    <p:extLst>
      <p:ext uri="{BB962C8B-B14F-4D97-AF65-F5344CB8AC3E}">
        <p14:creationId xmlns:p14="http://schemas.microsoft.com/office/powerpoint/2010/main" val="4228715816"/>
      </p:ext>
    </p:extLst>
  </p:cSld>
  <p:clrMapOvr>
    <a:masterClrMapping/>
  </p:clrMapOvr>
  <p:transition>
    <p:zoom/>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85A11896-965F-5E1C-4324-9C63D2E68B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8">
            <a:extLst>
              <a:ext uri="{FF2B5EF4-FFF2-40B4-BE49-F238E27FC236}">
                <a16:creationId xmlns:a16="http://schemas.microsoft.com/office/drawing/2014/main" id="{CA0FC82A-46CC-91EF-CA7D-74A6DB70DB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3D912F9F-903F-263F-0D61-93C07646EC50}"/>
              </a:ext>
            </a:extLst>
          </p:cNvPr>
          <p:cNvSpPr>
            <a:spLocks noGrp="1" noChangeArrowheads="1"/>
          </p:cNvSpPr>
          <p:nvPr>
            <p:ph type="sldNum" sz="quarter" idx="12"/>
          </p:nvPr>
        </p:nvSpPr>
        <p:spPr>
          <a:ln/>
        </p:spPr>
        <p:txBody>
          <a:bodyPr/>
          <a:lstStyle>
            <a:lvl1pPr>
              <a:defRPr/>
            </a:lvl1pPr>
          </a:lstStyle>
          <a:p>
            <a:pPr>
              <a:defRPr/>
            </a:pPr>
            <a:fld id="{5ED483BB-D009-485D-BECB-FF7C1D31C527}" type="slidenum">
              <a:rPr lang="en-US" altLang="en-US"/>
              <a:pPr>
                <a:defRPr/>
              </a:pPr>
              <a:t>‹#›</a:t>
            </a:fld>
            <a:endParaRPr lang="en-US" altLang="en-US"/>
          </a:p>
        </p:txBody>
      </p:sp>
    </p:spTree>
    <p:extLst>
      <p:ext uri="{BB962C8B-B14F-4D97-AF65-F5344CB8AC3E}">
        <p14:creationId xmlns:p14="http://schemas.microsoft.com/office/powerpoint/2010/main" val="1888448866"/>
      </p:ext>
    </p:extLst>
  </p:cSld>
  <p:clrMapOvr>
    <a:masterClrMapping/>
  </p:clrMapOvr>
  <p:transition>
    <p:zoom/>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BD53B2A3-F415-B772-754B-5ADE6EB5CA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8">
            <a:extLst>
              <a:ext uri="{FF2B5EF4-FFF2-40B4-BE49-F238E27FC236}">
                <a16:creationId xmlns:a16="http://schemas.microsoft.com/office/drawing/2014/main" id="{6D0527B9-6728-0B74-A46D-E959F33799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BC56F95E-D10B-FEB0-91B4-EFEF8DAD5202}"/>
              </a:ext>
            </a:extLst>
          </p:cNvPr>
          <p:cNvSpPr>
            <a:spLocks noGrp="1" noChangeArrowheads="1"/>
          </p:cNvSpPr>
          <p:nvPr>
            <p:ph type="sldNum" sz="quarter" idx="12"/>
          </p:nvPr>
        </p:nvSpPr>
        <p:spPr>
          <a:ln/>
        </p:spPr>
        <p:txBody>
          <a:bodyPr/>
          <a:lstStyle>
            <a:lvl1pPr>
              <a:defRPr/>
            </a:lvl1pPr>
          </a:lstStyle>
          <a:p>
            <a:pPr>
              <a:defRPr/>
            </a:pPr>
            <a:fld id="{DFF9525A-04D5-43AC-B841-18A225B4944F}" type="slidenum">
              <a:rPr lang="en-US" altLang="en-US"/>
              <a:pPr>
                <a:defRPr/>
              </a:pPr>
              <a:t>‹#›</a:t>
            </a:fld>
            <a:endParaRPr lang="en-US" altLang="en-US"/>
          </a:p>
        </p:txBody>
      </p:sp>
    </p:spTree>
    <p:extLst>
      <p:ext uri="{BB962C8B-B14F-4D97-AF65-F5344CB8AC3E}">
        <p14:creationId xmlns:p14="http://schemas.microsoft.com/office/powerpoint/2010/main" val="3870666708"/>
      </p:ext>
    </p:extLst>
  </p:cSld>
  <p:clrMapOvr>
    <a:masterClrMapping/>
  </p:clrMapOvr>
  <p:transition>
    <p:zoom/>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13FD881F-065D-C342-4BD1-3BCA27C6E3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5A1B43AA-E5E7-393C-11D1-95CF049BCC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19ED1A15-76D2-84CD-6D0E-30EDAF4B6042}"/>
              </a:ext>
            </a:extLst>
          </p:cNvPr>
          <p:cNvSpPr>
            <a:spLocks noGrp="1" noChangeArrowheads="1"/>
          </p:cNvSpPr>
          <p:nvPr>
            <p:ph type="sldNum" sz="quarter" idx="12"/>
          </p:nvPr>
        </p:nvSpPr>
        <p:spPr>
          <a:ln/>
        </p:spPr>
        <p:txBody>
          <a:bodyPr/>
          <a:lstStyle>
            <a:lvl1pPr>
              <a:defRPr/>
            </a:lvl1pPr>
          </a:lstStyle>
          <a:p>
            <a:pPr>
              <a:defRPr/>
            </a:pPr>
            <a:fld id="{1BFEB27C-C077-4DBF-8A76-7E3EECFECABC}" type="slidenum">
              <a:rPr lang="en-US" altLang="en-US"/>
              <a:pPr>
                <a:defRPr/>
              </a:pPr>
              <a:t>‹#›</a:t>
            </a:fld>
            <a:endParaRPr lang="en-US" altLang="en-US"/>
          </a:p>
        </p:txBody>
      </p:sp>
    </p:spTree>
    <p:extLst>
      <p:ext uri="{BB962C8B-B14F-4D97-AF65-F5344CB8AC3E}">
        <p14:creationId xmlns:p14="http://schemas.microsoft.com/office/powerpoint/2010/main" val="1637127310"/>
      </p:ext>
    </p:extLst>
  </p:cSld>
  <p:clrMapOvr>
    <a:masterClrMapping/>
  </p:clrMapOvr>
  <p:transition>
    <p:zoom/>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D3282D05-4C4F-AA71-27E0-37C6750ADE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8A43A2D3-75E8-12C2-F890-C0A70E780D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B36786CF-4085-F70D-0959-29CB544CCF4F}"/>
              </a:ext>
            </a:extLst>
          </p:cNvPr>
          <p:cNvSpPr>
            <a:spLocks noGrp="1" noChangeArrowheads="1"/>
          </p:cNvSpPr>
          <p:nvPr>
            <p:ph type="sldNum" sz="quarter" idx="12"/>
          </p:nvPr>
        </p:nvSpPr>
        <p:spPr>
          <a:ln/>
        </p:spPr>
        <p:txBody>
          <a:bodyPr/>
          <a:lstStyle>
            <a:lvl1pPr>
              <a:defRPr/>
            </a:lvl1pPr>
          </a:lstStyle>
          <a:p>
            <a:pPr>
              <a:defRPr/>
            </a:pPr>
            <a:fld id="{9C0C64CA-E51C-4296-9C87-9546F592E337}" type="slidenum">
              <a:rPr lang="en-US" altLang="en-US"/>
              <a:pPr>
                <a:defRPr/>
              </a:pPr>
              <a:t>‹#›</a:t>
            </a:fld>
            <a:endParaRPr lang="en-US" altLang="en-US"/>
          </a:p>
        </p:txBody>
      </p:sp>
    </p:spTree>
    <p:extLst>
      <p:ext uri="{BB962C8B-B14F-4D97-AF65-F5344CB8AC3E}">
        <p14:creationId xmlns:p14="http://schemas.microsoft.com/office/powerpoint/2010/main" val="2609797851"/>
      </p:ext>
    </p:extLst>
  </p:cSld>
  <p:clrMapOvr>
    <a:masterClrMapping/>
  </p:clrMapOvr>
  <p:transition>
    <p:zoom/>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2DECC973-0025-A7D4-FDA4-1397A35213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68CEABCD-EC58-0450-45E2-5467138DB4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E5A45E9A-D765-9A9E-AFBD-4CC3B7728A25}"/>
              </a:ext>
            </a:extLst>
          </p:cNvPr>
          <p:cNvSpPr>
            <a:spLocks noGrp="1" noChangeArrowheads="1"/>
          </p:cNvSpPr>
          <p:nvPr>
            <p:ph type="sldNum" sz="quarter" idx="12"/>
          </p:nvPr>
        </p:nvSpPr>
        <p:spPr>
          <a:ln/>
        </p:spPr>
        <p:txBody>
          <a:bodyPr/>
          <a:lstStyle>
            <a:lvl1pPr>
              <a:defRPr/>
            </a:lvl1pPr>
          </a:lstStyle>
          <a:p>
            <a:pPr>
              <a:defRPr/>
            </a:pPr>
            <a:fld id="{57967E4F-EB0D-4225-9CE9-E103FF92983B}" type="slidenum">
              <a:rPr lang="en-US" altLang="en-US"/>
              <a:pPr>
                <a:defRPr/>
              </a:pPr>
              <a:t>‹#›</a:t>
            </a:fld>
            <a:endParaRPr lang="en-US" altLang="en-US"/>
          </a:p>
        </p:txBody>
      </p:sp>
    </p:spTree>
    <p:extLst>
      <p:ext uri="{BB962C8B-B14F-4D97-AF65-F5344CB8AC3E}">
        <p14:creationId xmlns:p14="http://schemas.microsoft.com/office/powerpoint/2010/main" val="612288305"/>
      </p:ext>
    </p:extLst>
  </p:cSld>
  <p:clrMapOvr>
    <a:masterClrMapping/>
  </p:clrMapOvr>
  <p:transition>
    <p:zoom/>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2E32C773-50A0-DD98-4638-1C61922E14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D3317FC5-665C-6409-816A-E87D75449D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DE67269B-C791-6861-F716-AF515DA85DC2}"/>
              </a:ext>
            </a:extLst>
          </p:cNvPr>
          <p:cNvSpPr>
            <a:spLocks noGrp="1" noChangeArrowheads="1"/>
          </p:cNvSpPr>
          <p:nvPr>
            <p:ph type="sldNum" sz="quarter" idx="12"/>
          </p:nvPr>
        </p:nvSpPr>
        <p:spPr>
          <a:ln/>
        </p:spPr>
        <p:txBody>
          <a:bodyPr/>
          <a:lstStyle>
            <a:lvl1pPr>
              <a:defRPr/>
            </a:lvl1pPr>
          </a:lstStyle>
          <a:p>
            <a:pPr>
              <a:defRPr/>
            </a:pPr>
            <a:fld id="{712F2361-8DF5-4C0C-9394-D5F23D4CC393}" type="slidenum">
              <a:rPr lang="en-US" altLang="en-US"/>
              <a:pPr>
                <a:defRPr/>
              </a:pPr>
              <a:t>‹#›</a:t>
            </a:fld>
            <a:endParaRPr lang="en-US" altLang="en-US"/>
          </a:p>
        </p:txBody>
      </p:sp>
    </p:spTree>
    <p:extLst>
      <p:ext uri="{BB962C8B-B14F-4D97-AF65-F5344CB8AC3E}">
        <p14:creationId xmlns:p14="http://schemas.microsoft.com/office/powerpoint/2010/main" val="962770329"/>
      </p:ext>
    </p:extLst>
  </p:cSld>
  <p:clrMapOvr>
    <a:masterClrMapping/>
  </p:clrMapOvr>
  <p:transition>
    <p:zoom/>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1E1FB3B-727E-7DAC-9E69-1CE4300DC527}"/>
              </a:ext>
            </a:extLst>
          </p:cNvPr>
          <p:cNvGrpSpPr>
            <a:grpSpLocks/>
          </p:cNvGrpSpPr>
          <p:nvPr/>
        </p:nvGrpSpPr>
        <p:grpSpPr bwMode="auto">
          <a:xfrm>
            <a:off x="-4763" y="2438400"/>
            <a:ext cx="9148763" cy="1063625"/>
            <a:chOff x="-2" y="1536"/>
            <a:chExt cx="5762" cy="670"/>
          </a:xfrm>
        </p:grpSpPr>
        <p:grpSp>
          <p:nvGrpSpPr>
            <p:cNvPr id="3" name="Group 3">
              <a:extLst>
                <a:ext uri="{FF2B5EF4-FFF2-40B4-BE49-F238E27FC236}">
                  <a16:creationId xmlns:a16="http://schemas.microsoft.com/office/drawing/2014/main" id="{0BC125FE-E70D-FFE5-B4E7-F1FCE77DB924}"/>
                </a:ext>
              </a:extLst>
            </p:cNvPr>
            <p:cNvGrpSpPr>
              <a:grpSpLocks/>
            </p:cNvGrpSpPr>
            <p:nvPr/>
          </p:nvGrpSpPr>
          <p:grpSpPr bwMode="auto">
            <a:xfrm flipH="1">
              <a:off x="-2" y="1562"/>
              <a:ext cx="5762" cy="638"/>
              <a:chOff x="-2" y="1562"/>
              <a:chExt cx="5762" cy="638"/>
            </a:xfrm>
          </p:grpSpPr>
          <p:sp>
            <p:nvSpPr>
              <p:cNvPr id="6" name="Freeform 4">
                <a:extLst>
                  <a:ext uri="{FF2B5EF4-FFF2-40B4-BE49-F238E27FC236}">
                    <a16:creationId xmlns:a16="http://schemas.microsoft.com/office/drawing/2014/main" id="{60DD405B-D3EB-51DA-470D-8A68038B7A91}"/>
                  </a:ext>
                </a:extLst>
              </p:cNvPr>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 name="Freeform 5">
                <a:extLst>
                  <a:ext uri="{FF2B5EF4-FFF2-40B4-BE49-F238E27FC236}">
                    <a16:creationId xmlns:a16="http://schemas.microsoft.com/office/drawing/2014/main" id="{939215DB-A97D-06F6-8F1F-F6DFF26A9725}"/>
                  </a:ext>
                </a:extLst>
              </p:cNvPr>
              <p:cNvSpPr>
                <a:spLocks/>
              </p:cNvSpPr>
              <p:nvPr/>
            </p:nvSpPr>
            <p:spPr bwMode="ltGray">
              <a:xfrm rot="-5400000">
                <a:off x="1306"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8" name="Freeform 6">
                <a:extLst>
                  <a:ext uri="{FF2B5EF4-FFF2-40B4-BE49-F238E27FC236}">
                    <a16:creationId xmlns:a16="http://schemas.microsoft.com/office/drawing/2014/main" id="{438D956D-1442-F7E1-C7BD-0F27589A004F}"/>
                  </a:ext>
                </a:extLst>
              </p:cNvPr>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9" name="Freeform 7">
                <a:extLst>
                  <a:ext uri="{FF2B5EF4-FFF2-40B4-BE49-F238E27FC236}">
                    <a16:creationId xmlns:a16="http://schemas.microsoft.com/office/drawing/2014/main" id="{97065941-B0A3-FF85-48CD-D24C475CED5C}"/>
                  </a:ext>
                </a:extLst>
              </p:cNvPr>
              <p:cNvSpPr>
                <a:spLocks/>
              </p:cNvSpPr>
              <p:nvPr/>
            </p:nvSpPr>
            <p:spPr bwMode="ltGray">
              <a:xfrm rot="-5400000">
                <a:off x="-74"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0" name="Freeform 8">
                <a:extLst>
                  <a:ext uri="{FF2B5EF4-FFF2-40B4-BE49-F238E27FC236}">
                    <a16:creationId xmlns:a16="http://schemas.microsoft.com/office/drawing/2014/main" id="{DE30D203-4617-9C05-79AB-61BA3B7582FC}"/>
                  </a:ext>
                </a:extLst>
              </p:cNvPr>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1" name="Freeform 9">
                <a:extLst>
                  <a:ext uri="{FF2B5EF4-FFF2-40B4-BE49-F238E27FC236}">
                    <a16:creationId xmlns:a16="http://schemas.microsoft.com/office/drawing/2014/main" id="{327EBB31-0AC4-F822-2F3F-6E99362414EA}"/>
                  </a:ext>
                </a:extLst>
              </p:cNvPr>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2" name="Freeform 10">
                <a:extLst>
                  <a:ext uri="{FF2B5EF4-FFF2-40B4-BE49-F238E27FC236}">
                    <a16:creationId xmlns:a16="http://schemas.microsoft.com/office/drawing/2014/main" id="{76EE5CB0-15AE-0A32-930B-DD25A29C4A0B}"/>
                  </a:ext>
                </a:extLst>
              </p:cNvPr>
              <p:cNvSpPr>
                <a:spLocks/>
              </p:cNvSpPr>
              <p:nvPr/>
            </p:nvSpPr>
            <p:spPr bwMode="ltGray">
              <a:xfrm rot="-5400000">
                <a:off x="139" y="1743"/>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3" name="Freeform 11">
                <a:extLst>
                  <a:ext uri="{FF2B5EF4-FFF2-40B4-BE49-F238E27FC236}">
                    <a16:creationId xmlns:a16="http://schemas.microsoft.com/office/drawing/2014/main" id="{B85B8949-D286-040B-4583-F887760F7AC1}"/>
                  </a:ext>
                </a:extLst>
              </p:cNvPr>
              <p:cNvSpPr>
                <a:spLocks/>
              </p:cNvSpPr>
              <p:nvPr/>
            </p:nvSpPr>
            <p:spPr bwMode="ltGray">
              <a:xfrm rot="-5400000">
                <a:off x="3211" y="1681"/>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4" name="Freeform 12">
                <a:extLst>
                  <a:ext uri="{FF2B5EF4-FFF2-40B4-BE49-F238E27FC236}">
                    <a16:creationId xmlns:a16="http://schemas.microsoft.com/office/drawing/2014/main" id="{D3A81C2A-4746-EDFC-C84F-DF14BB616252}"/>
                  </a:ext>
                </a:extLst>
              </p:cNvPr>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5" name="Freeform 13">
                <a:extLst>
                  <a:ext uri="{FF2B5EF4-FFF2-40B4-BE49-F238E27FC236}">
                    <a16:creationId xmlns:a16="http://schemas.microsoft.com/office/drawing/2014/main" id="{FBA7DED8-11F8-E550-F33E-DB773F04E1AE}"/>
                  </a:ext>
                </a:extLst>
              </p:cNvPr>
              <p:cNvSpPr>
                <a:spLocks/>
              </p:cNvSpPr>
              <p:nvPr/>
            </p:nvSpPr>
            <p:spPr bwMode="ltGray">
              <a:xfrm rot="-5400000">
                <a:off x="1813"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6" name="Freeform 14">
                <a:extLst>
                  <a:ext uri="{FF2B5EF4-FFF2-40B4-BE49-F238E27FC236}">
                    <a16:creationId xmlns:a16="http://schemas.microsoft.com/office/drawing/2014/main" id="{E3380A87-11BD-E796-57F4-65FFFA368C82}"/>
                  </a:ext>
                </a:extLst>
              </p:cNvPr>
              <p:cNvSpPr>
                <a:spLocks/>
              </p:cNvSpPr>
              <p:nvPr/>
            </p:nvSpPr>
            <p:spPr bwMode="ltGray">
              <a:xfrm rot="-5400000">
                <a:off x="2551" y="1728"/>
                <a:ext cx="624" cy="31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7" name="Freeform 15">
                <a:extLst>
                  <a:ext uri="{FF2B5EF4-FFF2-40B4-BE49-F238E27FC236}">
                    <a16:creationId xmlns:a16="http://schemas.microsoft.com/office/drawing/2014/main" id="{18571796-06DD-AA40-C823-1D57C9B93543}"/>
                  </a:ext>
                </a:extLst>
              </p:cNvPr>
              <p:cNvSpPr>
                <a:spLocks/>
              </p:cNvSpPr>
              <p:nvPr/>
            </p:nvSpPr>
            <p:spPr bwMode="ltGray">
              <a:xfrm rot="-5400000">
                <a:off x="2313"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8" name="Freeform 16">
                <a:extLst>
                  <a:ext uri="{FF2B5EF4-FFF2-40B4-BE49-F238E27FC236}">
                    <a16:creationId xmlns:a16="http://schemas.microsoft.com/office/drawing/2014/main" id="{31505812-4F94-77FC-1452-2F7AA44AA66A}"/>
                  </a:ext>
                </a:extLst>
              </p:cNvPr>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9" name="Freeform 17">
                <a:extLst>
                  <a:ext uri="{FF2B5EF4-FFF2-40B4-BE49-F238E27FC236}">
                    <a16:creationId xmlns:a16="http://schemas.microsoft.com/office/drawing/2014/main" id="{6C239208-8EF5-3DD2-3870-D3499CB4B600}"/>
                  </a:ext>
                </a:extLst>
              </p:cNvPr>
              <p:cNvSpPr>
                <a:spLocks/>
              </p:cNvSpPr>
              <p:nvPr/>
            </p:nvSpPr>
            <p:spPr bwMode="ltGray">
              <a:xfrm rot="-5400000">
                <a:off x="4077"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 name="Freeform 18">
                <a:extLst>
                  <a:ext uri="{FF2B5EF4-FFF2-40B4-BE49-F238E27FC236}">
                    <a16:creationId xmlns:a16="http://schemas.microsoft.com/office/drawing/2014/main" id="{F78FB92E-9F11-4650-487E-D5BFCA56A332}"/>
                  </a:ext>
                </a:extLst>
              </p:cNvPr>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1" name="Freeform 19">
                <a:extLst>
                  <a:ext uri="{FF2B5EF4-FFF2-40B4-BE49-F238E27FC236}">
                    <a16:creationId xmlns:a16="http://schemas.microsoft.com/office/drawing/2014/main" id="{6F27768E-29BC-85FA-1411-DC9B7C16B056}"/>
                  </a:ext>
                </a:extLst>
              </p:cNvPr>
              <p:cNvSpPr>
                <a:spLocks/>
              </p:cNvSpPr>
              <p:nvPr/>
            </p:nvSpPr>
            <p:spPr bwMode="ltGray">
              <a:xfrm rot="-5400000">
                <a:off x="4584"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2" name="Freeform 20">
                <a:extLst>
                  <a:ext uri="{FF2B5EF4-FFF2-40B4-BE49-F238E27FC236}">
                    <a16:creationId xmlns:a16="http://schemas.microsoft.com/office/drawing/2014/main" id="{9C55BB30-57BF-EB66-3079-88F6F2A14EFE}"/>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3" name="Freeform 21">
                <a:extLst>
                  <a:ext uri="{FF2B5EF4-FFF2-40B4-BE49-F238E27FC236}">
                    <a16:creationId xmlns:a16="http://schemas.microsoft.com/office/drawing/2014/main" id="{9994E570-BAB4-6585-96A7-ED8E17881626}"/>
                  </a:ext>
                </a:extLst>
              </p:cNvPr>
              <p:cNvSpPr>
                <a:spLocks/>
              </p:cNvSpPr>
              <p:nvPr/>
            </p:nvSpPr>
            <p:spPr bwMode="ltGray">
              <a:xfrm rot="-5400000">
                <a:off x="5084"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4" name="Freeform 22">
                <a:extLst>
                  <a:ext uri="{FF2B5EF4-FFF2-40B4-BE49-F238E27FC236}">
                    <a16:creationId xmlns:a16="http://schemas.microsoft.com/office/drawing/2014/main" id="{D62D6A26-2F23-FCCC-536E-B9EFEA31D13E}"/>
                  </a:ext>
                </a:extLst>
              </p:cNvPr>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 name="Freeform 23">
              <a:extLst>
                <a:ext uri="{FF2B5EF4-FFF2-40B4-BE49-F238E27FC236}">
                  <a16:creationId xmlns:a16="http://schemas.microsoft.com/office/drawing/2014/main" id="{064D3C66-392E-AC55-ECE7-D7BE7AD7BBCF}"/>
                </a:ext>
              </a:extLst>
            </p:cNvPr>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5" name="Freeform 24">
              <a:extLst>
                <a:ext uri="{FF2B5EF4-FFF2-40B4-BE49-F238E27FC236}">
                  <a16:creationId xmlns:a16="http://schemas.microsoft.com/office/drawing/2014/main" id="{E051D62C-1B19-E195-A66E-C0666E1973D5}"/>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8873" name="Rectangle 25"/>
          <p:cNvSpPr>
            <a:spLocks noGrp="1" noChangeArrowheads="1"/>
          </p:cNvSpPr>
          <p:nvPr>
            <p:ph type="ctrTitle"/>
          </p:nvPr>
        </p:nvSpPr>
        <p:spPr>
          <a:xfrm>
            <a:off x="1173163" y="1341438"/>
            <a:ext cx="7772400" cy="1143000"/>
          </a:xfrm>
        </p:spPr>
        <p:txBody>
          <a:bodyPr/>
          <a:lstStyle>
            <a:lvl1pPr>
              <a:defRPr/>
            </a:lvl1pPr>
          </a:lstStyle>
          <a:p>
            <a:pPr lvl="0"/>
            <a:r>
              <a:rPr lang="en-US" altLang="en-US" noProof="0"/>
              <a:t>Click to edit Master title style</a:t>
            </a:r>
          </a:p>
        </p:txBody>
      </p:sp>
      <p:sp>
        <p:nvSpPr>
          <p:cNvPr id="78874"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altLang="en-US" noProof="0"/>
              <a:t>Click to edit Master subtitle style</a:t>
            </a:r>
          </a:p>
        </p:txBody>
      </p:sp>
      <p:sp>
        <p:nvSpPr>
          <p:cNvPr id="25" name="Rectangle 27">
            <a:extLst>
              <a:ext uri="{FF2B5EF4-FFF2-40B4-BE49-F238E27FC236}">
                <a16:creationId xmlns:a16="http://schemas.microsoft.com/office/drawing/2014/main" id="{C54B13DF-69B3-F282-556A-E58037FD7D44}"/>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tLang="en-US"/>
          </a:p>
        </p:txBody>
      </p:sp>
      <p:sp>
        <p:nvSpPr>
          <p:cNvPr id="26" name="Rectangle 28">
            <a:extLst>
              <a:ext uri="{FF2B5EF4-FFF2-40B4-BE49-F238E27FC236}">
                <a16:creationId xmlns:a16="http://schemas.microsoft.com/office/drawing/2014/main" id="{61C5FCFB-9074-8F53-57C3-0E1893FC47D2}"/>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ltLang="en-US"/>
          </a:p>
        </p:txBody>
      </p:sp>
      <p:sp>
        <p:nvSpPr>
          <p:cNvPr id="27" name="Rectangle 29">
            <a:extLst>
              <a:ext uri="{FF2B5EF4-FFF2-40B4-BE49-F238E27FC236}">
                <a16:creationId xmlns:a16="http://schemas.microsoft.com/office/drawing/2014/main" id="{BB789EC9-2E52-A1AD-5972-F45F38C42696}"/>
              </a:ext>
            </a:extLst>
          </p:cNvPr>
          <p:cNvSpPr>
            <a:spLocks noGrp="1" noChangeArrowheads="1"/>
          </p:cNvSpPr>
          <p:nvPr>
            <p:ph type="sldNum" sz="quarter" idx="12"/>
          </p:nvPr>
        </p:nvSpPr>
        <p:spPr/>
        <p:txBody>
          <a:bodyPr/>
          <a:lstStyle>
            <a:lvl1pPr>
              <a:defRPr/>
            </a:lvl1pPr>
          </a:lstStyle>
          <a:p>
            <a:pPr>
              <a:defRPr/>
            </a:pPr>
            <a:fld id="{A9B2F802-D398-412E-9618-09FADD2085F1}" type="slidenum">
              <a:rPr lang="en-US" altLang="en-US"/>
              <a:pPr>
                <a:defRPr/>
              </a:pPr>
              <a:t>‹#›</a:t>
            </a:fld>
            <a:endParaRPr lang="en-US" altLang="en-US"/>
          </a:p>
        </p:txBody>
      </p:sp>
    </p:spTree>
    <p:extLst>
      <p:ext uri="{BB962C8B-B14F-4D97-AF65-F5344CB8AC3E}">
        <p14:creationId xmlns:p14="http://schemas.microsoft.com/office/powerpoint/2010/main" val="1140485073"/>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D5715-7444-ED27-B85A-55250F89B3D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B453BE22-CFAF-6164-5449-95A4CF4E2B2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EEC3D513-EE90-554E-498C-1C0518C8869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8DB1703-C6F6-49F8-972B-EC4FFFED3F7D}" type="slidenum">
              <a:rPr lang="en-US" altLang="en-US"/>
              <a:pPr>
                <a:defRPr/>
              </a:pPr>
              <a:t>‹#›</a:t>
            </a:fld>
            <a:endParaRPr lang="en-US" altLang="en-US"/>
          </a:p>
        </p:txBody>
      </p:sp>
    </p:spTree>
    <p:extLst>
      <p:ext uri="{BB962C8B-B14F-4D97-AF65-F5344CB8AC3E}">
        <p14:creationId xmlns:p14="http://schemas.microsoft.com/office/powerpoint/2010/main" val="283320785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A201F57E-0375-97E4-3EAC-03C8251A51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B9AD1D7F-A628-E7A5-8607-BFDC8F0E20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BDEF1424-E5C4-6581-918B-41786C19FC71}"/>
              </a:ext>
            </a:extLst>
          </p:cNvPr>
          <p:cNvSpPr>
            <a:spLocks noGrp="1" noChangeArrowheads="1"/>
          </p:cNvSpPr>
          <p:nvPr>
            <p:ph type="sldNum" sz="quarter" idx="12"/>
          </p:nvPr>
        </p:nvSpPr>
        <p:spPr>
          <a:ln/>
        </p:spPr>
        <p:txBody>
          <a:bodyPr/>
          <a:lstStyle>
            <a:lvl1pPr>
              <a:defRPr/>
            </a:lvl1pPr>
          </a:lstStyle>
          <a:p>
            <a:pPr>
              <a:defRPr/>
            </a:pPr>
            <a:fld id="{76A16D66-FA13-431A-89F7-4E0C9E929CB0}" type="slidenum">
              <a:rPr lang="en-US" altLang="en-US"/>
              <a:pPr>
                <a:defRPr/>
              </a:pPr>
              <a:t>‹#›</a:t>
            </a:fld>
            <a:endParaRPr lang="en-US" altLang="en-US"/>
          </a:p>
        </p:txBody>
      </p:sp>
    </p:spTree>
    <p:extLst>
      <p:ext uri="{BB962C8B-B14F-4D97-AF65-F5344CB8AC3E}">
        <p14:creationId xmlns:p14="http://schemas.microsoft.com/office/powerpoint/2010/main" val="2709341127"/>
      </p:ext>
    </p:extLst>
  </p:cSld>
  <p:clrMapOvr>
    <a:masterClrMapping/>
  </p:clrMapOvr>
  <p:transition>
    <p:zoom/>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7">
            <a:extLst>
              <a:ext uri="{FF2B5EF4-FFF2-40B4-BE49-F238E27FC236}">
                <a16:creationId xmlns:a16="http://schemas.microsoft.com/office/drawing/2014/main" id="{9C463CDA-69FD-9ED6-8454-12F0E1EC5F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A33F2A98-260E-F3E4-849B-486F99D929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8A9CBED6-07AD-30AE-0687-B5A742841F7E}"/>
              </a:ext>
            </a:extLst>
          </p:cNvPr>
          <p:cNvSpPr>
            <a:spLocks noGrp="1" noChangeArrowheads="1"/>
          </p:cNvSpPr>
          <p:nvPr>
            <p:ph type="sldNum" sz="quarter" idx="12"/>
          </p:nvPr>
        </p:nvSpPr>
        <p:spPr>
          <a:ln/>
        </p:spPr>
        <p:txBody>
          <a:bodyPr/>
          <a:lstStyle>
            <a:lvl1pPr>
              <a:defRPr/>
            </a:lvl1pPr>
          </a:lstStyle>
          <a:p>
            <a:pPr>
              <a:defRPr/>
            </a:pPr>
            <a:fld id="{CB9D475D-02FC-4F90-A6DF-BA603A72D8C1}" type="slidenum">
              <a:rPr lang="en-US" altLang="en-US"/>
              <a:pPr>
                <a:defRPr/>
              </a:pPr>
              <a:t>‹#›</a:t>
            </a:fld>
            <a:endParaRPr lang="en-US" altLang="en-US"/>
          </a:p>
        </p:txBody>
      </p:sp>
    </p:spTree>
    <p:extLst>
      <p:ext uri="{BB962C8B-B14F-4D97-AF65-F5344CB8AC3E}">
        <p14:creationId xmlns:p14="http://schemas.microsoft.com/office/powerpoint/2010/main" val="2421426902"/>
      </p:ext>
    </p:extLst>
  </p:cSld>
  <p:clrMapOvr>
    <a:masterClrMapping/>
  </p:clrMapOvr>
  <p:transition>
    <p:zoom/>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4AF53B22-E4B3-E6AD-B445-A745704F6A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72FDBA82-12B0-63D0-1DE6-EB1DE16508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E775D677-BAAB-3FDD-C433-CF237813C74A}"/>
              </a:ext>
            </a:extLst>
          </p:cNvPr>
          <p:cNvSpPr>
            <a:spLocks noGrp="1" noChangeArrowheads="1"/>
          </p:cNvSpPr>
          <p:nvPr>
            <p:ph type="sldNum" sz="quarter" idx="12"/>
          </p:nvPr>
        </p:nvSpPr>
        <p:spPr>
          <a:ln/>
        </p:spPr>
        <p:txBody>
          <a:bodyPr/>
          <a:lstStyle>
            <a:lvl1pPr>
              <a:defRPr/>
            </a:lvl1pPr>
          </a:lstStyle>
          <a:p>
            <a:pPr>
              <a:defRPr/>
            </a:pPr>
            <a:fld id="{65FF7E83-754C-45AF-BF28-DF872B83CE78}" type="slidenum">
              <a:rPr lang="en-US" altLang="en-US"/>
              <a:pPr>
                <a:defRPr/>
              </a:pPr>
              <a:t>‹#›</a:t>
            </a:fld>
            <a:endParaRPr lang="en-US" altLang="en-US"/>
          </a:p>
        </p:txBody>
      </p:sp>
    </p:spTree>
    <p:extLst>
      <p:ext uri="{BB962C8B-B14F-4D97-AF65-F5344CB8AC3E}">
        <p14:creationId xmlns:p14="http://schemas.microsoft.com/office/powerpoint/2010/main" val="168514158"/>
      </p:ext>
    </p:extLst>
  </p:cSld>
  <p:clrMapOvr>
    <a:masterClrMapping/>
  </p:clrMapOvr>
  <p:transition>
    <p:zoom/>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08B9600B-8EF4-EA59-BB18-303A3CAB53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8">
            <a:extLst>
              <a:ext uri="{FF2B5EF4-FFF2-40B4-BE49-F238E27FC236}">
                <a16:creationId xmlns:a16="http://schemas.microsoft.com/office/drawing/2014/main" id="{3D1A6D09-76DF-5163-EA56-4796F3EB2A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4A7480B0-3790-C25D-E81B-CF932615CE54}"/>
              </a:ext>
            </a:extLst>
          </p:cNvPr>
          <p:cNvSpPr>
            <a:spLocks noGrp="1" noChangeArrowheads="1"/>
          </p:cNvSpPr>
          <p:nvPr>
            <p:ph type="sldNum" sz="quarter" idx="12"/>
          </p:nvPr>
        </p:nvSpPr>
        <p:spPr>
          <a:ln/>
        </p:spPr>
        <p:txBody>
          <a:bodyPr/>
          <a:lstStyle>
            <a:lvl1pPr>
              <a:defRPr/>
            </a:lvl1pPr>
          </a:lstStyle>
          <a:p>
            <a:pPr>
              <a:defRPr/>
            </a:pPr>
            <a:fld id="{739C424F-BAD5-43AA-B97E-0EE939F73EFF}" type="slidenum">
              <a:rPr lang="en-US" altLang="en-US"/>
              <a:pPr>
                <a:defRPr/>
              </a:pPr>
              <a:t>‹#›</a:t>
            </a:fld>
            <a:endParaRPr lang="en-US" altLang="en-US"/>
          </a:p>
        </p:txBody>
      </p:sp>
    </p:spTree>
    <p:extLst>
      <p:ext uri="{BB962C8B-B14F-4D97-AF65-F5344CB8AC3E}">
        <p14:creationId xmlns:p14="http://schemas.microsoft.com/office/powerpoint/2010/main" val="931607015"/>
      </p:ext>
    </p:extLst>
  </p:cSld>
  <p:clrMapOvr>
    <a:masterClrMapping/>
  </p:clrMapOvr>
  <p:transition>
    <p:zoom/>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8FF0DC88-9C43-F2A8-4569-5577A3AE3C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8">
            <a:extLst>
              <a:ext uri="{FF2B5EF4-FFF2-40B4-BE49-F238E27FC236}">
                <a16:creationId xmlns:a16="http://schemas.microsoft.com/office/drawing/2014/main" id="{F6BB82B9-3BB1-DB53-3AF9-B525CC477F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1BD39D34-6E1B-213A-39DB-EC515CB4E7B4}"/>
              </a:ext>
            </a:extLst>
          </p:cNvPr>
          <p:cNvSpPr>
            <a:spLocks noGrp="1" noChangeArrowheads="1"/>
          </p:cNvSpPr>
          <p:nvPr>
            <p:ph type="sldNum" sz="quarter" idx="12"/>
          </p:nvPr>
        </p:nvSpPr>
        <p:spPr>
          <a:ln/>
        </p:spPr>
        <p:txBody>
          <a:bodyPr/>
          <a:lstStyle>
            <a:lvl1pPr>
              <a:defRPr/>
            </a:lvl1pPr>
          </a:lstStyle>
          <a:p>
            <a:pPr>
              <a:defRPr/>
            </a:pPr>
            <a:fld id="{A396F3CA-DAB6-4729-8D4E-8BD4731D8BB2}" type="slidenum">
              <a:rPr lang="en-US" altLang="en-US"/>
              <a:pPr>
                <a:defRPr/>
              </a:pPr>
              <a:t>‹#›</a:t>
            </a:fld>
            <a:endParaRPr lang="en-US" altLang="en-US"/>
          </a:p>
        </p:txBody>
      </p:sp>
    </p:spTree>
    <p:extLst>
      <p:ext uri="{BB962C8B-B14F-4D97-AF65-F5344CB8AC3E}">
        <p14:creationId xmlns:p14="http://schemas.microsoft.com/office/powerpoint/2010/main" val="117826478"/>
      </p:ext>
    </p:extLst>
  </p:cSld>
  <p:clrMapOvr>
    <a:masterClrMapping/>
  </p:clrMapOvr>
  <p:transition>
    <p:zoom/>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98A2EB81-A1E4-EED9-2C48-CAEB6C130A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8">
            <a:extLst>
              <a:ext uri="{FF2B5EF4-FFF2-40B4-BE49-F238E27FC236}">
                <a16:creationId xmlns:a16="http://schemas.microsoft.com/office/drawing/2014/main" id="{36521340-9FB9-A788-CD52-74AC87F9A8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FD07E34C-4539-268F-61F2-391F2339BB25}"/>
              </a:ext>
            </a:extLst>
          </p:cNvPr>
          <p:cNvSpPr>
            <a:spLocks noGrp="1" noChangeArrowheads="1"/>
          </p:cNvSpPr>
          <p:nvPr>
            <p:ph type="sldNum" sz="quarter" idx="12"/>
          </p:nvPr>
        </p:nvSpPr>
        <p:spPr>
          <a:ln/>
        </p:spPr>
        <p:txBody>
          <a:bodyPr/>
          <a:lstStyle>
            <a:lvl1pPr>
              <a:defRPr/>
            </a:lvl1pPr>
          </a:lstStyle>
          <a:p>
            <a:pPr>
              <a:defRPr/>
            </a:pPr>
            <a:fld id="{C3026424-C01C-4839-9A05-98B11C005FC0}" type="slidenum">
              <a:rPr lang="en-US" altLang="en-US"/>
              <a:pPr>
                <a:defRPr/>
              </a:pPr>
              <a:t>‹#›</a:t>
            </a:fld>
            <a:endParaRPr lang="en-US" altLang="en-US"/>
          </a:p>
        </p:txBody>
      </p:sp>
    </p:spTree>
    <p:extLst>
      <p:ext uri="{BB962C8B-B14F-4D97-AF65-F5344CB8AC3E}">
        <p14:creationId xmlns:p14="http://schemas.microsoft.com/office/powerpoint/2010/main" val="464931380"/>
      </p:ext>
    </p:extLst>
  </p:cSld>
  <p:clrMapOvr>
    <a:masterClrMapping/>
  </p:clrMapOvr>
  <p:transition>
    <p:zoom/>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C3C97AE8-5A04-AF28-659C-5054736E7D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C873BE38-0C84-698F-D821-8CF12C28BD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6F9B93B9-6F57-A7BF-13BC-FC16B6B902DF}"/>
              </a:ext>
            </a:extLst>
          </p:cNvPr>
          <p:cNvSpPr>
            <a:spLocks noGrp="1" noChangeArrowheads="1"/>
          </p:cNvSpPr>
          <p:nvPr>
            <p:ph type="sldNum" sz="quarter" idx="12"/>
          </p:nvPr>
        </p:nvSpPr>
        <p:spPr>
          <a:ln/>
        </p:spPr>
        <p:txBody>
          <a:bodyPr/>
          <a:lstStyle>
            <a:lvl1pPr>
              <a:defRPr/>
            </a:lvl1pPr>
          </a:lstStyle>
          <a:p>
            <a:pPr>
              <a:defRPr/>
            </a:pPr>
            <a:fld id="{5ECAF3AD-9F2D-4E8F-B7AE-36E86811AC69}" type="slidenum">
              <a:rPr lang="en-US" altLang="en-US"/>
              <a:pPr>
                <a:defRPr/>
              </a:pPr>
              <a:t>‹#›</a:t>
            </a:fld>
            <a:endParaRPr lang="en-US" altLang="en-US"/>
          </a:p>
        </p:txBody>
      </p:sp>
    </p:spTree>
    <p:extLst>
      <p:ext uri="{BB962C8B-B14F-4D97-AF65-F5344CB8AC3E}">
        <p14:creationId xmlns:p14="http://schemas.microsoft.com/office/powerpoint/2010/main" val="163723133"/>
      </p:ext>
    </p:extLst>
  </p:cSld>
  <p:clrMapOvr>
    <a:masterClrMapping/>
  </p:clrMapOvr>
  <p:transition>
    <p:zoom/>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4AE821C3-4908-1B6B-6E0A-81D7CC7CFB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E9A8432D-0ED1-9C68-5CBD-20698E6ACC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75E52021-B93E-453B-C239-A323A50EC972}"/>
              </a:ext>
            </a:extLst>
          </p:cNvPr>
          <p:cNvSpPr>
            <a:spLocks noGrp="1" noChangeArrowheads="1"/>
          </p:cNvSpPr>
          <p:nvPr>
            <p:ph type="sldNum" sz="quarter" idx="12"/>
          </p:nvPr>
        </p:nvSpPr>
        <p:spPr>
          <a:ln/>
        </p:spPr>
        <p:txBody>
          <a:bodyPr/>
          <a:lstStyle>
            <a:lvl1pPr>
              <a:defRPr/>
            </a:lvl1pPr>
          </a:lstStyle>
          <a:p>
            <a:pPr>
              <a:defRPr/>
            </a:pPr>
            <a:fld id="{F37F2EFE-07A1-49EB-A58B-F3839117A100}" type="slidenum">
              <a:rPr lang="en-US" altLang="en-US"/>
              <a:pPr>
                <a:defRPr/>
              </a:pPr>
              <a:t>‹#›</a:t>
            </a:fld>
            <a:endParaRPr lang="en-US" altLang="en-US"/>
          </a:p>
        </p:txBody>
      </p:sp>
    </p:spTree>
    <p:extLst>
      <p:ext uri="{BB962C8B-B14F-4D97-AF65-F5344CB8AC3E}">
        <p14:creationId xmlns:p14="http://schemas.microsoft.com/office/powerpoint/2010/main" val="2708004295"/>
      </p:ext>
    </p:extLst>
  </p:cSld>
  <p:clrMapOvr>
    <a:masterClrMapping/>
  </p:clrMapOvr>
  <p:transition>
    <p:zoom/>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2B38AC93-0718-4A8C-4888-F69A98E0BD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D0D57564-B6A5-7511-5E67-B93985DAFF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A54B9F39-33A6-38D1-B9E5-A1599A1E419A}"/>
              </a:ext>
            </a:extLst>
          </p:cNvPr>
          <p:cNvSpPr>
            <a:spLocks noGrp="1" noChangeArrowheads="1"/>
          </p:cNvSpPr>
          <p:nvPr>
            <p:ph type="sldNum" sz="quarter" idx="12"/>
          </p:nvPr>
        </p:nvSpPr>
        <p:spPr>
          <a:ln/>
        </p:spPr>
        <p:txBody>
          <a:bodyPr/>
          <a:lstStyle>
            <a:lvl1pPr>
              <a:defRPr/>
            </a:lvl1pPr>
          </a:lstStyle>
          <a:p>
            <a:pPr>
              <a:defRPr/>
            </a:pPr>
            <a:fld id="{F4C41895-0B07-42E0-B8AB-C5C31AE37F99}" type="slidenum">
              <a:rPr lang="en-US" altLang="en-US"/>
              <a:pPr>
                <a:defRPr/>
              </a:pPr>
              <a:t>‹#›</a:t>
            </a:fld>
            <a:endParaRPr lang="en-US" altLang="en-US"/>
          </a:p>
        </p:txBody>
      </p:sp>
    </p:spTree>
    <p:extLst>
      <p:ext uri="{BB962C8B-B14F-4D97-AF65-F5344CB8AC3E}">
        <p14:creationId xmlns:p14="http://schemas.microsoft.com/office/powerpoint/2010/main" val="1347503684"/>
      </p:ext>
    </p:extLst>
  </p:cSld>
  <p:clrMapOvr>
    <a:masterClrMapping/>
  </p:clrMapOvr>
  <p:transition>
    <p:zoom/>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054A88CC-1B8A-DB5D-52D0-243A77BD6D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95282F5C-50B7-0C7B-8C6B-A604328D00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99EC9635-3925-8F95-5BAF-A81DADD65E3E}"/>
              </a:ext>
            </a:extLst>
          </p:cNvPr>
          <p:cNvSpPr>
            <a:spLocks noGrp="1" noChangeArrowheads="1"/>
          </p:cNvSpPr>
          <p:nvPr>
            <p:ph type="sldNum" sz="quarter" idx="12"/>
          </p:nvPr>
        </p:nvSpPr>
        <p:spPr>
          <a:ln/>
        </p:spPr>
        <p:txBody>
          <a:bodyPr/>
          <a:lstStyle>
            <a:lvl1pPr>
              <a:defRPr/>
            </a:lvl1pPr>
          </a:lstStyle>
          <a:p>
            <a:pPr>
              <a:defRPr/>
            </a:pPr>
            <a:fld id="{6BF8BEB7-7F3E-4358-B590-D23971BD3A77}" type="slidenum">
              <a:rPr lang="en-US" altLang="en-US"/>
              <a:pPr>
                <a:defRPr/>
              </a:pPr>
              <a:t>‹#›</a:t>
            </a:fld>
            <a:endParaRPr lang="en-US" altLang="en-US"/>
          </a:p>
        </p:txBody>
      </p:sp>
    </p:spTree>
    <p:extLst>
      <p:ext uri="{BB962C8B-B14F-4D97-AF65-F5344CB8AC3E}">
        <p14:creationId xmlns:p14="http://schemas.microsoft.com/office/powerpoint/2010/main" val="3764254799"/>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E8131D8-911B-8CF3-3790-D749F8BFB43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039D0E04-3717-C1F9-0044-4C43C69D279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BF6E12A-559B-E10D-BA0E-F5696A786F4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7C7D4F9-C82B-4CA6-9D90-D72F268D9028}" type="slidenum">
              <a:rPr lang="en-US" altLang="en-US"/>
              <a:pPr>
                <a:defRPr/>
              </a:pPr>
              <a:t>‹#›</a:t>
            </a:fld>
            <a:endParaRPr lang="en-US" altLang="en-US"/>
          </a:p>
        </p:txBody>
      </p:sp>
    </p:spTree>
    <p:extLst>
      <p:ext uri="{BB962C8B-B14F-4D97-AF65-F5344CB8AC3E}">
        <p14:creationId xmlns:p14="http://schemas.microsoft.com/office/powerpoint/2010/main" val="89212068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0170014-BA6B-92E5-F3E8-C00905F595DD}"/>
              </a:ext>
            </a:extLst>
          </p:cNvPr>
          <p:cNvGrpSpPr>
            <a:grpSpLocks/>
          </p:cNvGrpSpPr>
          <p:nvPr/>
        </p:nvGrpSpPr>
        <p:grpSpPr bwMode="auto">
          <a:xfrm>
            <a:off x="-4763" y="2438400"/>
            <a:ext cx="9148763" cy="1063625"/>
            <a:chOff x="-2" y="1536"/>
            <a:chExt cx="5762" cy="670"/>
          </a:xfrm>
        </p:grpSpPr>
        <p:grpSp>
          <p:nvGrpSpPr>
            <p:cNvPr id="3" name="Group 3">
              <a:extLst>
                <a:ext uri="{FF2B5EF4-FFF2-40B4-BE49-F238E27FC236}">
                  <a16:creationId xmlns:a16="http://schemas.microsoft.com/office/drawing/2014/main" id="{8CA65E37-08DA-E0EB-4C49-241BF4259EFD}"/>
                </a:ext>
              </a:extLst>
            </p:cNvPr>
            <p:cNvGrpSpPr>
              <a:grpSpLocks/>
            </p:cNvGrpSpPr>
            <p:nvPr/>
          </p:nvGrpSpPr>
          <p:grpSpPr bwMode="auto">
            <a:xfrm flipH="1">
              <a:off x="-2" y="1562"/>
              <a:ext cx="5762" cy="638"/>
              <a:chOff x="-2" y="1562"/>
              <a:chExt cx="5762" cy="638"/>
            </a:xfrm>
          </p:grpSpPr>
          <p:sp>
            <p:nvSpPr>
              <p:cNvPr id="6" name="Freeform 4">
                <a:extLst>
                  <a:ext uri="{FF2B5EF4-FFF2-40B4-BE49-F238E27FC236}">
                    <a16:creationId xmlns:a16="http://schemas.microsoft.com/office/drawing/2014/main" id="{2D90147C-69D4-20CE-8F2E-3AED1C247D64}"/>
                  </a:ext>
                </a:extLst>
              </p:cNvPr>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 name="Freeform 5">
                <a:extLst>
                  <a:ext uri="{FF2B5EF4-FFF2-40B4-BE49-F238E27FC236}">
                    <a16:creationId xmlns:a16="http://schemas.microsoft.com/office/drawing/2014/main" id="{55A79059-A9A3-1E9E-8CE0-7C744C17569B}"/>
                  </a:ext>
                </a:extLst>
              </p:cNvPr>
              <p:cNvSpPr>
                <a:spLocks/>
              </p:cNvSpPr>
              <p:nvPr/>
            </p:nvSpPr>
            <p:spPr bwMode="ltGray">
              <a:xfrm rot="-5400000">
                <a:off x="1306"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8" name="Freeform 6">
                <a:extLst>
                  <a:ext uri="{FF2B5EF4-FFF2-40B4-BE49-F238E27FC236}">
                    <a16:creationId xmlns:a16="http://schemas.microsoft.com/office/drawing/2014/main" id="{C468C448-7F1B-DCDC-87A9-707529861E40}"/>
                  </a:ext>
                </a:extLst>
              </p:cNvPr>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9" name="Freeform 7">
                <a:extLst>
                  <a:ext uri="{FF2B5EF4-FFF2-40B4-BE49-F238E27FC236}">
                    <a16:creationId xmlns:a16="http://schemas.microsoft.com/office/drawing/2014/main" id="{D17DCA6D-EA08-4074-9DC9-57EB00670EAE}"/>
                  </a:ext>
                </a:extLst>
              </p:cNvPr>
              <p:cNvSpPr>
                <a:spLocks/>
              </p:cNvSpPr>
              <p:nvPr/>
            </p:nvSpPr>
            <p:spPr bwMode="ltGray">
              <a:xfrm rot="-5400000">
                <a:off x="-74"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0" name="Freeform 8">
                <a:extLst>
                  <a:ext uri="{FF2B5EF4-FFF2-40B4-BE49-F238E27FC236}">
                    <a16:creationId xmlns:a16="http://schemas.microsoft.com/office/drawing/2014/main" id="{5B8AEA3A-7EC7-8872-D6DC-6E56CAEDECCD}"/>
                  </a:ext>
                </a:extLst>
              </p:cNvPr>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1" name="Freeform 9">
                <a:extLst>
                  <a:ext uri="{FF2B5EF4-FFF2-40B4-BE49-F238E27FC236}">
                    <a16:creationId xmlns:a16="http://schemas.microsoft.com/office/drawing/2014/main" id="{32029042-9ABA-6814-A43B-8F8C0F52667E}"/>
                  </a:ext>
                </a:extLst>
              </p:cNvPr>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2" name="Freeform 10">
                <a:extLst>
                  <a:ext uri="{FF2B5EF4-FFF2-40B4-BE49-F238E27FC236}">
                    <a16:creationId xmlns:a16="http://schemas.microsoft.com/office/drawing/2014/main" id="{C36BDC08-0B7F-26C8-9D9D-384CC9CFF07F}"/>
                  </a:ext>
                </a:extLst>
              </p:cNvPr>
              <p:cNvSpPr>
                <a:spLocks/>
              </p:cNvSpPr>
              <p:nvPr/>
            </p:nvSpPr>
            <p:spPr bwMode="ltGray">
              <a:xfrm rot="-5400000">
                <a:off x="139" y="1743"/>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3" name="Freeform 11">
                <a:extLst>
                  <a:ext uri="{FF2B5EF4-FFF2-40B4-BE49-F238E27FC236}">
                    <a16:creationId xmlns:a16="http://schemas.microsoft.com/office/drawing/2014/main" id="{D14B72E4-FFBB-880A-9A0E-8213D0F1B0B0}"/>
                  </a:ext>
                </a:extLst>
              </p:cNvPr>
              <p:cNvSpPr>
                <a:spLocks/>
              </p:cNvSpPr>
              <p:nvPr/>
            </p:nvSpPr>
            <p:spPr bwMode="ltGray">
              <a:xfrm rot="-5400000">
                <a:off x="3211" y="1681"/>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4" name="Freeform 12">
                <a:extLst>
                  <a:ext uri="{FF2B5EF4-FFF2-40B4-BE49-F238E27FC236}">
                    <a16:creationId xmlns:a16="http://schemas.microsoft.com/office/drawing/2014/main" id="{BAF12A46-3C8C-1C1B-ECE5-BEF5E17F9C76}"/>
                  </a:ext>
                </a:extLst>
              </p:cNvPr>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5" name="Freeform 13">
                <a:extLst>
                  <a:ext uri="{FF2B5EF4-FFF2-40B4-BE49-F238E27FC236}">
                    <a16:creationId xmlns:a16="http://schemas.microsoft.com/office/drawing/2014/main" id="{BDC5770C-A23F-9126-CF65-FA7B2DEA3C05}"/>
                  </a:ext>
                </a:extLst>
              </p:cNvPr>
              <p:cNvSpPr>
                <a:spLocks/>
              </p:cNvSpPr>
              <p:nvPr/>
            </p:nvSpPr>
            <p:spPr bwMode="ltGray">
              <a:xfrm rot="-5400000">
                <a:off x="1813"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6" name="Freeform 14">
                <a:extLst>
                  <a:ext uri="{FF2B5EF4-FFF2-40B4-BE49-F238E27FC236}">
                    <a16:creationId xmlns:a16="http://schemas.microsoft.com/office/drawing/2014/main" id="{F127A18A-C29B-3C7B-F6B9-707E9CF6A9AB}"/>
                  </a:ext>
                </a:extLst>
              </p:cNvPr>
              <p:cNvSpPr>
                <a:spLocks/>
              </p:cNvSpPr>
              <p:nvPr/>
            </p:nvSpPr>
            <p:spPr bwMode="ltGray">
              <a:xfrm rot="-5400000">
                <a:off x="2551" y="1728"/>
                <a:ext cx="624" cy="31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7" name="Freeform 15">
                <a:extLst>
                  <a:ext uri="{FF2B5EF4-FFF2-40B4-BE49-F238E27FC236}">
                    <a16:creationId xmlns:a16="http://schemas.microsoft.com/office/drawing/2014/main" id="{AE1432E8-4306-F2C0-CAA6-842D5F8DC26E}"/>
                  </a:ext>
                </a:extLst>
              </p:cNvPr>
              <p:cNvSpPr>
                <a:spLocks/>
              </p:cNvSpPr>
              <p:nvPr/>
            </p:nvSpPr>
            <p:spPr bwMode="ltGray">
              <a:xfrm rot="-5400000">
                <a:off x="2313"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8" name="Freeform 16">
                <a:extLst>
                  <a:ext uri="{FF2B5EF4-FFF2-40B4-BE49-F238E27FC236}">
                    <a16:creationId xmlns:a16="http://schemas.microsoft.com/office/drawing/2014/main" id="{A77D2FB0-891D-D7E1-BC9F-3801798EE4E7}"/>
                  </a:ext>
                </a:extLst>
              </p:cNvPr>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9" name="Freeform 17">
                <a:extLst>
                  <a:ext uri="{FF2B5EF4-FFF2-40B4-BE49-F238E27FC236}">
                    <a16:creationId xmlns:a16="http://schemas.microsoft.com/office/drawing/2014/main" id="{AB07356C-DAD5-3AB1-7B3B-A79BC00E2506}"/>
                  </a:ext>
                </a:extLst>
              </p:cNvPr>
              <p:cNvSpPr>
                <a:spLocks/>
              </p:cNvSpPr>
              <p:nvPr/>
            </p:nvSpPr>
            <p:spPr bwMode="ltGray">
              <a:xfrm rot="-5400000">
                <a:off x="4077"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 name="Freeform 18">
                <a:extLst>
                  <a:ext uri="{FF2B5EF4-FFF2-40B4-BE49-F238E27FC236}">
                    <a16:creationId xmlns:a16="http://schemas.microsoft.com/office/drawing/2014/main" id="{01EE1238-6738-42C1-EAC0-D594BCD39C99}"/>
                  </a:ext>
                </a:extLst>
              </p:cNvPr>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1" name="Freeform 19">
                <a:extLst>
                  <a:ext uri="{FF2B5EF4-FFF2-40B4-BE49-F238E27FC236}">
                    <a16:creationId xmlns:a16="http://schemas.microsoft.com/office/drawing/2014/main" id="{DE825944-EAB5-DAF9-3E6E-006959393672}"/>
                  </a:ext>
                </a:extLst>
              </p:cNvPr>
              <p:cNvSpPr>
                <a:spLocks/>
              </p:cNvSpPr>
              <p:nvPr/>
            </p:nvSpPr>
            <p:spPr bwMode="ltGray">
              <a:xfrm rot="-5400000">
                <a:off x="4584"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2" name="Freeform 20">
                <a:extLst>
                  <a:ext uri="{FF2B5EF4-FFF2-40B4-BE49-F238E27FC236}">
                    <a16:creationId xmlns:a16="http://schemas.microsoft.com/office/drawing/2014/main" id="{094C7EAD-7FDF-4748-9A43-5BE531AB61A1}"/>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3" name="Freeform 21">
                <a:extLst>
                  <a:ext uri="{FF2B5EF4-FFF2-40B4-BE49-F238E27FC236}">
                    <a16:creationId xmlns:a16="http://schemas.microsoft.com/office/drawing/2014/main" id="{08B08C16-D9C6-3E81-8422-19F5BC31DC49}"/>
                  </a:ext>
                </a:extLst>
              </p:cNvPr>
              <p:cNvSpPr>
                <a:spLocks/>
              </p:cNvSpPr>
              <p:nvPr/>
            </p:nvSpPr>
            <p:spPr bwMode="ltGray">
              <a:xfrm rot="-5400000">
                <a:off x="5084"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4" name="Freeform 22">
                <a:extLst>
                  <a:ext uri="{FF2B5EF4-FFF2-40B4-BE49-F238E27FC236}">
                    <a16:creationId xmlns:a16="http://schemas.microsoft.com/office/drawing/2014/main" id="{C607B140-C2C3-0819-AB68-9C212B596D99}"/>
                  </a:ext>
                </a:extLst>
              </p:cNvPr>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 name="Freeform 23">
              <a:extLst>
                <a:ext uri="{FF2B5EF4-FFF2-40B4-BE49-F238E27FC236}">
                  <a16:creationId xmlns:a16="http://schemas.microsoft.com/office/drawing/2014/main" id="{4FE4765B-A675-F400-345B-22507098A1C8}"/>
                </a:ext>
              </a:extLst>
            </p:cNvPr>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5" name="Freeform 24">
              <a:extLst>
                <a:ext uri="{FF2B5EF4-FFF2-40B4-BE49-F238E27FC236}">
                  <a16:creationId xmlns:a16="http://schemas.microsoft.com/office/drawing/2014/main" id="{86B349A6-9C97-8778-D208-2A35A9DE58F8}"/>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3097" name="Rectangle 25"/>
          <p:cNvSpPr>
            <a:spLocks noGrp="1" noChangeArrowheads="1"/>
          </p:cNvSpPr>
          <p:nvPr>
            <p:ph type="ctrTitle"/>
          </p:nvPr>
        </p:nvSpPr>
        <p:spPr>
          <a:xfrm>
            <a:off x="1173163" y="1341438"/>
            <a:ext cx="7772400" cy="1143000"/>
          </a:xfrm>
        </p:spPr>
        <p:txBody>
          <a:bodyPr/>
          <a:lstStyle>
            <a:lvl1pPr>
              <a:defRPr/>
            </a:lvl1pPr>
          </a:lstStyle>
          <a:p>
            <a:pPr lvl="0"/>
            <a:r>
              <a:rPr lang="en-US" altLang="en-US" noProof="0"/>
              <a:t>Click to edit Master title style</a:t>
            </a:r>
          </a:p>
        </p:txBody>
      </p:sp>
      <p:sp>
        <p:nvSpPr>
          <p:cNvPr id="3098"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altLang="en-US" noProof="0"/>
              <a:t>Click to edit Master subtitle style</a:t>
            </a:r>
          </a:p>
        </p:txBody>
      </p:sp>
      <p:sp>
        <p:nvSpPr>
          <p:cNvPr id="25" name="Rectangle 27">
            <a:extLst>
              <a:ext uri="{FF2B5EF4-FFF2-40B4-BE49-F238E27FC236}">
                <a16:creationId xmlns:a16="http://schemas.microsoft.com/office/drawing/2014/main" id="{62FA7DAE-9273-EE90-B215-9CCD1B3EA2C0}"/>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tLang="en-US"/>
          </a:p>
        </p:txBody>
      </p:sp>
      <p:sp>
        <p:nvSpPr>
          <p:cNvPr id="26" name="Rectangle 28">
            <a:extLst>
              <a:ext uri="{FF2B5EF4-FFF2-40B4-BE49-F238E27FC236}">
                <a16:creationId xmlns:a16="http://schemas.microsoft.com/office/drawing/2014/main" id="{BC25391F-75CC-8563-E7B2-EB3DEC87DC13}"/>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ltLang="en-US"/>
          </a:p>
        </p:txBody>
      </p:sp>
      <p:sp>
        <p:nvSpPr>
          <p:cNvPr id="27" name="Rectangle 29">
            <a:extLst>
              <a:ext uri="{FF2B5EF4-FFF2-40B4-BE49-F238E27FC236}">
                <a16:creationId xmlns:a16="http://schemas.microsoft.com/office/drawing/2014/main" id="{85243CAF-DDF2-A8BC-9211-BDD517744B4E}"/>
              </a:ext>
            </a:extLst>
          </p:cNvPr>
          <p:cNvSpPr>
            <a:spLocks noGrp="1" noChangeArrowheads="1"/>
          </p:cNvSpPr>
          <p:nvPr>
            <p:ph type="sldNum" sz="quarter" idx="12"/>
          </p:nvPr>
        </p:nvSpPr>
        <p:spPr/>
        <p:txBody>
          <a:bodyPr/>
          <a:lstStyle>
            <a:lvl1pPr>
              <a:defRPr/>
            </a:lvl1pPr>
          </a:lstStyle>
          <a:p>
            <a:pPr>
              <a:defRPr/>
            </a:pPr>
            <a:fld id="{B8314E0E-BED6-437D-8552-29404FFC28B0}" type="slidenum">
              <a:rPr lang="en-US" altLang="en-US"/>
              <a:pPr>
                <a:defRPr/>
              </a:pPr>
              <a:t>‹#›</a:t>
            </a:fld>
            <a:endParaRPr lang="en-US" altLang="en-US"/>
          </a:p>
        </p:txBody>
      </p:sp>
    </p:spTree>
    <p:extLst>
      <p:ext uri="{BB962C8B-B14F-4D97-AF65-F5344CB8AC3E}">
        <p14:creationId xmlns:p14="http://schemas.microsoft.com/office/powerpoint/2010/main" val="851144693"/>
      </p:ext>
    </p:extLst>
  </p:cSld>
  <p:clrMapOvr>
    <a:masterClrMapping/>
  </p:clrMapOvr>
  <p:transition>
    <p:zoom/>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E98F2844-D4CA-0535-DE0D-07578B4813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FDA6FC46-485D-BA12-3739-8ADA54BD5F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6E9E33EA-7017-E6E7-60CF-75C1EEC79AA9}"/>
              </a:ext>
            </a:extLst>
          </p:cNvPr>
          <p:cNvSpPr>
            <a:spLocks noGrp="1" noChangeArrowheads="1"/>
          </p:cNvSpPr>
          <p:nvPr>
            <p:ph type="sldNum" sz="quarter" idx="12"/>
          </p:nvPr>
        </p:nvSpPr>
        <p:spPr>
          <a:ln/>
        </p:spPr>
        <p:txBody>
          <a:bodyPr/>
          <a:lstStyle>
            <a:lvl1pPr>
              <a:defRPr/>
            </a:lvl1pPr>
          </a:lstStyle>
          <a:p>
            <a:pPr>
              <a:defRPr/>
            </a:pPr>
            <a:fld id="{6D63C169-AE3E-40D3-A7E2-7BA82D221A72}" type="slidenum">
              <a:rPr lang="en-US" altLang="en-US"/>
              <a:pPr>
                <a:defRPr/>
              </a:pPr>
              <a:t>‹#›</a:t>
            </a:fld>
            <a:endParaRPr lang="en-US" altLang="en-US"/>
          </a:p>
        </p:txBody>
      </p:sp>
    </p:spTree>
    <p:extLst>
      <p:ext uri="{BB962C8B-B14F-4D97-AF65-F5344CB8AC3E}">
        <p14:creationId xmlns:p14="http://schemas.microsoft.com/office/powerpoint/2010/main" val="3037141222"/>
      </p:ext>
    </p:extLst>
  </p:cSld>
  <p:clrMapOvr>
    <a:masterClrMapping/>
  </p:clrMapOvr>
  <p:transition>
    <p:zoom/>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7">
            <a:extLst>
              <a:ext uri="{FF2B5EF4-FFF2-40B4-BE49-F238E27FC236}">
                <a16:creationId xmlns:a16="http://schemas.microsoft.com/office/drawing/2014/main" id="{B3EFC69F-53C3-EEB6-8042-663ABBB545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5727FC61-C32F-8E0D-E3AC-034A439E7F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A9C8F77C-1E14-7F32-4216-C14F6B5E51B7}"/>
              </a:ext>
            </a:extLst>
          </p:cNvPr>
          <p:cNvSpPr>
            <a:spLocks noGrp="1" noChangeArrowheads="1"/>
          </p:cNvSpPr>
          <p:nvPr>
            <p:ph type="sldNum" sz="quarter" idx="12"/>
          </p:nvPr>
        </p:nvSpPr>
        <p:spPr>
          <a:ln/>
        </p:spPr>
        <p:txBody>
          <a:bodyPr/>
          <a:lstStyle>
            <a:lvl1pPr>
              <a:defRPr/>
            </a:lvl1pPr>
          </a:lstStyle>
          <a:p>
            <a:pPr>
              <a:defRPr/>
            </a:pPr>
            <a:fld id="{159E2F28-ED93-4264-956B-C2EDD432EEB8}" type="slidenum">
              <a:rPr lang="en-US" altLang="en-US"/>
              <a:pPr>
                <a:defRPr/>
              </a:pPr>
              <a:t>‹#›</a:t>
            </a:fld>
            <a:endParaRPr lang="en-US" altLang="en-US"/>
          </a:p>
        </p:txBody>
      </p:sp>
    </p:spTree>
    <p:extLst>
      <p:ext uri="{BB962C8B-B14F-4D97-AF65-F5344CB8AC3E}">
        <p14:creationId xmlns:p14="http://schemas.microsoft.com/office/powerpoint/2010/main" val="1299419397"/>
      </p:ext>
    </p:extLst>
  </p:cSld>
  <p:clrMapOvr>
    <a:masterClrMapping/>
  </p:clrMapOvr>
  <p:transition>
    <p:zoom/>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BEC49C23-9E5C-CD3E-681D-D3AD8CE734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1777DF1D-42E4-A786-ECED-8136D90AFB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E475CA43-55EA-270C-66B0-9A722F7692AA}"/>
              </a:ext>
            </a:extLst>
          </p:cNvPr>
          <p:cNvSpPr>
            <a:spLocks noGrp="1" noChangeArrowheads="1"/>
          </p:cNvSpPr>
          <p:nvPr>
            <p:ph type="sldNum" sz="quarter" idx="12"/>
          </p:nvPr>
        </p:nvSpPr>
        <p:spPr>
          <a:ln/>
        </p:spPr>
        <p:txBody>
          <a:bodyPr/>
          <a:lstStyle>
            <a:lvl1pPr>
              <a:defRPr/>
            </a:lvl1pPr>
          </a:lstStyle>
          <a:p>
            <a:pPr>
              <a:defRPr/>
            </a:pPr>
            <a:fld id="{FABC7ECB-6A7F-4E46-BB78-620926A981B6}" type="slidenum">
              <a:rPr lang="en-US" altLang="en-US"/>
              <a:pPr>
                <a:defRPr/>
              </a:pPr>
              <a:t>‹#›</a:t>
            </a:fld>
            <a:endParaRPr lang="en-US" altLang="en-US"/>
          </a:p>
        </p:txBody>
      </p:sp>
    </p:spTree>
    <p:extLst>
      <p:ext uri="{BB962C8B-B14F-4D97-AF65-F5344CB8AC3E}">
        <p14:creationId xmlns:p14="http://schemas.microsoft.com/office/powerpoint/2010/main" val="2088422058"/>
      </p:ext>
    </p:extLst>
  </p:cSld>
  <p:clrMapOvr>
    <a:masterClrMapping/>
  </p:clrMapOvr>
  <p:transition>
    <p:zo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787DFC24-375D-E8F5-7451-A5450F8751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8">
            <a:extLst>
              <a:ext uri="{FF2B5EF4-FFF2-40B4-BE49-F238E27FC236}">
                <a16:creationId xmlns:a16="http://schemas.microsoft.com/office/drawing/2014/main" id="{596F1106-C57D-88C1-742C-9BBCF6AA36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0778A731-6DE7-5E7F-F71E-86B64074A99F}"/>
              </a:ext>
            </a:extLst>
          </p:cNvPr>
          <p:cNvSpPr>
            <a:spLocks noGrp="1" noChangeArrowheads="1"/>
          </p:cNvSpPr>
          <p:nvPr>
            <p:ph type="sldNum" sz="quarter" idx="12"/>
          </p:nvPr>
        </p:nvSpPr>
        <p:spPr>
          <a:ln/>
        </p:spPr>
        <p:txBody>
          <a:bodyPr/>
          <a:lstStyle>
            <a:lvl1pPr>
              <a:defRPr/>
            </a:lvl1pPr>
          </a:lstStyle>
          <a:p>
            <a:pPr>
              <a:defRPr/>
            </a:pPr>
            <a:fld id="{11615923-4E8E-42ED-9363-07F832756BB9}" type="slidenum">
              <a:rPr lang="en-US" altLang="en-US"/>
              <a:pPr>
                <a:defRPr/>
              </a:pPr>
              <a:t>‹#›</a:t>
            </a:fld>
            <a:endParaRPr lang="en-US" altLang="en-US"/>
          </a:p>
        </p:txBody>
      </p:sp>
    </p:spTree>
    <p:extLst>
      <p:ext uri="{BB962C8B-B14F-4D97-AF65-F5344CB8AC3E}">
        <p14:creationId xmlns:p14="http://schemas.microsoft.com/office/powerpoint/2010/main" val="201454065"/>
      </p:ext>
    </p:extLst>
  </p:cSld>
  <p:clrMapOvr>
    <a:masterClrMapping/>
  </p:clrMapOvr>
  <p:transition>
    <p:zoom/>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2FE32DE0-63B6-FF58-6715-21DC116E16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8">
            <a:extLst>
              <a:ext uri="{FF2B5EF4-FFF2-40B4-BE49-F238E27FC236}">
                <a16:creationId xmlns:a16="http://schemas.microsoft.com/office/drawing/2014/main" id="{A9A677F5-3339-5F55-8AC9-95D96589D3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D04FF661-8465-1606-0747-66CFB0087657}"/>
              </a:ext>
            </a:extLst>
          </p:cNvPr>
          <p:cNvSpPr>
            <a:spLocks noGrp="1" noChangeArrowheads="1"/>
          </p:cNvSpPr>
          <p:nvPr>
            <p:ph type="sldNum" sz="quarter" idx="12"/>
          </p:nvPr>
        </p:nvSpPr>
        <p:spPr>
          <a:ln/>
        </p:spPr>
        <p:txBody>
          <a:bodyPr/>
          <a:lstStyle>
            <a:lvl1pPr>
              <a:defRPr/>
            </a:lvl1pPr>
          </a:lstStyle>
          <a:p>
            <a:pPr>
              <a:defRPr/>
            </a:pPr>
            <a:fld id="{67CB5E97-C242-4B69-8938-FCC5997F8B08}" type="slidenum">
              <a:rPr lang="en-US" altLang="en-US"/>
              <a:pPr>
                <a:defRPr/>
              </a:pPr>
              <a:t>‹#›</a:t>
            </a:fld>
            <a:endParaRPr lang="en-US" altLang="en-US"/>
          </a:p>
        </p:txBody>
      </p:sp>
    </p:spTree>
    <p:extLst>
      <p:ext uri="{BB962C8B-B14F-4D97-AF65-F5344CB8AC3E}">
        <p14:creationId xmlns:p14="http://schemas.microsoft.com/office/powerpoint/2010/main" val="949034675"/>
      </p:ext>
    </p:extLst>
  </p:cSld>
  <p:clrMapOvr>
    <a:masterClrMapping/>
  </p:clrMapOvr>
  <p:transition>
    <p:zo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40E5B01C-1F49-65E8-65B8-360ADC4A83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8">
            <a:extLst>
              <a:ext uri="{FF2B5EF4-FFF2-40B4-BE49-F238E27FC236}">
                <a16:creationId xmlns:a16="http://schemas.microsoft.com/office/drawing/2014/main" id="{989F29EA-8CED-FD81-B132-B44577AC72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F6422A85-72F2-C7AE-B634-E6240088863B}"/>
              </a:ext>
            </a:extLst>
          </p:cNvPr>
          <p:cNvSpPr>
            <a:spLocks noGrp="1" noChangeArrowheads="1"/>
          </p:cNvSpPr>
          <p:nvPr>
            <p:ph type="sldNum" sz="quarter" idx="12"/>
          </p:nvPr>
        </p:nvSpPr>
        <p:spPr>
          <a:ln/>
        </p:spPr>
        <p:txBody>
          <a:bodyPr/>
          <a:lstStyle>
            <a:lvl1pPr>
              <a:defRPr/>
            </a:lvl1pPr>
          </a:lstStyle>
          <a:p>
            <a:pPr>
              <a:defRPr/>
            </a:pPr>
            <a:fld id="{10F8CAD7-6E57-4342-8416-B1DE0330F44C}" type="slidenum">
              <a:rPr lang="en-US" altLang="en-US"/>
              <a:pPr>
                <a:defRPr/>
              </a:pPr>
              <a:t>‹#›</a:t>
            </a:fld>
            <a:endParaRPr lang="en-US" altLang="en-US"/>
          </a:p>
        </p:txBody>
      </p:sp>
    </p:spTree>
    <p:extLst>
      <p:ext uri="{BB962C8B-B14F-4D97-AF65-F5344CB8AC3E}">
        <p14:creationId xmlns:p14="http://schemas.microsoft.com/office/powerpoint/2010/main" val="399468158"/>
      </p:ext>
    </p:extLst>
  </p:cSld>
  <p:clrMapOvr>
    <a:masterClrMapping/>
  </p:clrMapOvr>
  <p:transition>
    <p:zo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76AE68E5-B293-6698-A0B5-0853C365C2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87B7A7B5-33A1-4AB5-EB67-A4715DC258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9533053E-8004-91A9-60E9-D2C0890EE1BE}"/>
              </a:ext>
            </a:extLst>
          </p:cNvPr>
          <p:cNvSpPr>
            <a:spLocks noGrp="1" noChangeArrowheads="1"/>
          </p:cNvSpPr>
          <p:nvPr>
            <p:ph type="sldNum" sz="quarter" idx="12"/>
          </p:nvPr>
        </p:nvSpPr>
        <p:spPr>
          <a:ln/>
        </p:spPr>
        <p:txBody>
          <a:bodyPr/>
          <a:lstStyle>
            <a:lvl1pPr>
              <a:defRPr/>
            </a:lvl1pPr>
          </a:lstStyle>
          <a:p>
            <a:pPr>
              <a:defRPr/>
            </a:pPr>
            <a:fld id="{F7F98519-9BEE-4588-998A-30143858C4C5}" type="slidenum">
              <a:rPr lang="en-US" altLang="en-US"/>
              <a:pPr>
                <a:defRPr/>
              </a:pPr>
              <a:t>‹#›</a:t>
            </a:fld>
            <a:endParaRPr lang="en-US" altLang="en-US"/>
          </a:p>
        </p:txBody>
      </p:sp>
    </p:spTree>
    <p:extLst>
      <p:ext uri="{BB962C8B-B14F-4D97-AF65-F5344CB8AC3E}">
        <p14:creationId xmlns:p14="http://schemas.microsoft.com/office/powerpoint/2010/main" val="3934157308"/>
      </p:ext>
    </p:extLst>
  </p:cSld>
  <p:clrMapOvr>
    <a:masterClrMapping/>
  </p:clrMapOvr>
  <p:transition>
    <p:zo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2CF29564-C1D4-614C-50BF-6792B4EF7F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C662931F-615B-F97B-A409-233110D3E9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1E2CAC52-4E42-771C-5119-977A879456AA}"/>
              </a:ext>
            </a:extLst>
          </p:cNvPr>
          <p:cNvSpPr>
            <a:spLocks noGrp="1" noChangeArrowheads="1"/>
          </p:cNvSpPr>
          <p:nvPr>
            <p:ph type="sldNum" sz="quarter" idx="12"/>
          </p:nvPr>
        </p:nvSpPr>
        <p:spPr>
          <a:ln/>
        </p:spPr>
        <p:txBody>
          <a:bodyPr/>
          <a:lstStyle>
            <a:lvl1pPr>
              <a:defRPr/>
            </a:lvl1pPr>
          </a:lstStyle>
          <a:p>
            <a:pPr>
              <a:defRPr/>
            </a:pPr>
            <a:fld id="{C1E1E8FB-D57E-42FF-8A9B-1F085A756691}" type="slidenum">
              <a:rPr lang="en-US" altLang="en-US"/>
              <a:pPr>
                <a:defRPr/>
              </a:pPr>
              <a:t>‹#›</a:t>
            </a:fld>
            <a:endParaRPr lang="en-US" altLang="en-US"/>
          </a:p>
        </p:txBody>
      </p:sp>
    </p:spTree>
    <p:extLst>
      <p:ext uri="{BB962C8B-B14F-4D97-AF65-F5344CB8AC3E}">
        <p14:creationId xmlns:p14="http://schemas.microsoft.com/office/powerpoint/2010/main" val="2907528370"/>
      </p:ext>
    </p:extLst>
  </p:cSld>
  <p:clrMapOvr>
    <a:masterClrMapping/>
  </p:clrMapOvr>
  <p:transition>
    <p:zo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73DC1524-F863-A235-74C9-23806B0A72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85063575-CEF3-81A4-B3E8-A33D2708BD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0EAA29F0-629B-DC9F-27BA-96F8174AE289}"/>
              </a:ext>
            </a:extLst>
          </p:cNvPr>
          <p:cNvSpPr>
            <a:spLocks noGrp="1" noChangeArrowheads="1"/>
          </p:cNvSpPr>
          <p:nvPr>
            <p:ph type="sldNum" sz="quarter" idx="12"/>
          </p:nvPr>
        </p:nvSpPr>
        <p:spPr>
          <a:ln/>
        </p:spPr>
        <p:txBody>
          <a:bodyPr/>
          <a:lstStyle>
            <a:lvl1pPr>
              <a:defRPr/>
            </a:lvl1pPr>
          </a:lstStyle>
          <a:p>
            <a:pPr>
              <a:defRPr/>
            </a:pPr>
            <a:fld id="{58FD03E4-4F7E-4B20-95F3-5D283703E3B8}" type="slidenum">
              <a:rPr lang="en-US" altLang="en-US"/>
              <a:pPr>
                <a:defRPr/>
              </a:pPr>
              <a:t>‹#›</a:t>
            </a:fld>
            <a:endParaRPr lang="en-US" altLang="en-US"/>
          </a:p>
        </p:txBody>
      </p:sp>
    </p:spTree>
    <p:extLst>
      <p:ext uri="{BB962C8B-B14F-4D97-AF65-F5344CB8AC3E}">
        <p14:creationId xmlns:p14="http://schemas.microsoft.com/office/powerpoint/2010/main" val="1550117636"/>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C6702F5-EFE8-C379-C6F4-209957D3553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321973D7-7357-3268-7734-7813A0369B6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37DDEE9-FFF9-1EB5-EE51-FF71E776A1F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641820C-C513-489E-BD98-8224DCA3573F}" type="slidenum">
              <a:rPr lang="en-US" altLang="en-US"/>
              <a:pPr>
                <a:defRPr/>
              </a:pPr>
              <a:t>‹#›</a:t>
            </a:fld>
            <a:endParaRPr lang="en-US" altLang="en-US"/>
          </a:p>
        </p:txBody>
      </p:sp>
    </p:spTree>
    <p:extLst>
      <p:ext uri="{BB962C8B-B14F-4D97-AF65-F5344CB8AC3E}">
        <p14:creationId xmlns:p14="http://schemas.microsoft.com/office/powerpoint/2010/main" val="88782281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186C1B8A-ACCD-A75F-1773-7B88CD1E35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A1C0C98E-E07A-2985-8032-3B790E1710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A86AD27F-6F3C-35A4-F97E-5FAA2AA22912}"/>
              </a:ext>
            </a:extLst>
          </p:cNvPr>
          <p:cNvSpPr>
            <a:spLocks noGrp="1" noChangeArrowheads="1"/>
          </p:cNvSpPr>
          <p:nvPr>
            <p:ph type="sldNum" sz="quarter" idx="12"/>
          </p:nvPr>
        </p:nvSpPr>
        <p:spPr>
          <a:ln/>
        </p:spPr>
        <p:txBody>
          <a:bodyPr/>
          <a:lstStyle>
            <a:lvl1pPr>
              <a:defRPr/>
            </a:lvl1pPr>
          </a:lstStyle>
          <a:p>
            <a:pPr>
              <a:defRPr/>
            </a:pPr>
            <a:fld id="{C1C9CF70-7F5B-4184-BFE3-62EECD175887}" type="slidenum">
              <a:rPr lang="en-US" altLang="en-US"/>
              <a:pPr>
                <a:defRPr/>
              </a:pPr>
              <a:t>‹#›</a:t>
            </a:fld>
            <a:endParaRPr lang="en-US" altLang="en-US"/>
          </a:p>
        </p:txBody>
      </p:sp>
    </p:spTree>
    <p:extLst>
      <p:ext uri="{BB962C8B-B14F-4D97-AF65-F5344CB8AC3E}">
        <p14:creationId xmlns:p14="http://schemas.microsoft.com/office/powerpoint/2010/main" val="1956609947"/>
      </p:ext>
    </p:extLst>
  </p:cSld>
  <p:clrMapOvr>
    <a:masterClrMapping/>
  </p:clrMapOvr>
  <p:transition>
    <p:zo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1173163" y="1981200"/>
            <a:ext cx="3810000" cy="4114800"/>
          </a:xfrm>
        </p:spPr>
        <p:txBody>
          <a:bodyPr/>
          <a:lstStyle/>
          <a:p>
            <a:pPr lvl="0"/>
            <a:endParaRPr lang="en-US" noProof="0"/>
          </a:p>
        </p:txBody>
      </p:sp>
      <p:sp>
        <p:nvSpPr>
          <p:cNvPr id="4" name="Text Placeholder 3"/>
          <p:cNvSpPr>
            <a:spLocks noGrp="1"/>
          </p:cNvSpPr>
          <p:nvPr>
            <p:ph type="body"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4AFBD1A9-FB07-9343-E411-F75DB4776A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CFCB7113-AA1A-2D2C-8280-D99B2D7F95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F1AACED5-83CE-3D74-224A-58008559F0ED}"/>
              </a:ext>
            </a:extLst>
          </p:cNvPr>
          <p:cNvSpPr>
            <a:spLocks noGrp="1" noChangeArrowheads="1"/>
          </p:cNvSpPr>
          <p:nvPr>
            <p:ph type="sldNum" sz="quarter" idx="12"/>
          </p:nvPr>
        </p:nvSpPr>
        <p:spPr>
          <a:ln/>
        </p:spPr>
        <p:txBody>
          <a:bodyPr/>
          <a:lstStyle>
            <a:lvl1pPr>
              <a:defRPr/>
            </a:lvl1pPr>
          </a:lstStyle>
          <a:p>
            <a:pPr>
              <a:defRPr/>
            </a:pPr>
            <a:fld id="{51E8C90F-9CB0-4912-AC8C-FF7FE5485C6D}" type="slidenum">
              <a:rPr lang="en-US" altLang="en-US"/>
              <a:pPr>
                <a:defRPr/>
              </a:pPr>
              <a:t>‹#›</a:t>
            </a:fld>
            <a:endParaRPr lang="en-US" altLang="en-US"/>
          </a:p>
        </p:txBody>
      </p:sp>
    </p:spTree>
    <p:extLst>
      <p:ext uri="{BB962C8B-B14F-4D97-AF65-F5344CB8AC3E}">
        <p14:creationId xmlns:p14="http://schemas.microsoft.com/office/powerpoint/2010/main" val="2763860448"/>
      </p:ext>
    </p:extLst>
  </p:cSld>
  <p:clrMapOvr>
    <a:masterClrMapping/>
  </p:clrMapOvr>
  <p:transition>
    <p:zo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2AE3EB2-FBCB-F771-6F89-D9F8F2F13051}"/>
              </a:ext>
            </a:extLst>
          </p:cNvPr>
          <p:cNvGrpSpPr>
            <a:grpSpLocks/>
          </p:cNvGrpSpPr>
          <p:nvPr/>
        </p:nvGrpSpPr>
        <p:grpSpPr bwMode="auto">
          <a:xfrm>
            <a:off x="-4763" y="2438400"/>
            <a:ext cx="9148763" cy="1063625"/>
            <a:chOff x="-2" y="1536"/>
            <a:chExt cx="5762" cy="670"/>
          </a:xfrm>
        </p:grpSpPr>
        <p:grpSp>
          <p:nvGrpSpPr>
            <p:cNvPr id="3" name="Group 3">
              <a:extLst>
                <a:ext uri="{FF2B5EF4-FFF2-40B4-BE49-F238E27FC236}">
                  <a16:creationId xmlns:a16="http://schemas.microsoft.com/office/drawing/2014/main" id="{5C084F7B-BC4B-E549-05D0-3921D5D8AAD4}"/>
                </a:ext>
              </a:extLst>
            </p:cNvPr>
            <p:cNvGrpSpPr>
              <a:grpSpLocks/>
            </p:cNvGrpSpPr>
            <p:nvPr/>
          </p:nvGrpSpPr>
          <p:grpSpPr bwMode="auto">
            <a:xfrm flipH="1">
              <a:off x="-2" y="1562"/>
              <a:ext cx="5762" cy="638"/>
              <a:chOff x="-2" y="1562"/>
              <a:chExt cx="5762" cy="638"/>
            </a:xfrm>
          </p:grpSpPr>
          <p:sp>
            <p:nvSpPr>
              <p:cNvPr id="6" name="Freeform 4">
                <a:extLst>
                  <a:ext uri="{FF2B5EF4-FFF2-40B4-BE49-F238E27FC236}">
                    <a16:creationId xmlns:a16="http://schemas.microsoft.com/office/drawing/2014/main" id="{D5FE0025-D518-165D-9774-E42C1345A6C0}"/>
                  </a:ext>
                </a:extLst>
              </p:cNvPr>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 name="Freeform 5">
                <a:extLst>
                  <a:ext uri="{FF2B5EF4-FFF2-40B4-BE49-F238E27FC236}">
                    <a16:creationId xmlns:a16="http://schemas.microsoft.com/office/drawing/2014/main" id="{44208684-9770-E94E-27F6-36923F44FE87}"/>
                  </a:ext>
                </a:extLst>
              </p:cNvPr>
              <p:cNvSpPr>
                <a:spLocks/>
              </p:cNvSpPr>
              <p:nvPr/>
            </p:nvSpPr>
            <p:spPr bwMode="ltGray">
              <a:xfrm rot="-5400000">
                <a:off x="1306"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8" name="Freeform 6">
                <a:extLst>
                  <a:ext uri="{FF2B5EF4-FFF2-40B4-BE49-F238E27FC236}">
                    <a16:creationId xmlns:a16="http://schemas.microsoft.com/office/drawing/2014/main" id="{2F714E2E-D2E3-0C2A-91B0-5C2B7D7A0CFB}"/>
                  </a:ext>
                </a:extLst>
              </p:cNvPr>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9" name="Freeform 7">
                <a:extLst>
                  <a:ext uri="{FF2B5EF4-FFF2-40B4-BE49-F238E27FC236}">
                    <a16:creationId xmlns:a16="http://schemas.microsoft.com/office/drawing/2014/main" id="{B0D826B6-5900-3E36-67B2-7BD92A260416}"/>
                  </a:ext>
                </a:extLst>
              </p:cNvPr>
              <p:cNvSpPr>
                <a:spLocks/>
              </p:cNvSpPr>
              <p:nvPr/>
            </p:nvSpPr>
            <p:spPr bwMode="ltGray">
              <a:xfrm rot="-5400000">
                <a:off x="-74"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0" name="Freeform 8">
                <a:extLst>
                  <a:ext uri="{FF2B5EF4-FFF2-40B4-BE49-F238E27FC236}">
                    <a16:creationId xmlns:a16="http://schemas.microsoft.com/office/drawing/2014/main" id="{AE07BA22-F58C-F726-CC30-7777083D31B7}"/>
                  </a:ext>
                </a:extLst>
              </p:cNvPr>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1" name="Freeform 9">
                <a:extLst>
                  <a:ext uri="{FF2B5EF4-FFF2-40B4-BE49-F238E27FC236}">
                    <a16:creationId xmlns:a16="http://schemas.microsoft.com/office/drawing/2014/main" id="{9BE41C9B-8011-9663-6438-76E8A909B4D6}"/>
                  </a:ext>
                </a:extLst>
              </p:cNvPr>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2" name="Freeform 10">
                <a:extLst>
                  <a:ext uri="{FF2B5EF4-FFF2-40B4-BE49-F238E27FC236}">
                    <a16:creationId xmlns:a16="http://schemas.microsoft.com/office/drawing/2014/main" id="{D1086F99-DC0F-56B5-28C5-768948B4DB30}"/>
                  </a:ext>
                </a:extLst>
              </p:cNvPr>
              <p:cNvSpPr>
                <a:spLocks/>
              </p:cNvSpPr>
              <p:nvPr/>
            </p:nvSpPr>
            <p:spPr bwMode="ltGray">
              <a:xfrm rot="-5400000">
                <a:off x="139" y="1743"/>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3" name="Freeform 11">
                <a:extLst>
                  <a:ext uri="{FF2B5EF4-FFF2-40B4-BE49-F238E27FC236}">
                    <a16:creationId xmlns:a16="http://schemas.microsoft.com/office/drawing/2014/main" id="{75A42B4E-2A53-36CE-0C22-7437BA8B746D}"/>
                  </a:ext>
                </a:extLst>
              </p:cNvPr>
              <p:cNvSpPr>
                <a:spLocks/>
              </p:cNvSpPr>
              <p:nvPr/>
            </p:nvSpPr>
            <p:spPr bwMode="ltGray">
              <a:xfrm rot="-5400000">
                <a:off x="3211" y="1681"/>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4" name="Freeform 12">
                <a:extLst>
                  <a:ext uri="{FF2B5EF4-FFF2-40B4-BE49-F238E27FC236}">
                    <a16:creationId xmlns:a16="http://schemas.microsoft.com/office/drawing/2014/main" id="{80937D55-1AFF-3272-DDB8-C4FB03305C3A}"/>
                  </a:ext>
                </a:extLst>
              </p:cNvPr>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5" name="Freeform 13">
                <a:extLst>
                  <a:ext uri="{FF2B5EF4-FFF2-40B4-BE49-F238E27FC236}">
                    <a16:creationId xmlns:a16="http://schemas.microsoft.com/office/drawing/2014/main" id="{D406AB52-0DAC-D627-1556-B640C7E94666}"/>
                  </a:ext>
                </a:extLst>
              </p:cNvPr>
              <p:cNvSpPr>
                <a:spLocks/>
              </p:cNvSpPr>
              <p:nvPr/>
            </p:nvSpPr>
            <p:spPr bwMode="ltGray">
              <a:xfrm rot="-5400000">
                <a:off x="1813"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6" name="Freeform 14">
                <a:extLst>
                  <a:ext uri="{FF2B5EF4-FFF2-40B4-BE49-F238E27FC236}">
                    <a16:creationId xmlns:a16="http://schemas.microsoft.com/office/drawing/2014/main" id="{CBF22274-ECBB-4DC0-F02A-64BEC88F6CCE}"/>
                  </a:ext>
                </a:extLst>
              </p:cNvPr>
              <p:cNvSpPr>
                <a:spLocks/>
              </p:cNvSpPr>
              <p:nvPr/>
            </p:nvSpPr>
            <p:spPr bwMode="ltGray">
              <a:xfrm rot="-5400000">
                <a:off x="2551" y="1728"/>
                <a:ext cx="624" cy="31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7" name="Freeform 15">
                <a:extLst>
                  <a:ext uri="{FF2B5EF4-FFF2-40B4-BE49-F238E27FC236}">
                    <a16:creationId xmlns:a16="http://schemas.microsoft.com/office/drawing/2014/main" id="{8CF67ABB-8C83-BC0D-7045-A291A69CE717}"/>
                  </a:ext>
                </a:extLst>
              </p:cNvPr>
              <p:cNvSpPr>
                <a:spLocks/>
              </p:cNvSpPr>
              <p:nvPr/>
            </p:nvSpPr>
            <p:spPr bwMode="ltGray">
              <a:xfrm rot="-5400000">
                <a:off x="2313"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8" name="Freeform 16">
                <a:extLst>
                  <a:ext uri="{FF2B5EF4-FFF2-40B4-BE49-F238E27FC236}">
                    <a16:creationId xmlns:a16="http://schemas.microsoft.com/office/drawing/2014/main" id="{1AA60186-01DB-2FFE-1777-128296F3633D}"/>
                  </a:ext>
                </a:extLst>
              </p:cNvPr>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9" name="Freeform 17">
                <a:extLst>
                  <a:ext uri="{FF2B5EF4-FFF2-40B4-BE49-F238E27FC236}">
                    <a16:creationId xmlns:a16="http://schemas.microsoft.com/office/drawing/2014/main" id="{F6B0FBCE-CB4A-91E3-7920-7B125B5C9636}"/>
                  </a:ext>
                </a:extLst>
              </p:cNvPr>
              <p:cNvSpPr>
                <a:spLocks/>
              </p:cNvSpPr>
              <p:nvPr/>
            </p:nvSpPr>
            <p:spPr bwMode="ltGray">
              <a:xfrm rot="-5400000">
                <a:off x="4077"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 name="Freeform 18">
                <a:extLst>
                  <a:ext uri="{FF2B5EF4-FFF2-40B4-BE49-F238E27FC236}">
                    <a16:creationId xmlns:a16="http://schemas.microsoft.com/office/drawing/2014/main" id="{2DFA13B8-63DE-D932-889D-F50E4DE7FD64}"/>
                  </a:ext>
                </a:extLst>
              </p:cNvPr>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1" name="Freeform 19">
                <a:extLst>
                  <a:ext uri="{FF2B5EF4-FFF2-40B4-BE49-F238E27FC236}">
                    <a16:creationId xmlns:a16="http://schemas.microsoft.com/office/drawing/2014/main" id="{F78AF25F-CB15-9C77-19A0-C0E50A43975D}"/>
                  </a:ext>
                </a:extLst>
              </p:cNvPr>
              <p:cNvSpPr>
                <a:spLocks/>
              </p:cNvSpPr>
              <p:nvPr/>
            </p:nvSpPr>
            <p:spPr bwMode="ltGray">
              <a:xfrm rot="-5400000">
                <a:off x="4584"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2" name="Freeform 20">
                <a:extLst>
                  <a:ext uri="{FF2B5EF4-FFF2-40B4-BE49-F238E27FC236}">
                    <a16:creationId xmlns:a16="http://schemas.microsoft.com/office/drawing/2014/main" id="{98B667BE-9BFE-9CAD-226B-3A87F1AE66E2}"/>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3" name="Freeform 21">
                <a:extLst>
                  <a:ext uri="{FF2B5EF4-FFF2-40B4-BE49-F238E27FC236}">
                    <a16:creationId xmlns:a16="http://schemas.microsoft.com/office/drawing/2014/main" id="{2E0ACF61-47F6-F748-1F30-B4385900C82E}"/>
                  </a:ext>
                </a:extLst>
              </p:cNvPr>
              <p:cNvSpPr>
                <a:spLocks/>
              </p:cNvSpPr>
              <p:nvPr/>
            </p:nvSpPr>
            <p:spPr bwMode="ltGray">
              <a:xfrm rot="-5400000">
                <a:off x="5084"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4" name="Freeform 22">
                <a:extLst>
                  <a:ext uri="{FF2B5EF4-FFF2-40B4-BE49-F238E27FC236}">
                    <a16:creationId xmlns:a16="http://schemas.microsoft.com/office/drawing/2014/main" id="{7386E898-4E4F-1ABF-0CDE-DCD0AFB4E3D5}"/>
                  </a:ext>
                </a:extLst>
              </p:cNvPr>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 name="Freeform 23">
              <a:extLst>
                <a:ext uri="{FF2B5EF4-FFF2-40B4-BE49-F238E27FC236}">
                  <a16:creationId xmlns:a16="http://schemas.microsoft.com/office/drawing/2014/main" id="{09EBA378-77D8-AB44-7598-0C534FA4636F}"/>
                </a:ext>
              </a:extLst>
            </p:cNvPr>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5" name="Freeform 24">
              <a:extLst>
                <a:ext uri="{FF2B5EF4-FFF2-40B4-BE49-F238E27FC236}">
                  <a16:creationId xmlns:a16="http://schemas.microsoft.com/office/drawing/2014/main" id="{6F595C24-9FEE-E677-188D-073F54DB039F}"/>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3097" name="Rectangle 25"/>
          <p:cNvSpPr>
            <a:spLocks noGrp="1" noChangeArrowheads="1"/>
          </p:cNvSpPr>
          <p:nvPr>
            <p:ph type="ctrTitle"/>
          </p:nvPr>
        </p:nvSpPr>
        <p:spPr>
          <a:xfrm>
            <a:off x="1173163" y="1341438"/>
            <a:ext cx="7772400" cy="1143000"/>
          </a:xfrm>
        </p:spPr>
        <p:txBody>
          <a:bodyPr/>
          <a:lstStyle>
            <a:lvl1pPr>
              <a:defRPr/>
            </a:lvl1pPr>
          </a:lstStyle>
          <a:p>
            <a:pPr lvl="0"/>
            <a:r>
              <a:rPr lang="en-US" altLang="en-US" noProof="0"/>
              <a:t>Click to edit Master title style</a:t>
            </a:r>
          </a:p>
        </p:txBody>
      </p:sp>
      <p:sp>
        <p:nvSpPr>
          <p:cNvPr id="3098"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altLang="en-US" noProof="0"/>
              <a:t>Click to edit Master subtitle style</a:t>
            </a:r>
          </a:p>
        </p:txBody>
      </p:sp>
      <p:sp>
        <p:nvSpPr>
          <p:cNvPr id="25" name="Rectangle 27">
            <a:extLst>
              <a:ext uri="{FF2B5EF4-FFF2-40B4-BE49-F238E27FC236}">
                <a16:creationId xmlns:a16="http://schemas.microsoft.com/office/drawing/2014/main" id="{FF451054-0722-B1AE-9273-2E3B25D64050}"/>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tLang="en-US"/>
          </a:p>
        </p:txBody>
      </p:sp>
      <p:sp>
        <p:nvSpPr>
          <p:cNvPr id="26" name="Rectangle 28">
            <a:extLst>
              <a:ext uri="{FF2B5EF4-FFF2-40B4-BE49-F238E27FC236}">
                <a16:creationId xmlns:a16="http://schemas.microsoft.com/office/drawing/2014/main" id="{22EDEA6F-2056-BEC3-DA9C-D79A1AAF66D8}"/>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ltLang="en-US"/>
          </a:p>
        </p:txBody>
      </p:sp>
      <p:sp>
        <p:nvSpPr>
          <p:cNvPr id="27" name="Rectangle 29">
            <a:extLst>
              <a:ext uri="{FF2B5EF4-FFF2-40B4-BE49-F238E27FC236}">
                <a16:creationId xmlns:a16="http://schemas.microsoft.com/office/drawing/2014/main" id="{C14B6F7E-06A3-14A1-A1E5-9A653EADA488}"/>
              </a:ext>
            </a:extLst>
          </p:cNvPr>
          <p:cNvSpPr>
            <a:spLocks noGrp="1" noChangeArrowheads="1"/>
          </p:cNvSpPr>
          <p:nvPr>
            <p:ph type="sldNum" sz="quarter" idx="12"/>
          </p:nvPr>
        </p:nvSpPr>
        <p:spPr/>
        <p:txBody>
          <a:bodyPr/>
          <a:lstStyle>
            <a:lvl1pPr>
              <a:defRPr/>
            </a:lvl1pPr>
          </a:lstStyle>
          <a:p>
            <a:pPr>
              <a:defRPr/>
            </a:pPr>
            <a:fld id="{96218457-D758-4FB7-8C82-D0D885D31174}" type="slidenum">
              <a:rPr lang="en-US" altLang="en-US"/>
              <a:pPr>
                <a:defRPr/>
              </a:pPr>
              <a:t>‹#›</a:t>
            </a:fld>
            <a:endParaRPr lang="en-US" altLang="en-US"/>
          </a:p>
        </p:txBody>
      </p:sp>
    </p:spTree>
    <p:extLst>
      <p:ext uri="{BB962C8B-B14F-4D97-AF65-F5344CB8AC3E}">
        <p14:creationId xmlns:p14="http://schemas.microsoft.com/office/powerpoint/2010/main" val="951909777"/>
      </p:ext>
    </p:extLst>
  </p:cSld>
  <p:clrMapOvr>
    <a:masterClrMapping/>
  </p:clrMapOvr>
  <p:transition>
    <p:zo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782A9289-69EC-6DAB-AD06-F757165B85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B6F5B3C0-442B-BCD0-91EA-795F0EBDFC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FE730F13-1538-DB86-81C6-9C4142EC5E64}"/>
              </a:ext>
            </a:extLst>
          </p:cNvPr>
          <p:cNvSpPr>
            <a:spLocks noGrp="1" noChangeArrowheads="1"/>
          </p:cNvSpPr>
          <p:nvPr>
            <p:ph type="sldNum" sz="quarter" idx="12"/>
          </p:nvPr>
        </p:nvSpPr>
        <p:spPr>
          <a:ln/>
        </p:spPr>
        <p:txBody>
          <a:bodyPr/>
          <a:lstStyle>
            <a:lvl1pPr>
              <a:defRPr/>
            </a:lvl1pPr>
          </a:lstStyle>
          <a:p>
            <a:pPr>
              <a:defRPr/>
            </a:pPr>
            <a:fld id="{A7F878C1-31ED-465F-B22B-C028AD5DD5D9}" type="slidenum">
              <a:rPr lang="en-US" altLang="en-US"/>
              <a:pPr>
                <a:defRPr/>
              </a:pPr>
              <a:t>‹#›</a:t>
            </a:fld>
            <a:endParaRPr lang="en-US" altLang="en-US"/>
          </a:p>
        </p:txBody>
      </p:sp>
    </p:spTree>
    <p:extLst>
      <p:ext uri="{BB962C8B-B14F-4D97-AF65-F5344CB8AC3E}">
        <p14:creationId xmlns:p14="http://schemas.microsoft.com/office/powerpoint/2010/main" val="424141470"/>
      </p:ext>
    </p:extLst>
  </p:cSld>
  <p:clrMapOvr>
    <a:masterClrMapping/>
  </p:clrMapOvr>
  <p:transition>
    <p:zo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7">
            <a:extLst>
              <a:ext uri="{FF2B5EF4-FFF2-40B4-BE49-F238E27FC236}">
                <a16:creationId xmlns:a16="http://schemas.microsoft.com/office/drawing/2014/main" id="{76D70D67-A611-E6C3-C984-A8EE90CE2A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C971804D-36FF-01FC-3D24-E9D6E9DD65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74B3432F-D23F-22B4-6EF4-EFC64C9A19F8}"/>
              </a:ext>
            </a:extLst>
          </p:cNvPr>
          <p:cNvSpPr>
            <a:spLocks noGrp="1" noChangeArrowheads="1"/>
          </p:cNvSpPr>
          <p:nvPr>
            <p:ph type="sldNum" sz="quarter" idx="12"/>
          </p:nvPr>
        </p:nvSpPr>
        <p:spPr>
          <a:ln/>
        </p:spPr>
        <p:txBody>
          <a:bodyPr/>
          <a:lstStyle>
            <a:lvl1pPr>
              <a:defRPr/>
            </a:lvl1pPr>
          </a:lstStyle>
          <a:p>
            <a:pPr>
              <a:defRPr/>
            </a:pPr>
            <a:fld id="{84C3CF16-29B1-4426-9106-0C132A0979FD}" type="slidenum">
              <a:rPr lang="en-US" altLang="en-US"/>
              <a:pPr>
                <a:defRPr/>
              </a:pPr>
              <a:t>‹#›</a:t>
            </a:fld>
            <a:endParaRPr lang="en-US" altLang="en-US"/>
          </a:p>
        </p:txBody>
      </p:sp>
    </p:spTree>
    <p:extLst>
      <p:ext uri="{BB962C8B-B14F-4D97-AF65-F5344CB8AC3E}">
        <p14:creationId xmlns:p14="http://schemas.microsoft.com/office/powerpoint/2010/main" val="2469120817"/>
      </p:ext>
    </p:extLst>
  </p:cSld>
  <p:clrMapOvr>
    <a:masterClrMapping/>
  </p:clrMapOvr>
  <p:transition>
    <p:zo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00EDF31B-B7E6-C0E6-71C8-9AD3C72706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37BCDA08-46A4-6923-3B5F-124D00B72D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AA399F34-DF0E-7DED-5F28-2D0106AD8963}"/>
              </a:ext>
            </a:extLst>
          </p:cNvPr>
          <p:cNvSpPr>
            <a:spLocks noGrp="1" noChangeArrowheads="1"/>
          </p:cNvSpPr>
          <p:nvPr>
            <p:ph type="sldNum" sz="quarter" idx="12"/>
          </p:nvPr>
        </p:nvSpPr>
        <p:spPr>
          <a:ln/>
        </p:spPr>
        <p:txBody>
          <a:bodyPr/>
          <a:lstStyle>
            <a:lvl1pPr>
              <a:defRPr/>
            </a:lvl1pPr>
          </a:lstStyle>
          <a:p>
            <a:pPr>
              <a:defRPr/>
            </a:pPr>
            <a:fld id="{EDE9D835-C231-4471-B388-16FF5E00C202}" type="slidenum">
              <a:rPr lang="en-US" altLang="en-US"/>
              <a:pPr>
                <a:defRPr/>
              </a:pPr>
              <a:t>‹#›</a:t>
            </a:fld>
            <a:endParaRPr lang="en-US" altLang="en-US"/>
          </a:p>
        </p:txBody>
      </p:sp>
    </p:spTree>
    <p:extLst>
      <p:ext uri="{BB962C8B-B14F-4D97-AF65-F5344CB8AC3E}">
        <p14:creationId xmlns:p14="http://schemas.microsoft.com/office/powerpoint/2010/main" val="3290928858"/>
      </p:ext>
    </p:extLst>
  </p:cSld>
  <p:clrMapOvr>
    <a:masterClrMapping/>
  </p:clrMapOvr>
  <p:transition>
    <p:zo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C90570E4-BCE3-C630-AB33-ACEB7E2F0D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8">
            <a:extLst>
              <a:ext uri="{FF2B5EF4-FFF2-40B4-BE49-F238E27FC236}">
                <a16:creationId xmlns:a16="http://schemas.microsoft.com/office/drawing/2014/main" id="{8764C096-E26B-856D-C1D0-E080891C32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2E2440A6-34EE-B214-082D-E255FAF4F564}"/>
              </a:ext>
            </a:extLst>
          </p:cNvPr>
          <p:cNvSpPr>
            <a:spLocks noGrp="1" noChangeArrowheads="1"/>
          </p:cNvSpPr>
          <p:nvPr>
            <p:ph type="sldNum" sz="quarter" idx="12"/>
          </p:nvPr>
        </p:nvSpPr>
        <p:spPr>
          <a:ln/>
        </p:spPr>
        <p:txBody>
          <a:bodyPr/>
          <a:lstStyle>
            <a:lvl1pPr>
              <a:defRPr/>
            </a:lvl1pPr>
          </a:lstStyle>
          <a:p>
            <a:pPr>
              <a:defRPr/>
            </a:pPr>
            <a:fld id="{4E2C8A4F-5FA4-4A1B-984B-0DB4BF05CDA0}" type="slidenum">
              <a:rPr lang="en-US" altLang="en-US"/>
              <a:pPr>
                <a:defRPr/>
              </a:pPr>
              <a:t>‹#›</a:t>
            </a:fld>
            <a:endParaRPr lang="en-US" altLang="en-US"/>
          </a:p>
        </p:txBody>
      </p:sp>
    </p:spTree>
    <p:extLst>
      <p:ext uri="{BB962C8B-B14F-4D97-AF65-F5344CB8AC3E}">
        <p14:creationId xmlns:p14="http://schemas.microsoft.com/office/powerpoint/2010/main" val="843163792"/>
      </p:ext>
    </p:extLst>
  </p:cSld>
  <p:clrMapOvr>
    <a:masterClrMapping/>
  </p:clrMapOvr>
  <p:transition>
    <p:zoom/>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1A8F967E-AC21-FC12-8DB1-DF59180807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8">
            <a:extLst>
              <a:ext uri="{FF2B5EF4-FFF2-40B4-BE49-F238E27FC236}">
                <a16:creationId xmlns:a16="http://schemas.microsoft.com/office/drawing/2014/main" id="{FAC84D6C-F5D3-6AD6-D327-15F39BE216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245B3610-5A61-9A74-E47A-6E0E35F3E945}"/>
              </a:ext>
            </a:extLst>
          </p:cNvPr>
          <p:cNvSpPr>
            <a:spLocks noGrp="1" noChangeArrowheads="1"/>
          </p:cNvSpPr>
          <p:nvPr>
            <p:ph type="sldNum" sz="quarter" idx="12"/>
          </p:nvPr>
        </p:nvSpPr>
        <p:spPr>
          <a:ln/>
        </p:spPr>
        <p:txBody>
          <a:bodyPr/>
          <a:lstStyle>
            <a:lvl1pPr>
              <a:defRPr/>
            </a:lvl1pPr>
          </a:lstStyle>
          <a:p>
            <a:pPr>
              <a:defRPr/>
            </a:pPr>
            <a:fld id="{C719847C-6DB0-419E-8E7F-EE68E28A26DA}" type="slidenum">
              <a:rPr lang="en-US" altLang="en-US"/>
              <a:pPr>
                <a:defRPr/>
              </a:pPr>
              <a:t>‹#›</a:t>
            </a:fld>
            <a:endParaRPr lang="en-US" altLang="en-US"/>
          </a:p>
        </p:txBody>
      </p:sp>
    </p:spTree>
    <p:extLst>
      <p:ext uri="{BB962C8B-B14F-4D97-AF65-F5344CB8AC3E}">
        <p14:creationId xmlns:p14="http://schemas.microsoft.com/office/powerpoint/2010/main" val="3214425766"/>
      </p:ext>
    </p:extLst>
  </p:cSld>
  <p:clrMapOvr>
    <a:masterClrMapping/>
  </p:clrMapOvr>
  <p:transition>
    <p:zoom/>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DA3B4A15-A2A1-F700-3A34-FBC7DEF155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8">
            <a:extLst>
              <a:ext uri="{FF2B5EF4-FFF2-40B4-BE49-F238E27FC236}">
                <a16:creationId xmlns:a16="http://schemas.microsoft.com/office/drawing/2014/main" id="{5AEC0286-C1C0-8B2F-C37A-1042101431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96FE8533-71C4-8687-29E8-1F6130189267}"/>
              </a:ext>
            </a:extLst>
          </p:cNvPr>
          <p:cNvSpPr>
            <a:spLocks noGrp="1" noChangeArrowheads="1"/>
          </p:cNvSpPr>
          <p:nvPr>
            <p:ph type="sldNum" sz="quarter" idx="12"/>
          </p:nvPr>
        </p:nvSpPr>
        <p:spPr>
          <a:ln/>
        </p:spPr>
        <p:txBody>
          <a:bodyPr/>
          <a:lstStyle>
            <a:lvl1pPr>
              <a:defRPr/>
            </a:lvl1pPr>
          </a:lstStyle>
          <a:p>
            <a:pPr>
              <a:defRPr/>
            </a:pPr>
            <a:fld id="{8F0D8FD7-C5F1-43EF-9014-CB9E8D953322}" type="slidenum">
              <a:rPr lang="en-US" altLang="en-US"/>
              <a:pPr>
                <a:defRPr/>
              </a:pPr>
              <a:t>‹#›</a:t>
            </a:fld>
            <a:endParaRPr lang="en-US" altLang="en-US"/>
          </a:p>
        </p:txBody>
      </p:sp>
    </p:spTree>
    <p:extLst>
      <p:ext uri="{BB962C8B-B14F-4D97-AF65-F5344CB8AC3E}">
        <p14:creationId xmlns:p14="http://schemas.microsoft.com/office/powerpoint/2010/main" val="2985588294"/>
      </p:ext>
    </p:extLst>
  </p:cSld>
  <p:clrMapOvr>
    <a:masterClrMapping/>
  </p:clrMapOvr>
  <p:transition>
    <p:zoom/>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61256C74-7245-B7CC-739D-E0580D033E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6FE7E7EF-C6FF-9F94-E7D0-35D2C8F460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891FDC13-B95C-4E55-502C-F027A5E26708}"/>
              </a:ext>
            </a:extLst>
          </p:cNvPr>
          <p:cNvSpPr>
            <a:spLocks noGrp="1" noChangeArrowheads="1"/>
          </p:cNvSpPr>
          <p:nvPr>
            <p:ph type="sldNum" sz="quarter" idx="12"/>
          </p:nvPr>
        </p:nvSpPr>
        <p:spPr>
          <a:ln/>
        </p:spPr>
        <p:txBody>
          <a:bodyPr/>
          <a:lstStyle>
            <a:lvl1pPr>
              <a:defRPr/>
            </a:lvl1pPr>
          </a:lstStyle>
          <a:p>
            <a:pPr>
              <a:defRPr/>
            </a:pPr>
            <a:fld id="{061CE5BE-7EDF-42D5-9472-BFE5A6F29A53}" type="slidenum">
              <a:rPr lang="en-US" altLang="en-US"/>
              <a:pPr>
                <a:defRPr/>
              </a:pPr>
              <a:t>‹#›</a:t>
            </a:fld>
            <a:endParaRPr lang="en-US" altLang="en-US"/>
          </a:p>
        </p:txBody>
      </p:sp>
    </p:spTree>
    <p:extLst>
      <p:ext uri="{BB962C8B-B14F-4D97-AF65-F5344CB8AC3E}">
        <p14:creationId xmlns:p14="http://schemas.microsoft.com/office/powerpoint/2010/main" val="3026440958"/>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45A12-35C0-B1D3-B1E9-5714F04546B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1DCF1F2A-9FCC-1E84-EF5E-0234B472207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1246360-DE92-E421-9E1A-12E5E3C513D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7C2236D-E480-4F14-8751-A715FEF1C5D8}" type="slidenum">
              <a:rPr lang="en-US" altLang="en-US"/>
              <a:pPr>
                <a:defRPr/>
              </a:pPr>
              <a:t>‹#›</a:t>
            </a:fld>
            <a:endParaRPr lang="en-US" altLang="en-US"/>
          </a:p>
        </p:txBody>
      </p:sp>
    </p:spTree>
    <p:extLst>
      <p:ext uri="{BB962C8B-B14F-4D97-AF65-F5344CB8AC3E}">
        <p14:creationId xmlns:p14="http://schemas.microsoft.com/office/powerpoint/2010/main" val="103038534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F6BE8DC8-7C7B-8886-9462-9C035E0EEC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57596162-54BC-9EF6-BC59-5E4B85E551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A9F7E1D4-39C1-8B7A-2BF6-05065B7E3839}"/>
              </a:ext>
            </a:extLst>
          </p:cNvPr>
          <p:cNvSpPr>
            <a:spLocks noGrp="1" noChangeArrowheads="1"/>
          </p:cNvSpPr>
          <p:nvPr>
            <p:ph type="sldNum" sz="quarter" idx="12"/>
          </p:nvPr>
        </p:nvSpPr>
        <p:spPr>
          <a:ln/>
        </p:spPr>
        <p:txBody>
          <a:bodyPr/>
          <a:lstStyle>
            <a:lvl1pPr>
              <a:defRPr/>
            </a:lvl1pPr>
          </a:lstStyle>
          <a:p>
            <a:pPr>
              <a:defRPr/>
            </a:pPr>
            <a:fld id="{B0A2A617-E8FE-407F-8464-E64E77791EAC}" type="slidenum">
              <a:rPr lang="en-US" altLang="en-US"/>
              <a:pPr>
                <a:defRPr/>
              </a:pPr>
              <a:t>‹#›</a:t>
            </a:fld>
            <a:endParaRPr lang="en-US" altLang="en-US"/>
          </a:p>
        </p:txBody>
      </p:sp>
    </p:spTree>
    <p:extLst>
      <p:ext uri="{BB962C8B-B14F-4D97-AF65-F5344CB8AC3E}">
        <p14:creationId xmlns:p14="http://schemas.microsoft.com/office/powerpoint/2010/main" val="2734516961"/>
      </p:ext>
    </p:extLst>
  </p:cSld>
  <p:clrMapOvr>
    <a:masterClrMapping/>
  </p:clrMapOvr>
  <p:transition>
    <p:zo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0F3A1DF5-6F43-6648-036A-15D22D89BC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98A683A6-4355-D20E-D0A7-65E0016E16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A551C96E-24F8-D8BF-CF8E-624E9570B1F2}"/>
              </a:ext>
            </a:extLst>
          </p:cNvPr>
          <p:cNvSpPr>
            <a:spLocks noGrp="1" noChangeArrowheads="1"/>
          </p:cNvSpPr>
          <p:nvPr>
            <p:ph type="sldNum" sz="quarter" idx="12"/>
          </p:nvPr>
        </p:nvSpPr>
        <p:spPr>
          <a:ln/>
        </p:spPr>
        <p:txBody>
          <a:bodyPr/>
          <a:lstStyle>
            <a:lvl1pPr>
              <a:defRPr/>
            </a:lvl1pPr>
          </a:lstStyle>
          <a:p>
            <a:pPr>
              <a:defRPr/>
            </a:pPr>
            <a:fld id="{971D74E8-3C0A-4CCF-A81B-A3932DBBF8C8}" type="slidenum">
              <a:rPr lang="en-US" altLang="en-US"/>
              <a:pPr>
                <a:defRPr/>
              </a:pPr>
              <a:t>‹#›</a:t>
            </a:fld>
            <a:endParaRPr lang="en-US" altLang="en-US"/>
          </a:p>
        </p:txBody>
      </p:sp>
    </p:spTree>
    <p:extLst>
      <p:ext uri="{BB962C8B-B14F-4D97-AF65-F5344CB8AC3E}">
        <p14:creationId xmlns:p14="http://schemas.microsoft.com/office/powerpoint/2010/main" val="3952908170"/>
      </p:ext>
    </p:extLst>
  </p:cSld>
  <p:clrMapOvr>
    <a:masterClrMapping/>
  </p:clrMapOvr>
  <p:transition>
    <p:zoom/>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1A9972D3-57E5-68B5-8276-CF954455F7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61576DD7-FA71-1C86-15C7-B18BFC983C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1F0938C6-A9DB-FA94-8FCC-3F346B515762}"/>
              </a:ext>
            </a:extLst>
          </p:cNvPr>
          <p:cNvSpPr>
            <a:spLocks noGrp="1" noChangeArrowheads="1"/>
          </p:cNvSpPr>
          <p:nvPr>
            <p:ph type="sldNum" sz="quarter" idx="12"/>
          </p:nvPr>
        </p:nvSpPr>
        <p:spPr>
          <a:ln/>
        </p:spPr>
        <p:txBody>
          <a:bodyPr/>
          <a:lstStyle>
            <a:lvl1pPr>
              <a:defRPr/>
            </a:lvl1pPr>
          </a:lstStyle>
          <a:p>
            <a:pPr>
              <a:defRPr/>
            </a:pPr>
            <a:fld id="{EB819B59-EF5C-4FB0-83C7-A7E8EE1F5DF7}" type="slidenum">
              <a:rPr lang="en-US" altLang="en-US"/>
              <a:pPr>
                <a:defRPr/>
              </a:pPr>
              <a:t>‹#›</a:t>
            </a:fld>
            <a:endParaRPr lang="en-US" altLang="en-US"/>
          </a:p>
        </p:txBody>
      </p:sp>
    </p:spTree>
    <p:extLst>
      <p:ext uri="{BB962C8B-B14F-4D97-AF65-F5344CB8AC3E}">
        <p14:creationId xmlns:p14="http://schemas.microsoft.com/office/powerpoint/2010/main" val="1202110730"/>
      </p:ext>
    </p:extLst>
  </p:cSld>
  <p:clrMapOvr>
    <a:masterClrMapping/>
  </p:clrMapOvr>
  <p:transition>
    <p:zoom/>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1173163" y="1981200"/>
            <a:ext cx="3810000" cy="4114800"/>
          </a:xfrm>
        </p:spPr>
        <p:txBody>
          <a:bodyPr/>
          <a:lstStyle/>
          <a:p>
            <a:pPr lvl="0"/>
            <a:endParaRPr lang="en-US" noProof="0"/>
          </a:p>
        </p:txBody>
      </p:sp>
      <p:sp>
        <p:nvSpPr>
          <p:cNvPr id="4" name="Text Placeholder 3"/>
          <p:cNvSpPr>
            <a:spLocks noGrp="1"/>
          </p:cNvSpPr>
          <p:nvPr>
            <p:ph type="body"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E0AE9CDF-D7FB-F371-5BB4-569A6FC9AB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0E1AF13A-BFB4-A4D3-04CF-CCF3D18145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561E2981-DD8A-67AD-8E92-F1E2EDD705D8}"/>
              </a:ext>
            </a:extLst>
          </p:cNvPr>
          <p:cNvSpPr>
            <a:spLocks noGrp="1" noChangeArrowheads="1"/>
          </p:cNvSpPr>
          <p:nvPr>
            <p:ph type="sldNum" sz="quarter" idx="12"/>
          </p:nvPr>
        </p:nvSpPr>
        <p:spPr>
          <a:ln/>
        </p:spPr>
        <p:txBody>
          <a:bodyPr/>
          <a:lstStyle>
            <a:lvl1pPr>
              <a:defRPr/>
            </a:lvl1pPr>
          </a:lstStyle>
          <a:p>
            <a:pPr>
              <a:defRPr/>
            </a:pPr>
            <a:fld id="{D5FF69ED-521B-4304-B58F-20CD88D5740D}" type="slidenum">
              <a:rPr lang="en-US" altLang="en-US"/>
              <a:pPr>
                <a:defRPr/>
              </a:pPr>
              <a:t>‹#›</a:t>
            </a:fld>
            <a:endParaRPr lang="en-US" altLang="en-US"/>
          </a:p>
        </p:txBody>
      </p:sp>
    </p:spTree>
    <p:extLst>
      <p:ext uri="{BB962C8B-B14F-4D97-AF65-F5344CB8AC3E}">
        <p14:creationId xmlns:p14="http://schemas.microsoft.com/office/powerpoint/2010/main" val="188223146"/>
      </p:ext>
    </p:extLst>
  </p:cSld>
  <p:clrMapOvr>
    <a:masterClrMapping/>
  </p:clrMapOvr>
  <p:transition>
    <p:zoom/>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7E0DC7B-16C1-ED73-3F15-8766BC69D52D}"/>
              </a:ext>
            </a:extLst>
          </p:cNvPr>
          <p:cNvGrpSpPr>
            <a:grpSpLocks/>
          </p:cNvGrpSpPr>
          <p:nvPr/>
        </p:nvGrpSpPr>
        <p:grpSpPr bwMode="auto">
          <a:xfrm>
            <a:off x="-4763" y="2438400"/>
            <a:ext cx="9148763" cy="1063625"/>
            <a:chOff x="-2" y="1536"/>
            <a:chExt cx="5762" cy="670"/>
          </a:xfrm>
        </p:grpSpPr>
        <p:grpSp>
          <p:nvGrpSpPr>
            <p:cNvPr id="3" name="Group 3">
              <a:extLst>
                <a:ext uri="{FF2B5EF4-FFF2-40B4-BE49-F238E27FC236}">
                  <a16:creationId xmlns:a16="http://schemas.microsoft.com/office/drawing/2014/main" id="{55686ED3-3005-4698-DD2C-B06B9D9BD277}"/>
                </a:ext>
              </a:extLst>
            </p:cNvPr>
            <p:cNvGrpSpPr>
              <a:grpSpLocks/>
            </p:cNvGrpSpPr>
            <p:nvPr/>
          </p:nvGrpSpPr>
          <p:grpSpPr bwMode="auto">
            <a:xfrm flipH="1">
              <a:off x="-2" y="1562"/>
              <a:ext cx="5762" cy="638"/>
              <a:chOff x="-2" y="1562"/>
              <a:chExt cx="5762" cy="638"/>
            </a:xfrm>
          </p:grpSpPr>
          <p:sp>
            <p:nvSpPr>
              <p:cNvPr id="6" name="Freeform 4">
                <a:extLst>
                  <a:ext uri="{FF2B5EF4-FFF2-40B4-BE49-F238E27FC236}">
                    <a16:creationId xmlns:a16="http://schemas.microsoft.com/office/drawing/2014/main" id="{4E43A448-68EE-BD03-7AA3-6545A16A033D}"/>
                  </a:ext>
                </a:extLst>
              </p:cNvPr>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 name="Freeform 5">
                <a:extLst>
                  <a:ext uri="{FF2B5EF4-FFF2-40B4-BE49-F238E27FC236}">
                    <a16:creationId xmlns:a16="http://schemas.microsoft.com/office/drawing/2014/main" id="{4965FF0F-63E2-C718-FD76-7281C0BD72DB}"/>
                  </a:ext>
                </a:extLst>
              </p:cNvPr>
              <p:cNvSpPr>
                <a:spLocks/>
              </p:cNvSpPr>
              <p:nvPr/>
            </p:nvSpPr>
            <p:spPr bwMode="ltGray">
              <a:xfrm rot="-5400000">
                <a:off x="1306"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8" name="Freeform 6">
                <a:extLst>
                  <a:ext uri="{FF2B5EF4-FFF2-40B4-BE49-F238E27FC236}">
                    <a16:creationId xmlns:a16="http://schemas.microsoft.com/office/drawing/2014/main" id="{BB31E34D-0100-1D6E-4710-4845B1ABA28C}"/>
                  </a:ext>
                </a:extLst>
              </p:cNvPr>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9" name="Freeform 7">
                <a:extLst>
                  <a:ext uri="{FF2B5EF4-FFF2-40B4-BE49-F238E27FC236}">
                    <a16:creationId xmlns:a16="http://schemas.microsoft.com/office/drawing/2014/main" id="{D326D809-65E9-DC09-79E5-A3A6C311C13A}"/>
                  </a:ext>
                </a:extLst>
              </p:cNvPr>
              <p:cNvSpPr>
                <a:spLocks/>
              </p:cNvSpPr>
              <p:nvPr/>
            </p:nvSpPr>
            <p:spPr bwMode="ltGray">
              <a:xfrm rot="-5400000">
                <a:off x="-74"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0" name="Freeform 8">
                <a:extLst>
                  <a:ext uri="{FF2B5EF4-FFF2-40B4-BE49-F238E27FC236}">
                    <a16:creationId xmlns:a16="http://schemas.microsoft.com/office/drawing/2014/main" id="{C9ACAC48-D224-ACC1-5DBD-9B5757E45C91}"/>
                  </a:ext>
                </a:extLst>
              </p:cNvPr>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1" name="Freeform 9">
                <a:extLst>
                  <a:ext uri="{FF2B5EF4-FFF2-40B4-BE49-F238E27FC236}">
                    <a16:creationId xmlns:a16="http://schemas.microsoft.com/office/drawing/2014/main" id="{F908C482-57C8-C9BE-C64C-2811134085E6}"/>
                  </a:ext>
                </a:extLst>
              </p:cNvPr>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2" name="Freeform 10">
                <a:extLst>
                  <a:ext uri="{FF2B5EF4-FFF2-40B4-BE49-F238E27FC236}">
                    <a16:creationId xmlns:a16="http://schemas.microsoft.com/office/drawing/2014/main" id="{B5CFFD8F-F52D-2801-1901-BDF0B7A371AF}"/>
                  </a:ext>
                </a:extLst>
              </p:cNvPr>
              <p:cNvSpPr>
                <a:spLocks/>
              </p:cNvSpPr>
              <p:nvPr/>
            </p:nvSpPr>
            <p:spPr bwMode="ltGray">
              <a:xfrm rot="-5400000">
                <a:off x="139" y="1743"/>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3" name="Freeform 11">
                <a:extLst>
                  <a:ext uri="{FF2B5EF4-FFF2-40B4-BE49-F238E27FC236}">
                    <a16:creationId xmlns:a16="http://schemas.microsoft.com/office/drawing/2014/main" id="{BA8CB3B1-A474-FF02-1B0E-458BFF5BACC1}"/>
                  </a:ext>
                </a:extLst>
              </p:cNvPr>
              <p:cNvSpPr>
                <a:spLocks/>
              </p:cNvSpPr>
              <p:nvPr/>
            </p:nvSpPr>
            <p:spPr bwMode="ltGray">
              <a:xfrm rot="-5400000">
                <a:off x="3211" y="1681"/>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4" name="Freeform 12">
                <a:extLst>
                  <a:ext uri="{FF2B5EF4-FFF2-40B4-BE49-F238E27FC236}">
                    <a16:creationId xmlns:a16="http://schemas.microsoft.com/office/drawing/2014/main" id="{0C7A781B-4393-7EF8-503E-FDB76E213627}"/>
                  </a:ext>
                </a:extLst>
              </p:cNvPr>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5" name="Freeform 13">
                <a:extLst>
                  <a:ext uri="{FF2B5EF4-FFF2-40B4-BE49-F238E27FC236}">
                    <a16:creationId xmlns:a16="http://schemas.microsoft.com/office/drawing/2014/main" id="{1E3E290F-A473-2F03-48C4-F1C09B3FF37A}"/>
                  </a:ext>
                </a:extLst>
              </p:cNvPr>
              <p:cNvSpPr>
                <a:spLocks/>
              </p:cNvSpPr>
              <p:nvPr/>
            </p:nvSpPr>
            <p:spPr bwMode="ltGray">
              <a:xfrm rot="-5400000">
                <a:off x="1813"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6" name="Freeform 14">
                <a:extLst>
                  <a:ext uri="{FF2B5EF4-FFF2-40B4-BE49-F238E27FC236}">
                    <a16:creationId xmlns:a16="http://schemas.microsoft.com/office/drawing/2014/main" id="{7885EC63-DA6A-5B58-B21D-6FEF689B095A}"/>
                  </a:ext>
                </a:extLst>
              </p:cNvPr>
              <p:cNvSpPr>
                <a:spLocks/>
              </p:cNvSpPr>
              <p:nvPr/>
            </p:nvSpPr>
            <p:spPr bwMode="ltGray">
              <a:xfrm rot="-5400000">
                <a:off x="2551" y="1728"/>
                <a:ext cx="624" cy="31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7" name="Freeform 15">
                <a:extLst>
                  <a:ext uri="{FF2B5EF4-FFF2-40B4-BE49-F238E27FC236}">
                    <a16:creationId xmlns:a16="http://schemas.microsoft.com/office/drawing/2014/main" id="{6E126855-B702-9399-2E8A-8C73F22879BD}"/>
                  </a:ext>
                </a:extLst>
              </p:cNvPr>
              <p:cNvSpPr>
                <a:spLocks/>
              </p:cNvSpPr>
              <p:nvPr/>
            </p:nvSpPr>
            <p:spPr bwMode="ltGray">
              <a:xfrm rot="-5400000">
                <a:off x="2313"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8" name="Freeform 16">
                <a:extLst>
                  <a:ext uri="{FF2B5EF4-FFF2-40B4-BE49-F238E27FC236}">
                    <a16:creationId xmlns:a16="http://schemas.microsoft.com/office/drawing/2014/main" id="{CBC11CF4-312C-DF21-8E84-07527A8C90F3}"/>
                  </a:ext>
                </a:extLst>
              </p:cNvPr>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19" name="Freeform 17">
                <a:extLst>
                  <a:ext uri="{FF2B5EF4-FFF2-40B4-BE49-F238E27FC236}">
                    <a16:creationId xmlns:a16="http://schemas.microsoft.com/office/drawing/2014/main" id="{28395533-D5B8-2B17-93B9-83C1FBCB6E14}"/>
                  </a:ext>
                </a:extLst>
              </p:cNvPr>
              <p:cNvSpPr>
                <a:spLocks/>
              </p:cNvSpPr>
              <p:nvPr/>
            </p:nvSpPr>
            <p:spPr bwMode="ltGray">
              <a:xfrm rot="-5400000">
                <a:off x="4077" y="1686"/>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 name="Freeform 18">
                <a:extLst>
                  <a:ext uri="{FF2B5EF4-FFF2-40B4-BE49-F238E27FC236}">
                    <a16:creationId xmlns:a16="http://schemas.microsoft.com/office/drawing/2014/main" id="{52831F5D-3D75-3A3E-7E66-D89B9D0FC614}"/>
                  </a:ext>
                </a:extLst>
              </p:cNvPr>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1" name="Freeform 19">
                <a:extLst>
                  <a:ext uri="{FF2B5EF4-FFF2-40B4-BE49-F238E27FC236}">
                    <a16:creationId xmlns:a16="http://schemas.microsoft.com/office/drawing/2014/main" id="{58C0FF40-F32E-2362-8CEE-78E31908A687}"/>
                  </a:ext>
                </a:extLst>
              </p:cNvPr>
              <p:cNvSpPr>
                <a:spLocks/>
              </p:cNvSpPr>
              <p:nvPr/>
            </p:nvSpPr>
            <p:spPr bwMode="ltGray">
              <a:xfrm rot="-5400000">
                <a:off x="4584"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2" name="Freeform 20">
                <a:extLst>
                  <a:ext uri="{FF2B5EF4-FFF2-40B4-BE49-F238E27FC236}">
                    <a16:creationId xmlns:a16="http://schemas.microsoft.com/office/drawing/2014/main" id="{D9CFB407-544C-117A-84A4-6D031919E5D5}"/>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3" name="Freeform 21">
                <a:extLst>
                  <a:ext uri="{FF2B5EF4-FFF2-40B4-BE49-F238E27FC236}">
                    <a16:creationId xmlns:a16="http://schemas.microsoft.com/office/drawing/2014/main" id="{F7DDD0FA-BC91-9B4B-9A9C-B5B38B546144}"/>
                  </a:ext>
                </a:extLst>
              </p:cNvPr>
              <p:cNvSpPr>
                <a:spLocks/>
              </p:cNvSpPr>
              <p:nvPr/>
            </p:nvSpPr>
            <p:spPr bwMode="ltGray">
              <a:xfrm rot="-5400000">
                <a:off x="5084" y="1711"/>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4" name="Freeform 22">
                <a:extLst>
                  <a:ext uri="{FF2B5EF4-FFF2-40B4-BE49-F238E27FC236}">
                    <a16:creationId xmlns:a16="http://schemas.microsoft.com/office/drawing/2014/main" id="{E0CF9778-6548-D97A-5885-0BA80B38912C}"/>
                  </a:ext>
                </a:extLst>
              </p:cNvPr>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 name="Freeform 23">
              <a:extLst>
                <a:ext uri="{FF2B5EF4-FFF2-40B4-BE49-F238E27FC236}">
                  <a16:creationId xmlns:a16="http://schemas.microsoft.com/office/drawing/2014/main" id="{26DD0BD8-3BC7-B800-0B5B-70D820B45C94}"/>
                </a:ext>
              </a:extLst>
            </p:cNvPr>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5" name="Freeform 24">
              <a:extLst>
                <a:ext uri="{FF2B5EF4-FFF2-40B4-BE49-F238E27FC236}">
                  <a16:creationId xmlns:a16="http://schemas.microsoft.com/office/drawing/2014/main" id="{06C7BB5A-0201-341B-EE89-ABD4FC9C7B57}"/>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3097" name="Rectangle 25"/>
          <p:cNvSpPr>
            <a:spLocks noGrp="1" noChangeArrowheads="1"/>
          </p:cNvSpPr>
          <p:nvPr>
            <p:ph type="ctrTitle"/>
          </p:nvPr>
        </p:nvSpPr>
        <p:spPr>
          <a:xfrm>
            <a:off x="1173163" y="1341438"/>
            <a:ext cx="7772400" cy="1143000"/>
          </a:xfrm>
        </p:spPr>
        <p:txBody>
          <a:bodyPr/>
          <a:lstStyle>
            <a:lvl1pPr>
              <a:defRPr/>
            </a:lvl1pPr>
          </a:lstStyle>
          <a:p>
            <a:pPr lvl="0"/>
            <a:r>
              <a:rPr lang="en-US" altLang="en-US" noProof="0"/>
              <a:t>Click to edit Master title style</a:t>
            </a:r>
          </a:p>
        </p:txBody>
      </p:sp>
      <p:sp>
        <p:nvSpPr>
          <p:cNvPr id="3098"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altLang="en-US" noProof="0"/>
              <a:t>Click to edit Master subtitle style</a:t>
            </a:r>
          </a:p>
        </p:txBody>
      </p:sp>
      <p:sp>
        <p:nvSpPr>
          <p:cNvPr id="25" name="Rectangle 27">
            <a:extLst>
              <a:ext uri="{FF2B5EF4-FFF2-40B4-BE49-F238E27FC236}">
                <a16:creationId xmlns:a16="http://schemas.microsoft.com/office/drawing/2014/main" id="{D9C8501C-9253-BC7A-1BCB-0E2F4DBB47E5}"/>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tLang="en-US"/>
          </a:p>
        </p:txBody>
      </p:sp>
      <p:sp>
        <p:nvSpPr>
          <p:cNvPr id="26" name="Rectangle 28">
            <a:extLst>
              <a:ext uri="{FF2B5EF4-FFF2-40B4-BE49-F238E27FC236}">
                <a16:creationId xmlns:a16="http://schemas.microsoft.com/office/drawing/2014/main" id="{9234EF49-69D5-3F24-70F5-05C9578AFC0B}"/>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ltLang="en-US"/>
          </a:p>
        </p:txBody>
      </p:sp>
      <p:sp>
        <p:nvSpPr>
          <p:cNvPr id="27" name="Rectangle 29">
            <a:extLst>
              <a:ext uri="{FF2B5EF4-FFF2-40B4-BE49-F238E27FC236}">
                <a16:creationId xmlns:a16="http://schemas.microsoft.com/office/drawing/2014/main" id="{BCD92463-B711-8624-AC35-C7B188457B2E}"/>
              </a:ext>
            </a:extLst>
          </p:cNvPr>
          <p:cNvSpPr>
            <a:spLocks noGrp="1" noChangeArrowheads="1"/>
          </p:cNvSpPr>
          <p:nvPr>
            <p:ph type="sldNum" sz="quarter" idx="12"/>
          </p:nvPr>
        </p:nvSpPr>
        <p:spPr/>
        <p:txBody>
          <a:bodyPr/>
          <a:lstStyle>
            <a:lvl1pPr>
              <a:defRPr/>
            </a:lvl1pPr>
          </a:lstStyle>
          <a:p>
            <a:pPr>
              <a:defRPr/>
            </a:pPr>
            <a:fld id="{66A25CFC-7F5D-48A3-B4F6-8AF3076568C4}" type="slidenum">
              <a:rPr lang="en-US" altLang="en-US"/>
              <a:pPr>
                <a:defRPr/>
              </a:pPr>
              <a:t>‹#›</a:t>
            </a:fld>
            <a:endParaRPr lang="en-US" altLang="en-US"/>
          </a:p>
        </p:txBody>
      </p:sp>
    </p:spTree>
    <p:extLst>
      <p:ext uri="{BB962C8B-B14F-4D97-AF65-F5344CB8AC3E}">
        <p14:creationId xmlns:p14="http://schemas.microsoft.com/office/powerpoint/2010/main" val="2101596261"/>
      </p:ext>
    </p:extLst>
  </p:cSld>
  <p:clrMapOvr>
    <a:masterClrMapping/>
  </p:clrMapOvr>
  <p:transition>
    <p:zo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D9C52266-D39E-1875-4594-11C807588F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36A6FFFF-CA80-8D49-9EF3-D7A457FC63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95BB48EE-B859-E6DF-B516-50D5BF304C52}"/>
              </a:ext>
            </a:extLst>
          </p:cNvPr>
          <p:cNvSpPr>
            <a:spLocks noGrp="1" noChangeArrowheads="1"/>
          </p:cNvSpPr>
          <p:nvPr>
            <p:ph type="sldNum" sz="quarter" idx="12"/>
          </p:nvPr>
        </p:nvSpPr>
        <p:spPr>
          <a:ln/>
        </p:spPr>
        <p:txBody>
          <a:bodyPr/>
          <a:lstStyle>
            <a:lvl1pPr>
              <a:defRPr/>
            </a:lvl1pPr>
          </a:lstStyle>
          <a:p>
            <a:pPr>
              <a:defRPr/>
            </a:pPr>
            <a:fld id="{94E10891-55EC-417D-9DA7-4F534C406A4B}" type="slidenum">
              <a:rPr lang="en-US" altLang="en-US"/>
              <a:pPr>
                <a:defRPr/>
              </a:pPr>
              <a:t>‹#›</a:t>
            </a:fld>
            <a:endParaRPr lang="en-US" altLang="en-US"/>
          </a:p>
        </p:txBody>
      </p:sp>
    </p:spTree>
    <p:extLst>
      <p:ext uri="{BB962C8B-B14F-4D97-AF65-F5344CB8AC3E}">
        <p14:creationId xmlns:p14="http://schemas.microsoft.com/office/powerpoint/2010/main" val="2422911852"/>
      </p:ext>
    </p:extLst>
  </p:cSld>
  <p:clrMapOvr>
    <a:masterClrMapping/>
  </p:clrMapOvr>
  <p:transition>
    <p:zoom/>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7">
            <a:extLst>
              <a:ext uri="{FF2B5EF4-FFF2-40B4-BE49-F238E27FC236}">
                <a16:creationId xmlns:a16="http://schemas.microsoft.com/office/drawing/2014/main" id="{CEB76ED5-9DB4-6D4F-F52C-B61742E9EA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2E511196-B552-C64A-7A1F-99AC486EBA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A26DD328-D8D9-0951-52EF-1ABF450705DE}"/>
              </a:ext>
            </a:extLst>
          </p:cNvPr>
          <p:cNvSpPr>
            <a:spLocks noGrp="1" noChangeArrowheads="1"/>
          </p:cNvSpPr>
          <p:nvPr>
            <p:ph type="sldNum" sz="quarter" idx="12"/>
          </p:nvPr>
        </p:nvSpPr>
        <p:spPr>
          <a:ln/>
        </p:spPr>
        <p:txBody>
          <a:bodyPr/>
          <a:lstStyle>
            <a:lvl1pPr>
              <a:defRPr/>
            </a:lvl1pPr>
          </a:lstStyle>
          <a:p>
            <a:pPr>
              <a:defRPr/>
            </a:pPr>
            <a:fld id="{866092DD-55F1-401F-B1EF-C46F92B7CA44}" type="slidenum">
              <a:rPr lang="en-US" altLang="en-US"/>
              <a:pPr>
                <a:defRPr/>
              </a:pPr>
              <a:t>‹#›</a:t>
            </a:fld>
            <a:endParaRPr lang="en-US" altLang="en-US"/>
          </a:p>
        </p:txBody>
      </p:sp>
    </p:spTree>
    <p:extLst>
      <p:ext uri="{BB962C8B-B14F-4D97-AF65-F5344CB8AC3E}">
        <p14:creationId xmlns:p14="http://schemas.microsoft.com/office/powerpoint/2010/main" val="1443097976"/>
      </p:ext>
    </p:extLst>
  </p:cSld>
  <p:clrMapOvr>
    <a:masterClrMapping/>
  </p:clrMapOvr>
  <p:transition>
    <p:zoom/>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C566F430-691C-581C-76D9-9554B5B40B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6299A17B-F080-06AE-1DDE-ABF1A73D18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89C9DBB5-B707-B7BF-06BB-6CFCCA85DFF4}"/>
              </a:ext>
            </a:extLst>
          </p:cNvPr>
          <p:cNvSpPr>
            <a:spLocks noGrp="1" noChangeArrowheads="1"/>
          </p:cNvSpPr>
          <p:nvPr>
            <p:ph type="sldNum" sz="quarter" idx="12"/>
          </p:nvPr>
        </p:nvSpPr>
        <p:spPr>
          <a:ln/>
        </p:spPr>
        <p:txBody>
          <a:bodyPr/>
          <a:lstStyle>
            <a:lvl1pPr>
              <a:defRPr/>
            </a:lvl1pPr>
          </a:lstStyle>
          <a:p>
            <a:pPr>
              <a:defRPr/>
            </a:pPr>
            <a:fld id="{7A639C95-2542-4067-AC44-0044F217DFAE}" type="slidenum">
              <a:rPr lang="en-US" altLang="en-US"/>
              <a:pPr>
                <a:defRPr/>
              </a:pPr>
              <a:t>‹#›</a:t>
            </a:fld>
            <a:endParaRPr lang="en-US" altLang="en-US"/>
          </a:p>
        </p:txBody>
      </p:sp>
    </p:spTree>
    <p:extLst>
      <p:ext uri="{BB962C8B-B14F-4D97-AF65-F5344CB8AC3E}">
        <p14:creationId xmlns:p14="http://schemas.microsoft.com/office/powerpoint/2010/main" val="2499511018"/>
      </p:ext>
    </p:extLst>
  </p:cSld>
  <p:clrMapOvr>
    <a:masterClrMapping/>
  </p:clrMapOvr>
  <p:transition>
    <p:zoom/>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24AE5576-138A-5C4A-221A-BC8585FA54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8">
            <a:extLst>
              <a:ext uri="{FF2B5EF4-FFF2-40B4-BE49-F238E27FC236}">
                <a16:creationId xmlns:a16="http://schemas.microsoft.com/office/drawing/2014/main" id="{0BC9E0AA-CD34-0080-DE0E-9AF72B743C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163A83D3-823C-AD7C-35A1-D31D541157D0}"/>
              </a:ext>
            </a:extLst>
          </p:cNvPr>
          <p:cNvSpPr>
            <a:spLocks noGrp="1" noChangeArrowheads="1"/>
          </p:cNvSpPr>
          <p:nvPr>
            <p:ph type="sldNum" sz="quarter" idx="12"/>
          </p:nvPr>
        </p:nvSpPr>
        <p:spPr>
          <a:ln/>
        </p:spPr>
        <p:txBody>
          <a:bodyPr/>
          <a:lstStyle>
            <a:lvl1pPr>
              <a:defRPr/>
            </a:lvl1pPr>
          </a:lstStyle>
          <a:p>
            <a:pPr>
              <a:defRPr/>
            </a:pPr>
            <a:fld id="{EBE747F4-E05C-45E3-816A-2CE0B82A677B}" type="slidenum">
              <a:rPr lang="en-US" altLang="en-US"/>
              <a:pPr>
                <a:defRPr/>
              </a:pPr>
              <a:t>‹#›</a:t>
            </a:fld>
            <a:endParaRPr lang="en-US" altLang="en-US"/>
          </a:p>
        </p:txBody>
      </p:sp>
    </p:spTree>
    <p:extLst>
      <p:ext uri="{BB962C8B-B14F-4D97-AF65-F5344CB8AC3E}">
        <p14:creationId xmlns:p14="http://schemas.microsoft.com/office/powerpoint/2010/main" val="3295157812"/>
      </p:ext>
    </p:extLst>
  </p:cSld>
  <p:clrMapOvr>
    <a:masterClrMapping/>
  </p:clrMapOvr>
  <p:transition>
    <p:zoom/>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903A4C5B-231A-EAD0-CAE6-E00C571FF3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8">
            <a:extLst>
              <a:ext uri="{FF2B5EF4-FFF2-40B4-BE49-F238E27FC236}">
                <a16:creationId xmlns:a16="http://schemas.microsoft.com/office/drawing/2014/main" id="{993EAF89-8FB9-3D6D-8F15-A411925989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E8957433-043C-961F-E02F-CACA554C3D42}"/>
              </a:ext>
            </a:extLst>
          </p:cNvPr>
          <p:cNvSpPr>
            <a:spLocks noGrp="1" noChangeArrowheads="1"/>
          </p:cNvSpPr>
          <p:nvPr>
            <p:ph type="sldNum" sz="quarter" idx="12"/>
          </p:nvPr>
        </p:nvSpPr>
        <p:spPr>
          <a:ln/>
        </p:spPr>
        <p:txBody>
          <a:bodyPr/>
          <a:lstStyle>
            <a:lvl1pPr>
              <a:defRPr/>
            </a:lvl1pPr>
          </a:lstStyle>
          <a:p>
            <a:pPr>
              <a:defRPr/>
            </a:pPr>
            <a:fld id="{AB4B2638-DB30-43D0-A516-E0488CED7EF7}" type="slidenum">
              <a:rPr lang="en-US" altLang="en-US"/>
              <a:pPr>
                <a:defRPr/>
              </a:pPr>
              <a:t>‹#›</a:t>
            </a:fld>
            <a:endParaRPr lang="en-US" altLang="en-US"/>
          </a:p>
        </p:txBody>
      </p:sp>
    </p:spTree>
    <p:extLst>
      <p:ext uri="{BB962C8B-B14F-4D97-AF65-F5344CB8AC3E}">
        <p14:creationId xmlns:p14="http://schemas.microsoft.com/office/powerpoint/2010/main" val="4286178578"/>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135CF-C180-7F2E-72E6-025361C3325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F9B94FE-CDDA-7409-E864-046B6F6295B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FB851BF-ADB1-DC8B-E14B-D57B195216A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36C496A-B225-4C19-BE24-B9AF3960EC28}" type="slidenum">
              <a:rPr lang="en-US" altLang="en-US"/>
              <a:pPr>
                <a:defRPr/>
              </a:pPr>
              <a:t>‹#›</a:t>
            </a:fld>
            <a:endParaRPr lang="en-US" altLang="en-US"/>
          </a:p>
        </p:txBody>
      </p:sp>
    </p:spTree>
    <p:extLst>
      <p:ext uri="{BB962C8B-B14F-4D97-AF65-F5344CB8AC3E}">
        <p14:creationId xmlns:p14="http://schemas.microsoft.com/office/powerpoint/2010/main" val="65746687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535CE581-52D3-A52A-4638-5419E43B33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8">
            <a:extLst>
              <a:ext uri="{FF2B5EF4-FFF2-40B4-BE49-F238E27FC236}">
                <a16:creationId xmlns:a16="http://schemas.microsoft.com/office/drawing/2014/main" id="{4D924DE4-EE20-F45F-6ED2-7D8FA54EA0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5037BE39-967F-20F5-E71E-05CF70E1A6D2}"/>
              </a:ext>
            </a:extLst>
          </p:cNvPr>
          <p:cNvSpPr>
            <a:spLocks noGrp="1" noChangeArrowheads="1"/>
          </p:cNvSpPr>
          <p:nvPr>
            <p:ph type="sldNum" sz="quarter" idx="12"/>
          </p:nvPr>
        </p:nvSpPr>
        <p:spPr>
          <a:ln/>
        </p:spPr>
        <p:txBody>
          <a:bodyPr/>
          <a:lstStyle>
            <a:lvl1pPr>
              <a:defRPr/>
            </a:lvl1pPr>
          </a:lstStyle>
          <a:p>
            <a:pPr>
              <a:defRPr/>
            </a:pPr>
            <a:fld id="{9988AC04-2B45-4923-831D-A0585A2510E1}" type="slidenum">
              <a:rPr lang="en-US" altLang="en-US"/>
              <a:pPr>
                <a:defRPr/>
              </a:pPr>
              <a:t>‹#›</a:t>
            </a:fld>
            <a:endParaRPr lang="en-US" altLang="en-US"/>
          </a:p>
        </p:txBody>
      </p:sp>
    </p:spTree>
    <p:extLst>
      <p:ext uri="{BB962C8B-B14F-4D97-AF65-F5344CB8AC3E}">
        <p14:creationId xmlns:p14="http://schemas.microsoft.com/office/powerpoint/2010/main" val="3827328373"/>
      </p:ext>
    </p:extLst>
  </p:cSld>
  <p:clrMapOvr>
    <a:masterClrMapping/>
  </p:clrMapOvr>
  <p:transition>
    <p:zoom/>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497B2C1E-BD7A-AFB7-DF5B-E10854BBA8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4661FA4A-6483-780F-F796-9BE08E6E31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5D875538-10B6-DAF9-8122-CFB72E4172AD}"/>
              </a:ext>
            </a:extLst>
          </p:cNvPr>
          <p:cNvSpPr>
            <a:spLocks noGrp="1" noChangeArrowheads="1"/>
          </p:cNvSpPr>
          <p:nvPr>
            <p:ph type="sldNum" sz="quarter" idx="12"/>
          </p:nvPr>
        </p:nvSpPr>
        <p:spPr>
          <a:ln/>
        </p:spPr>
        <p:txBody>
          <a:bodyPr/>
          <a:lstStyle>
            <a:lvl1pPr>
              <a:defRPr/>
            </a:lvl1pPr>
          </a:lstStyle>
          <a:p>
            <a:pPr>
              <a:defRPr/>
            </a:pPr>
            <a:fld id="{E829CA2A-0407-4805-8CBB-9CC78E299CAC}" type="slidenum">
              <a:rPr lang="en-US" altLang="en-US"/>
              <a:pPr>
                <a:defRPr/>
              </a:pPr>
              <a:t>‹#›</a:t>
            </a:fld>
            <a:endParaRPr lang="en-US" altLang="en-US"/>
          </a:p>
        </p:txBody>
      </p:sp>
    </p:spTree>
    <p:extLst>
      <p:ext uri="{BB962C8B-B14F-4D97-AF65-F5344CB8AC3E}">
        <p14:creationId xmlns:p14="http://schemas.microsoft.com/office/powerpoint/2010/main" val="1775038596"/>
      </p:ext>
    </p:extLst>
  </p:cSld>
  <p:clrMapOvr>
    <a:masterClrMapping/>
  </p:clrMapOvr>
  <p:transition>
    <p:zoom/>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7">
            <a:extLst>
              <a:ext uri="{FF2B5EF4-FFF2-40B4-BE49-F238E27FC236}">
                <a16:creationId xmlns:a16="http://schemas.microsoft.com/office/drawing/2014/main" id="{2F986568-438B-5F55-7461-FCEC40C00E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C2B23233-95CB-CF93-BF6A-14A6EBD147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1F7A23CA-F4A7-A3F3-982F-108B33013903}"/>
              </a:ext>
            </a:extLst>
          </p:cNvPr>
          <p:cNvSpPr>
            <a:spLocks noGrp="1" noChangeArrowheads="1"/>
          </p:cNvSpPr>
          <p:nvPr>
            <p:ph type="sldNum" sz="quarter" idx="12"/>
          </p:nvPr>
        </p:nvSpPr>
        <p:spPr>
          <a:ln/>
        </p:spPr>
        <p:txBody>
          <a:bodyPr/>
          <a:lstStyle>
            <a:lvl1pPr>
              <a:defRPr/>
            </a:lvl1pPr>
          </a:lstStyle>
          <a:p>
            <a:pPr>
              <a:defRPr/>
            </a:pPr>
            <a:fld id="{AF5D68C9-806F-4FB6-8DB6-B52D2315D515}" type="slidenum">
              <a:rPr lang="en-US" altLang="en-US"/>
              <a:pPr>
                <a:defRPr/>
              </a:pPr>
              <a:t>‹#›</a:t>
            </a:fld>
            <a:endParaRPr lang="en-US" altLang="en-US"/>
          </a:p>
        </p:txBody>
      </p:sp>
    </p:spTree>
    <p:extLst>
      <p:ext uri="{BB962C8B-B14F-4D97-AF65-F5344CB8AC3E}">
        <p14:creationId xmlns:p14="http://schemas.microsoft.com/office/powerpoint/2010/main" val="4268607773"/>
      </p:ext>
    </p:extLst>
  </p:cSld>
  <p:clrMapOvr>
    <a:masterClrMapping/>
  </p:clrMapOvr>
  <p:transition>
    <p:zoom/>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338E7454-662C-C83F-6E0F-738EA75F0A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0762012B-4846-A9AB-A039-9D767FCBAB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C532C656-39FD-1254-C07F-610EFA476EFE}"/>
              </a:ext>
            </a:extLst>
          </p:cNvPr>
          <p:cNvSpPr>
            <a:spLocks noGrp="1" noChangeArrowheads="1"/>
          </p:cNvSpPr>
          <p:nvPr>
            <p:ph type="sldNum" sz="quarter" idx="12"/>
          </p:nvPr>
        </p:nvSpPr>
        <p:spPr>
          <a:ln/>
        </p:spPr>
        <p:txBody>
          <a:bodyPr/>
          <a:lstStyle>
            <a:lvl1pPr>
              <a:defRPr/>
            </a:lvl1pPr>
          </a:lstStyle>
          <a:p>
            <a:pPr>
              <a:defRPr/>
            </a:pPr>
            <a:fld id="{514B91A6-688F-473D-B94B-5A432C5BC927}" type="slidenum">
              <a:rPr lang="en-US" altLang="en-US"/>
              <a:pPr>
                <a:defRPr/>
              </a:pPr>
              <a:t>‹#›</a:t>
            </a:fld>
            <a:endParaRPr lang="en-US" altLang="en-US"/>
          </a:p>
        </p:txBody>
      </p:sp>
    </p:spTree>
    <p:extLst>
      <p:ext uri="{BB962C8B-B14F-4D97-AF65-F5344CB8AC3E}">
        <p14:creationId xmlns:p14="http://schemas.microsoft.com/office/powerpoint/2010/main" val="416325442"/>
      </p:ext>
    </p:extLst>
  </p:cSld>
  <p:clrMapOvr>
    <a:masterClrMapping/>
  </p:clrMapOvr>
  <p:transition>
    <p:zoom/>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9DACBFA6-A501-01E6-5D92-C45191EFC7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8">
            <a:extLst>
              <a:ext uri="{FF2B5EF4-FFF2-40B4-BE49-F238E27FC236}">
                <a16:creationId xmlns:a16="http://schemas.microsoft.com/office/drawing/2014/main" id="{0AA7A229-9D18-BD51-496F-C9E89D0EE3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CD89BF31-C098-935C-E9AF-9C3F611AEC4B}"/>
              </a:ext>
            </a:extLst>
          </p:cNvPr>
          <p:cNvSpPr>
            <a:spLocks noGrp="1" noChangeArrowheads="1"/>
          </p:cNvSpPr>
          <p:nvPr>
            <p:ph type="sldNum" sz="quarter" idx="12"/>
          </p:nvPr>
        </p:nvSpPr>
        <p:spPr>
          <a:ln/>
        </p:spPr>
        <p:txBody>
          <a:bodyPr/>
          <a:lstStyle>
            <a:lvl1pPr>
              <a:defRPr/>
            </a:lvl1pPr>
          </a:lstStyle>
          <a:p>
            <a:pPr>
              <a:defRPr/>
            </a:pPr>
            <a:fld id="{EC287531-9F9E-469E-A8AD-99AAB18EE7B1}" type="slidenum">
              <a:rPr lang="en-US" altLang="en-US"/>
              <a:pPr>
                <a:defRPr/>
              </a:pPr>
              <a:t>‹#›</a:t>
            </a:fld>
            <a:endParaRPr lang="en-US" altLang="en-US"/>
          </a:p>
        </p:txBody>
      </p:sp>
    </p:spTree>
    <p:extLst>
      <p:ext uri="{BB962C8B-B14F-4D97-AF65-F5344CB8AC3E}">
        <p14:creationId xmlns:p14="http://schemas.microsoft.com/office/powerpoint/2010/main" val="3639036868"/>
      </p:ext>
    </p:extLst>
  </p:cSld>
  <p:clrMapOvr>
    <a:masterClrMapping/>
  </p:clrMapOvr>
  <p:transition>
    <p:zoom/>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1173163" y="1981200"/>
            <a:ext cx="3810000" cy="4114800"/>
          </a:xfrm>
        </p:spPr>
        <p:txBody>
          <a:bodyPr/>
          <a:lstStyle/>
          <a:p>
            <a:pPr lvl="0"/>
            <a:endParaRPr lang="en-US" noProof="0"/>
          </a:p>
        </p:txBody>
      </p:sp>
      <p:sp>
        <p:nvSpPr>
          <p:cNvPr id="4" name="Text Placeholder 3"/>
          <p:cNvSpPr>
            <a:spLocks noGrp="1"/>
          </p:cNvSpPr>
          <p:nvPr>
            <p:ph type="body"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59C520E2-CA7C-7701-9E0A-2DE0731081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8">
            <a:extLst>
              <a:ext uri="{FF2B5EF4-FFF2-40B4-BE49-F238E27FC236}">
                <a16:creationId xmlns:a16="http://schemas.microsoft.com/office/drawing/2014/main" id="{CA2FF9B4-844B-49CD-C6D9-099D7C7C99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D20A948A-743C-4B5B-F0E6-C1B60741E7D3}"/>
              </a:ext>
            </a:extLst>
          </p:cNvPr>
          <p:cNvSpPr>
            <a:spLocks noGrp="1" noChangeArrowheads="1"/>
          </p:cNvSpPr>
          <p:nvPr>
            <p:ph type="sldNum" sz="quarter" idx="12"/>
          </p:nvPr>
        </p:nvSpPr>
        <p:spPr>
          <a:ln/>
        </p:spPr>
        <p:txBody>
          <a:bodyPr/>
          <a:lstStyle>
            <a:lvl1pPr>
              <a:defRPr/>
            </a:lvl1pPr>
          </a:lstStyle>
          <a:p>
            <a:pPr>
              <a:defRPr/>
            </a:pPr>
            <a:fld id="{154B6385-D254-4802-9EB7-F7B11F2661FA}" type="slidenum">
              <a:rPr lang="en-US" altLang="en-US"/>
              <a:pPr>
                <a:defRPr/>
              </a:pPr>
              <a:t>‹#›</a:t>
            </a:fld>
            <a:endParaRPr lang="en-US" altLang="en-US"/>
          </a:p>
        </p:txBody>
      </p:sp>
    </p:spTree>
    <p:extLst>
      <p:ext uri="{BB962C8B-B14F-4D97-AF65-F5344CB8AC3E}">
        <p14:creationId xmlns:p14="http://schemas.microsoft.com/office/powerpoint/2010/main" val="613521792"/>
      </p:ext>
    </p:extLst>
  </p:cSld>
  <p:clrMapOvr>
    <a:masterClrMapping/>
  </p:clrMapOvr>
  <p:transition>
    <p:zoom/>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862930C-D9A8-7B82-4B56-CF084045961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E573169-D7BA-C001-95F8-661846C41DD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6B38D442-E0E2-AC2B-42C7-E21D6B9AB7DF}"/>
              </a:ext>
            </a:extLst>
          </p:cNvPr>
          <p:cNvSpPr>
            <a:spLocks noGrp="1" noChangeArrowheads="1"/>
          </p:cNvSpPr>
          <p:nvPr>
            <p:ph type="sldNum" sz="quarter" idx="12"/>
          </p:nvPr>
        </p:nvSpPr>
        <p:spPr/>
        <p:txBody>
          <a:bodyPr/>
          <a:lstStyle>
            <a:lvl1pPr eaLnBrk="0" hangingPunct="0">
              <a:defRPr/>
            </a:lvl1pPr>
          </a:lstStyle>
          <a:p>
            <a:pPr>
              <a:defRPr/>
            </a:pPr>
            <a:fld id="{F6BF2196-B913-4B6C-83F4-27DF463A79DC}" type="slidenum">
              <a:rPr lang="en-US" altLang="en-US"/>
              <a:pPr>
                <a:defRPr/>
              </a:pPr>
              <a:t>‹#›</a:t>
            </a:fld>
            <a:endParaRPr lang="en-US" altLang="en-US"/>
          </a:p>
        </p:txBody>
      </p:sp>
    </p:spTree>
    <p:extLst>
      <p:ext uri="{BB962C8B-B14F-4D97-AF65-F5344CB8AC3E}">
        <p14:creationId xmlns:p14="http://schemas.microsoft.com/office/powerpoint/2010/main" val="223059918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167FB1-4186-0B93-CF8A-F1B4DBB8188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401E8900-9EB1-6EF5-0655-89B13CCEE58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BBB86C8-3C78-672B-2A4B-57459A050AD1}"/>
              </a:ext>
            </a:extLst>
          </p:cNvPr>
          <p:cNvSpPr>
            <a:spLocks noGrp="1" noChangeArrowheads="1"/>
          </p:cNvSpPr>
          <p:nvPr>
            <p:ph type="sldNum" sz="quarter" idx="12"/>
          </p:nvPr>
        </p:nvSpPr>
        <p:spPr/>
        <p:txBody>
          <a:bodyPr/>
          <a:lstStyle>
            <a:lvl1pPr eaLnBrk="0" hangingPunct="0">
              <a:defRPr/>
            </a:lvl1pPr>
          </a:lstStyle>
          <a:p>
            <a:pPr>
              <a:defRPr/>
            </a:pPr>
            <a:fld id="{C060EFF2-87BF-4613-BBC6-EDE872431AC6}" type="slidenum">
              <a:rPr lang="en-US" altLang="en-US"/>
              <a:pPr>
                <a:defRPr/>
              </a:pPr>
              <a:t>‹#›</a:t>
            </a:fld>
            <a:endParaRPr lang="en-US" altLang="en-US"/>
          </a:p>
        </p:txBody>
      </p:sp>
    </p:spTree>
    <p:extLst>
      <p:ext uri="{BB962C8B-B14F-4D97-AF65-F5344CB8AC3E}">
        <p14:creationId xmlns:p14="http://schemas.microsoft.com/office/powerpoint/2010/main" val="211689917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C95D468-D7AB-AEB1-6197-93059B17719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2195645D-B337-C572-9E34-F86BBC0E305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862924E5-8FEC-0131-B97E-AD7622C53F90}"/>
              </a:ext>
            </a:extLst>
          </p:cNvPr>
          <p:cNvSpPr>
            <a:spLocks noGrp="1" noChangeArrowheads="1"/>
          </p:cNvSpPr>
          <p:nvPr>
            <p:ph type="sldNum" sz="quarter" idx="12"/>
          </p:nvPr>
        </p:nvSpPr>
        <p:spPr/>
        <p:txBody>
          <a:bodyPr/>
          <a:lstStyle>
            <a:lvl1pPr eaLnBrk="0" hangingPunct="0">
              <a:defRPr/>
            </a:lvl1pPr>
          </a:lstStyle>
          <a:p>
            <a:pPr>
              <a:defRPr/>
            </a:pPr>
            <a:fld id="{EC3496C0-8A4C-4804-95B1-CA149E9D9397}" type="slidenum">
              <a:rPr lang="en-US" altLang="en-US"/>
              <a:pPr>
                <a:defRPr/>
              </a:pPr>
              <a:t>‹#›</a:t>
            </a:fld>
            <a:endParaRPr lang="en-US" altLang="en-US"/>
          </a:p>
        </p:txBody>
      </p:sp>
    </p:spTree>
    <p:extLst>
      <p:ext uri="{BB962C8B-B14F-4D97-AF65-F5344CB8AC3E}">
        <p14:creationId xmlns:p14="http://schemas.microsoft.com/office/powerpoint/2010/main" val="197623040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2F6850-334B-ABF6-E593-8B78F2B5B22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7E1F7B94-E979-F942-D590-53247112111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8BDB5324-3813-D901-D615-D320064E38E8}"/>
              </a:ext>
            </a:extLst>
          </p:cNvPr>
          <p:cNvSpPr>
            <a:spLocks noGrp="1" noChangeArrowheads="1"/>
          </p:cNvSpPr>
          <p:nvPr>
            <p:ph type="sldNum" sz="quarter" idx="12"/>
          </p:nvPr>
        </p:nvSpPr>
        <p:spPr/>
        <p:txBody>
          <a:bodyPr/>
          <a:lstStyle>
            <a:lvl1pPr eaLnBrk="0" hangingPunct="0">
              <a:defRPr/>
            </a:lvl1pPr>
          </a:lstStyle>
          <a:p>
            <a:pPr>
              <a:defRPr/>
            </a:pPr>
            <a:fld id="{44F4E77E-2141-4CD1-B768-B2CC207EE27D}" type="slidenum">
              <a:rPr lang="en-US" altLang="en-US"/>
              <a:pPr>
                <a:defRPr/>
              </a:pPr>
              <a:t>‹#›</a:t>
            </a:fld>
            <a:endParaRPr lang="en-US" altLang="en-US"/>
          </a:p>
        </p:txBody>
      </p:sp>
    </p:spTree>
    <p:extLst>
      <p:ext uri="{BB962C8B-B14F-4D97-AF65-F5344CB8AC3E}">
        <p14:creationId xmlns:p14="http://schemas.microsoft.com/office/powerpoint/2010/main" val="6131453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2AEB02B-A8E1-8965-0872-73F8ACFE029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C25AA552-06DE-7843-4FB4-6E3C05B15BF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C9B5E00-F382-E8DB-1256-D21659EEA59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354B723-06D3-40D3-94BD-CBB54C5F4CEA}" type="slidenum">
              <a:rPr lang="en-US" altLang="en-US"/>
              <a:pPr>
                <a:defRPr/>
              </a:pPr>
              <a:t>‹#›</a:t>
            </a:fld>
            <a:endParaRPr lang="en-US" altLang="en-US"/>
          </a:p>
        </p:txBody>
      </p:sp>
    </p:spTree>
    <p:extLst>
      <p:ext uri="{BB962C8B-B14F-4D97-AF65-F5344CB8AC3E}">
        <p14:creationId xmlns:p14="http://schemas.microsoft.com/office/powerpoint/2010/main" val="340391303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40480B9-A239-0397-5A3E-3D13BA62D29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CDF69687-C307-362D-8EE8-1162AA3BC40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F5E02B88-8ECA-26C3-AC5E-54E09E0ADA9C}"/>
              </a:ext>
            </a:extLst>
          </p:cNvPr>
          <p:cNvSpPr>
            <a:spLocks noGrp="1" noChangeArrowheads="1"/>
          </p:cNvSpPr>
          <p:nvPr>
            <p:ph type="sldNum" sz="quarter" idx="12"/>
          </p:nvPr>
        </p:nvSpPr>
        <p:spPr/>
        <p:txBody>
          <a:bodyPr/>
          <a:lstStyle>
            <a:lvl1pPr eaLnBrk="0" hangingPunct="0">
              <a:defRPr/>
            </a:lvl1pPr>
          </a:lstStyle>
          <a:p>
            <a:pPr>
              <a:defRPr/>
            </a:pPr>
            <a:fld id="{52EFFF98-4EE5-4C2F-9AC4-B906C0023EC5}" type="slidenum">
              <a:rPr lang="en-US" altLang="en-US"/>
              <a:pPr>
                <a:defRPr/>
              </a:pPr>
              <a:t>‹#›</a:t>
            </a:fld>
            <a:endParaRPr lang="en-US" altLang="en-US"/>
          </a:p>
        </p:txBody>
      </p:sp>
    </p:spTree>
    <p:extLst>
      <p:ext uri="{BB962C8B-B14F-4D97-AF65-F5344CB8AC3E}">
        <p14:creationId xmlns:p14="http://schemas.microsoft.com/office/powerpoint/2010/main" val="86022439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BCE43CF-B6BD-9638-ADD5-8586D552036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82E3D542-1346-BF2E-1A27-BA59CD868C1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19E9F4F7-9D59-3F93-27D4-9485C58FFD74}"/>
              </a:ext>
            </a:extLst>
          </p:cNvPr>
          <p:cNvSpPr>
            <a:spLocks noGrp="1" noChangeArrowheads="1"/>
          </p:cNvSpPr>
          <p:nvPr>
            <p:ph type="sldNum" sz="quarter" idx="12"/>
          </p:nvPr>
        </p:nvSpPr>
        <p:spPr/>
        <p:txBody>
          <a:bodyPr/>
          <a:lstStyle>
            <a:lvl1pPr eaLnBrk="0" hangingPunct="0">
              <a:defRPr/>
            </a:lvl1pPr>
          </a:lstStyle>
          <a:p>
            <a:pPr>
              <a:defRPr/>
            </a:pPr>
            <a:fld id="{1468E87D-D8E7-4C4F-907D-AA97816D1D10}" type="slidenum">
              <a:rPr lang="en-US" altLang="en-US"/>
              <a:pPr>
                <a:defRPr/>
              </a:pPr>
              <a:t>‹#›</a:t>
            </a:fld>
            <a:endParaRPr lang="en-US" altLang="en-US"/>
          </a:p>
        </p:txBody>
      </p:sp>
    </p:spTree>
    <p:extLst>
      <p:ext uri="{BB962C8B-B14F-4D97-AF65-F5344CB8AC3E}">
        <p14:creationId xmlns:p14="http://schemas.microsoft.com/office/powerpoint/2010/main" val="298559990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1F8537-9641-FAD5-FC1C-5AD7E2C3A8D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D75A8357-9E97-73C6-F18C-FEB86CF9DC5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D98EE827-2DB3-0BE6-97D5-4942A44F8FCA}"/>
              </a:ext>
            </a:extLst>
          </p:cNvPr>
          <p:cNvSpPr>
            <a:spLocks noGrp="1" noChangeArrowheads="1"/>
          </p:cNvSpPr>
          <p:nvPr>
            <p:ph type="sldNum" sz="quarter" idx="12"/>
          </p:nvPr>
        </p:nvSpPr>
        <p:spPr/>
        <p:txBody>
          <a:bodyPr/>
          <a:lstStyle>
            <a:lvl1pPr eaLnBrk="0" hangingPunct="0">
              <a:defRPr/>
            </a:lvl1pPr>
          </a:lstStyle>
          <a:p>
            <a:pPr>
              <a:defRPr/>
            </a:pPr>
            <a:fld id="{7F57B4E5-AC6B-493E-B8FB-99F658937FF5}" type="slidenum">
              <a:rPr lang="en-US" altLang="en-US"/>
              <a:pPr>
                <a:defRPr/>
              </a:pPr>
              <a:t>‹#›</a:t>
            </a:fld>
            <a:endParaRPr lang="en-US" altLang="en-US"/>
          </a:p>
        </p:txBody>
      </p:sp>
    </p:spTree>
    <p:extLst>
      <p:ext uri="{BB962C8B-B14F-4D97-AF65-F5344CB8AC3E}">
        <p14:creationId xmlns:p14="http://schemas.microsoft.com/office/powerpoint/2010/main" val="11938178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F18B240-0C21-FB22-6571-38E5CDA5AA1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986D64A0-75FF-3835-1560-34A0F0540C1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5A59FCC8-3D2C-7A79-4473-6CC07F4CF5ED}"/>
              </a:ext>
            </a:extLst>
          </p:cNvPr>
          <p:cNvSpPr>
            <a:spLocks noGrp="1" noChangeArrowheads="1"/>
          </p:cNvSpPr>
          <p:nvPr>
            <p:ph type="sldNum" sz="quarter" idx="12"/>
          </p:nvPr>
        </p:nvSpPr>
        <p:spPr/>
        <p:txBody>
          <a:bodyPr/>
          <a:lstStyle>
            <a:lvl1pPr eaLnBrk="0" hangingPunct="0">
              <a:defRPr/>
            </a:lvl1pPr>
          </a:lstStyle>
          <a:p>
            <a:pPr>
              <a:defRPr/>
            </a:pPr>
            <a:fld id="{AC092E47-DDAA-464E-8C23-78F02D31F790}" type="slidenum">
              <a:rPr lang="en-US" altLang="en-US"/>
              <a:pPr>
                <a:defRPr/>
              </a:pPr>
              <a:t>‹#›</a:t>
            </a:fld>
            <a:endParaRPr lang="en-US" altLang="en-US"/>
          </a:p>
        </p:txBody>
      </p:sp>
    </p:spTree>
    <p:extLst>
      <p:ext uri="{BB962C8B-B14F-4D97-AF65-F5344CB8AC3E}">
        <p14:creationId xmlns:p14="http://schemas.microsoft.com/office/powerpoint/2010/main" val="422659363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3C9941D-ECFB-101C-B402-BCDAC978B48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20181D3C-9725-5C15-D3C2-C29D00546B1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34C5C1B8-9029-A829-EA8A-6BCE43F148E2}"/>
              </a:ext>
            </a:extLst>
          </p:cNvPr>
          <p:cNvSpPr>
            <a:spLocks noGrp="1" noChangeArrowheads="1"/>
          </p:cNvSpPr>
          <p:nvPr>
            <p:ph type="sldNum" sz="quarter" idx="12"/>
          </p:nvPr>
        </p:nvSpPr>
        <p:spPr/>
        <p:txBody>
          <a:bodyPr/>
          <a:lstStyle>
            <a:lvl1pPr eaLnBrk="0" hangingPunct="0">
              <a:defRPr/>
            </a:lvl1pPr>
          </a:lstStyle>
          <a:p>
            <a:pPr>
              <a:defRPr/>
            </a:pPr>
            <a:fld id="{9114EFFD-5A0B-481F-822F-E92E596C23CF}" type="slidenum">
              <a:rPr lang="en-US" altLang="en-US"/>
              <a:pPr>
                <a:defRPr/>
              </a:pPr>
              <a:t>‹#›</a:t>
            </a:fld>
            <a:endParaRPr lang="en-US" altLang="en-US"/>
          </a:p>
        </p:txBody>
      </p:sp>
    </p:spTree>
    <p:extLst>
      <p:ext uri="{BB962C8B-B14F-4D97-AF65-F5344CB8AC3E}">
        <p14:creationId xmlns:p14="http://schemas.microsoft.com/office/powerpoint/2010/main" val="221215674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978EF5-08D5-3404-6A9B-7FFE5BA9F47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61D799E4-58A8-5A63-7D6D-78D7D8AFEBB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9F6A154-FA64-B0B4-9056-2571FF974926}"/>
              </a:ext>
            </a:extLst>
          </p:cNvPr>
          <p:cNvSpPr>
            <a:spLocks noGrp="1" noChangeArrowheads="1"/>
          </p:cNvSpPr>
          <p:nvPr>
            <p:ph type="sldNum" sz="quarter" idx="12"/>
          </p:nvPr>
        </p:nvSpPr>
        <p:spPr/>
        <p:txBody>
          <a:bodyPr/>
          <a:lstStyle>
            <a:lvl1pPr eaLnBrk="0" hangingPunct="0">
              <a:defRPr/>
            </a:lvl1pPr>
          </a:lstStyle>
          <a:p>
            <a:pPr>
              <a:defRPr/>
            </a:pPr>
            <a:fld id="{11F760DB-C6A3-4EE9-B9CC-9F69529DB760}" type="slidenum">
              <a:rPr lang="en-US" altLang="en-US"/>
              <a:pPr>
                <a:defRPr/>
              </a:pPr>
              <a:t>‹#›</a:t>
            </a:fld>
            <a:endParaRPr lang="en-US" altLang="en-US"/>
          </a:p>
        </p:txBody>
      </p:sp>
    </p:spTree>
    <p:extLst>
      <p:ext uri="{BB962C8B-B14F-4D97-AF65-F5344CB8AC3E}">
        <p14:creationId xmlns:p14="http://schemas.microsoft.com/office/powerpoint/2010/main" val="410394035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4DE246-BB05-8AB7-9AC0-86A55E5892E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EA5A6F7-6753-3B26-E032-1EC52F41E48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9990D51B-3839-26CC-87CC-A35FB2B3B4E6}"/>
              </a:ext>
            </a:extLst>
          </p:cNvPr>
          <p:cNvSpPr>
            <a:spLocks noGrp="1" noChangeArrowheads="1"/>
          </p:cNvSpPr>
          <p:nvPr>
            <p:ph type="sldNum" sz="quarter" idx="12"/>
          </p:nvPr>
        </p:nvSpPr>
        <p:spPr/>
        <p:txBody>
          <a:bodyPr/>
          <a:lstStyle>
            <a:lvl1pPr eaLnBrk="0" hangingPunct="0">
              <a:defRPr/>
            </a:lvl1pPr>
          </a:lstStyle>
          <a:p>
            <a:pPr>
              <a:defRPr/>
            </a:pPr>
            <a:fld id="{D1CF34AF-485E-4DB7-A956-A3A2A51E2868}" type="slidenum">
              <a:rPr lang="en-US" altLang="en-US"/>
              <a:pPr>
                <a:defRPr/>
              </a:pPr>
              <a:t>‹#›</a:t>
            </a:fld>
            <a:endParaRPr lang="en-US" altLang="en-US"/>
          </a:p>
        </p:txBody>
      </p:sp>
    </p:spTree>
    <p:extLst>
      <p:ext uri="{BB962C8B-B14F-4D97-AF65-F5344CB8AC3E}">
        <p14:creationId xmlns:p14="http://schemas.microsoft.com/office/powerpoint/2010/main" val="263987912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FF78B4F5-0BE2-E2F5-4F52-9FB18A656CB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8FB3310-EF1C-906F-5C18-263E91C451E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5D498EE-EF6D-D1B6-8F98-3C62F20BAD0D}"/>
              </a:ext>
            </a:extLst>
          </p:cNvPr>
          <p:cNvSpPr>
            <a:spLocks noGrp="1" noChangeArrowheads="1"/>
          </p:cNvSpPr>
          <p:nvPr>
            <p:ph type="sldNum" sz="quarter" idx="12"/>
          </p:nvPr>
        </p:nvSpPr>
        <p:spPr/>
        <p:txBody>
          <a:bodyPr/>
          <a:lstStyle>
            <a:lvl1pPr eaLnBrk="0" hangingPunct="0">
              <a:defRPr/>
            </a:lvl1pPr>
          </a:lstStyle>
          <a:p>
            <a:pPr>
              <a:defRPr/>
            </a:pPr>
            <a:fld id="{5B89F981-A9FE-49F0-A739-4755C1A18BD2}" type="slidenum">
              <a:rPr lang="en-US" altLang="en-US"/>
              <a:pPr>
                <a:defRPr/>
              </a:pPr>
              <a:t>‹#›</a:t>
            </a:fld>
            <a:endParaRPr lang="en-US" altLang="en-US"/>
          </a:p>
        </p:txBody>
      </p:sp>
    </p:spTree>
    <p:extLst>
      <p:ext uri="{BB962C8B-B14F-4D97-AF65-F5344CB8AC3E}">
        <p14:creationId xmlns:p14="http://schemas.microsoft.com/office/powerpoint/2010/main" val="255572301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938D86-EE7F-3DB3-C60B-A35BF3DA6AC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BF2B6A32-4164-21A3-F172-FC08E015037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763511E2-05A1-349F-3B8D-65A50B89D881}"/>
              </a:ext>
            </a:extLst>
          </p:cNvPr>
          <p:cNvSpPr>
            <a:spLocks noGrp="1" noChangeArrowheads="1"/>
          </p:cNvSpPr>
          <p:nvPr>
            <p:ph type="sldNum" sz="quarter" idx="12"/>
          </p:nvPr>
        </p:nvSpPr>
        <p:spPr/>
        <p:txBody>
          <a:bodyPr/>
          <a:lstStyle>
            <a:lvl1pPr eaLnBrk="0" hangingPunct="0">
              <a:defRPr/>
            </a:lvl1pPr>
          </a:lstStyle>
          <a:p>
            <a:pPr>
              <a:defRPr/>
            </a:pPr>
            <a:fld id="{3ACF2960-9565-4E46-AA3F-4BE4BB2038F9}" type="slidenum">
              <a:rPr lang="en-US" altLang="en-US"/>
              <a:pPr>
                <a:defRPr/>
              </a:pPr>
              <a:t>‹#›</a:t>
            </a:fld>
            <a:endParaRPr lang="en-US" altLang="en-US"/>
          </a:p>
        </p:txBody>
      </p:sp>
    </p:spTree>
    <p:extLst>
      <p:ext uri="{BB962C8B-B14F-4D97-AF65-F5344CB8AC3E}">
        <p14:creationId xmlns:p14="http://schemas.microsoft.com/office/powerpoint/2010/main" val="13990957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C51145A-35D4-1D41-0B89-EAB2EC0BB47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662E3F5-6C18-A921-1AB4-00471F1C7BE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AF45369-55A6-F791-164E-7EC07DB650A4}"/>
              </a:ext>
            </a:extLst>
          </p:cNvPr>
          <p:cNvSpPr>
            <a:spLocks noGrp="1" noChangeArrowheads="1"/>
          </p:cNvSpPr>
          <p:nvPr>
            <p:ph type="sldNum" sz="quarter" idx="12"/>
          </p:nvPr>
        </p:nvSpPr>
        <p:spPr/>
        <p:txBody>
          <a:bodyPr/>
          <a:lstStyle>
            <a:lvl1pPr eaLnBrk="0" hangingPunct="0">
              <a:defRPr/>
            </a:lvl1pPr>
          </a:lstStyle>
          <a:p>
            <a:pPr>
              <a:defRPr/>
            </a:pPr>
            <a:fld id="{85976BEB-402A-42EA-A5D8-DEFD12681BA3}" type="slidenum">
              <a:rPr lang="en-US" altLang="en-US"/>
              <a:pPr>
                <a:defRPr/>
              </a:pPr>
              <a:t>‹#›</a:t>
            </a:fld>
            <a:endParaRPr lang="en-US" altLang="en-US"/>
          </a:p>
        </p:txBody>
      </p:sp>
    </p:spTree>
    <p:extLst>
      <p:ext uri="{BB962C8B-B14F-4D97-AF65-F5344CB8AC3E}">
        <p14:creationId xmlns:p14="http://schemas.microsoft.com/office/powerpoint/2010/main" val="3201258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EC0DA-A987-7DC8-0289-F79F48B7E47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4B3E478-CFE5-1BED-9903-6C902911059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1F4C669-2DD8-FA05-461A-B38EBD47EBA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15CDCEE-FFFF-46AE-94D1-0999FBBD7E2F}" type="slidenum">
              <a:rPr lang="en-US" altLang="en-US"/>
              <a:pPr>
                <a:defRPr/>
              </a:pPr>
              <a:t>‹#›</a:t>
            </a:fld>
            <a:endParaRPr lang="en-US" altLang="en-US"/>
          </a:p>
        </p:txBody>
      </p:sp>
    </p:spTree>
    <p:extLst>
      <p:ext uri="{BB962C8B-B14F-4D97-AF65-F5344CB8AC3E}">
        <p14:creationId xmlns:p14="http://schemas.microsoft.com/office/powerpoint/2010/main" val="269952199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5910A7-D51A-CEFF-D47B-5810E720F22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99F3CB75-3EEB-9792-0D69-B2F3962D44F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A16697C-853D-C9D5-8D0D-90883538A532}"/>
              </a:ext>
            </a:extLst>
          </p:cNvPr>
          <p:cNvSpPr>
            <a:spLocks noGrp="1" noChangeArrowheads="1"/>
          </p:cNvSpPr>
          <p:nvPr>
            <p:ph type="sldNum" sz="quarter" idx="12"/>
          </p:nvPr>
        </p:nvSpPr>
        <p:spPr/>
        <p:txBody>
          <a:bodyPr/>
          <a:lstStyle>
            <a:lvl1pPr eaLnBrk="0" hangingPunct="0">
              <a:defRPr/>
            </a:lvl1pPr>
          </a:lstStyle>
          <a:p>
            <a:pPr>
              <a:defRPr/>
            </a:pPr>
            <a:fld id="{E2D810E7-EE1B-49BF-B576-02F00754A9D2}" type="slidenum">
              <a:rPr lang="en-US" altLang="en-US"/>
              <a:pPr>
                <a:defRPr/>
              </a:pPr>
              <a:t>‹#›</a:t>
            </a:fld>
            <a:endParaRPr lang="en-US" altLang="en-US"/>
          </a:p>
        </p:txBody>
      </p:sp>
    </p:spTree>
    <p:extLst>
      <p:ext uri="{BB962C8B-B14F-4D97-AF65-F5344CB8AC3E}">
        <p14:creationId xmlns:p14="http://schemas.microsoft.com/office/powerpoint/2010/main" val="280193302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D6F926-13CD-E8EC-2BAB-EC6C437C302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E7602B9-4473-39D4-EF07-F220C904AF6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F21B648-B030-DAC8-20FF-ACC00858BF0C}"/>
              </a:ext>
            </a:extLst>
          </p:cNvPr>
          <p:cNvSpPr>
            <a:spLocks noGrp="1" noChangeArrowheads="1"/>
          </p:cNvSpPr>
          <p:nvPr>
            <p:ph type="sldNum" sz="quarter" idx="12"/>
          </p:nvPr>
        </p:nvSpPr>
        <p:spPr/>
        <p:txBody>
          <a:bodyPr/>
          <a:lstStyle>
            <a:lvl1pPr eaLnBrk="0" hangingPunct="0">
              <a:defRPr/>
            </a:lvl1pPr>
          </a:lstStyle>
          <a:p>
            <a:pPr>
              <a:defRPr/>
            </a:pPr>
            <a:fld id="{49106D92-652C-4D8A-9626-E98FBACFF870}" type="slidenum">
              <a:rPr lang="en-US" altLang="en-US"/>
              <a:pPr>
                <a:defRPr/>
              </a:pPr>
              <a:t>‹#›</a:t>
            </a:fld>
            <a:endParaRPr lang="en-US" altLang="en-US"/>
          </a:p>
        </p:txBody>
      </p:sp>
    </p:spTree>
    <p:extLst>
      <p:ext uri="{BB962C8B-B14F-4D97-AF65-F5344CB8AC3E}">
        <p14:creationId xmlns:p14="http://schemas.microsoft.com/office/powerpoint/2010/main" val="353519543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5C65F8-D35B-7942-0A8C-D1ED765E95D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73C8A0E6-E454-52B5-A8CF-FB05D0AAB86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48FC5D1A-B519-AE94-5194-637A669A8AEF}"/>
              </a:ext>
            </a:extLst>
          </p:cNvPr>
          <p:cNvSpPr>
            <a:spLocks noGrp="1" noChangeArrowheads="1"/>
          </p:cNvSpPr>
          <p:nvPr>
            <p:ph type="sldNum" sz="quarter" idx="12"/>
          </p:nvPr>
        </p:nvSpPr>
        <p:spPr/>
        <p:txBody>
          <a:bodyPr/>
          <a:lstStyle>
            <a:lvl1pPr eaLnBrk="0" hangingPunct="0">
              <a:defRPr/>
            </a:lvl1pPr>
          </a:lstStyle>
          <a:p>
            <a:pPr>
              <a:defRPr/>
            </a:pPr>
            <a:fld id="{21E099B8-ED8C-47C3-B89D-9564B68187C1}" type="slidenum">
              <a:rPr lang="en-US" altLang="en-US"/>
              <a:pPr>
                <a:defRPr/>
              </a:pPr>
              <a:t>‹#›</a:t>
            </a:fld>
            <a:endParaRPr lang="en-US" altLang="en-US"/>
          </a:p>
        </p:txBody>
      </p:sp>
    </p:spTree>
    <p:extLst>
      <p:ext uri="{BB962C8B-B14F-4D97-AF65-F5344CB8AC3E}">
        <p14:creationId xmlns:p14="http://schemas.microsoft.com/office/powerpoint/2010/main" val="403312250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BDD251-F04D-5C60-6D07-E0EE4D8EDCA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A95334DB-DD73-C866-6F4F-8EA8AD1C1FE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BCCBB359-6CAA-D9AF-5546-2F5277505EEC}"/>
              </a:ext>
            </a:extLst>
          </p:cNvPr>
          <p:cNvSpPr>
            <a:spLocks noGrp="1" noChangeArrowheads="1"/>
          </p:cNvSpPr>
          <p:nvPr>
            <p:ph type="sldNum" sz="quarter" idx="12"/>
          </p:nvPr>
        </p:nvSpPr>
        <p:spPr/>
        <p:txBody>
          <a:bodyPr/>
          <a:lstStyle>
            <a:lvl1pPr eaLnBrk="0" hangingPunct="0">
              <a:defRPr/>
            </a:lvl1pPr>
          </a:lstStyle>
          <a:p>
            <a:pPr>
              <a:defRPr/>
            </a:pPr>
            <a:fld id="{DAB592EB-67CA-40F9-AF53-C6BB1ADDC826}" type="slidenum">
              <a:rPr lang="en-US" altLang="en-US"/>
              <a:pPr>
                <a:defRPr/>
              </a:pPr>
              <a:t>‹#›</a:t>
            </a:fld>
            <a:endParaRPr lang="en-US" altLang="en-US"/>
          </a:p>
        </p:txBody>
      </p:sp>
    </p:spTree>
    <p:extLst>
      <p:ext uri="{BB962C8B-B14F-4D97-AF65-F5344CB8AC3E}">
        <p14:creationId xmlns:p14="http://schemas.microsoft.com/office/powerpoint/2010/main" val="23506536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9D23D0-B2D7-8E24-9D3D-BF7B0D4F74A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99115792-5351-D168-6C67-08D3721A12B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EC7C2925-63A8-F306-3744-73C49A0BD128}"/>
              </a:ext>
            </a:extLst>
          </p:cNvPr>
          <p:cNvSpPr>
            <a:spLocks noGrp="1" noChangeArrowheads="1"/>
          </p:cNvSpPr>
          <p:nvPr>
            <p:ph type="sldNum" sz="quarter" idx="12"/>
          </p:nvPr>
        </p:nvSpPr>
        <p:spPr/>
        <p:txBody>
          <a:bodyPr/>
          <a:lstStyle>
            <a:lvl1pPr eaLnBrk="0" hangingPunct="0">
              <a:defRPr/>
            </a:lvl1pPr>
          </a:lstStyle>
          <a:p>
            <a:pPr>
              <a:defRPr/>
            </a:pPr>
            <a:fld id="{780C15BA-D032-48A4-8C6D-0936CF862865}" type="slidenum">
              <a:rPr lang="en-US" altLang="en-US"/>
              <a:pPr>
                <a:defRPr/>
              </a:pPr>
              <a:t>‹#›</a:t>
            </a:fld>
            <a:endParaRPr lang="en-US" altLang="en-US"/>
          </a:p>
        </p:txBody>
      </p:sp>
    </p:spTree>
    <p:extLst>
      <p:ext uri="{BB962C8B-B14F-4D97-AF65-F5344CB8AC3E}">
        <p14:creationId xmlns:p14="http://schemas.microsoft.com/office/powerpoint/2010/main" val="189149152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992F7F-C138-1909-56BA-986C8389CA9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D5177EF9-0706-388D-4A68-AE2214613ED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BDFF1FD4-A771-AB8A-9B15-CFC67467ED46}"/>
              </a:ext>
            </a:extLst>
          </p:cNvPr>
          <p:cNvSpPr>
            <a:spLocks noGrp="1" noChangeArrowheads="1"/>
          </p:cNvSpPr>
          <p:nvPr>
            <p:ph type="sldNum" sz="quarter" idx="12"/>
          </p:nvPr>
        </p:nvSpPr>
        <p:spPr/>
        <p:txBody>
          <a:bodyPr/>
          <a:lstStyle>
            <a:lvl1pPr eaLnBrk="0" hangingPunct="0">
              <a:defRPr/>
            </a:lvl1pPr>
          </a:lstStyle>
          <a:p>
            <a:pPr>
              <a:defRPr/>
            </a:pPr>
            <a:fld id="{D3C256A3-1CFE-4FC8-B883-3808DA3B3662}" type="slidenum">
              <a:rPr lang="en-US" altLang="en-US"/>
              <a:pPr>
                <a:defRPr/>
              </a:pPr>
              <a:t>‹#›</a:t>
            </a:fld>
            <a:endParaRPr lang="en-US" altLang="en-US"/>
          </a:p>
        </p:txBody>
      </p:sp>
    </p:spTree>
    <p:extLst>
      <p:ext uri="{BB962C8B-B14F-4D97-AF65-F5344CB8AC3E}">
        <p14:creationId xmlns:p14="http://schemas.microsoft.com/office/powerpoint/2010/main" val="327520384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CF718D4-D8A6-7203-9095-FF09F6A8D27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43A3C890-7DBB-DC0F-B8B9-216199DCD27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C4D064D2-5C1E-DAB0-ABA8-E8EEC3F10F40}"/>
              </a:ext>
            </a:extLst>
          </p:cNvPr>
          <p:cNvSpPr>
            <a:spLocks noGrp="1" noChangeArrowheads="1"/>
          </p:cNvSpPr>
          <p:nvPr>
            <p:ph type="sldNum" sz="quarter" idx="12"/>
          </p:nvPr>
        </p:nvSpPr>
        <p:spPr/>
        <p:txBody>
          <a:bodyPr/>
          <a:lstStyle>
            <a:lvl1pPr eaLnBrk="0" hangingPunct="0">
              <a:defRPr/>
            </a:lvl1pPr>
          </a:lstStyle>
          <a:p>
            <a:pPr>
              <a:defRPr/>
            </a:pPr>
            <a:fld id="{F59A05EB-3ED3-4493-BD61-18B63AA9ED7A}" type="slidenum">
              <a:rPr lang="en-US" altLang="en-US"/>
              <a:pPr>
                <a:defRPr/>
              </a:pPr>
              <a:t>‹#›</a:t>
            </a:fld>
            <a:endParaRPr lang="en-US" altLang="en-US"/>
          </a:p>
        </p:txBody>
      </p:sp>
    </p:spTree>
    <p:extLst>
      <p:ext uri="{BB962C8B-B14F-4D97-AF65-F5344CB8AC3E}">
        <p14:creationId xmlns:p14="http://schemas.microsoft.com/office/powerpoint/2010/main" val="63419685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6168E4F-A9AF-6100-712A-F645430CCD6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BB0AD3B7-C614-AF85-EB59-E0F86DA8058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7D5A6A64-A963-6D99-A948-EBED34C8C75E}"/>
              </a:ext>
            </a:extLst>
          </p:cNvPr>
          <p:cNvSpPr>
            <a:spLocks noGrp="1" noChangeArrowheads="1"/>
          </p:cNvSpPr>
          <p:nvPr>
            <p:ph type="sldNum" sz="quarter" idx="12"/>
          </p:nvPr>
        </p:nvSpPr>
        <p:spPr/>
        <p:txBody>
          <a:bodyPr/>
          <a:lstStyle>
            <a:lvl1pPr eaLnBrk="0" hangingPunct="0">
              <a:defRPr/>
            </a:lvl1pPr>
          </a:lstStyle>
          <a:p>
            <a:pPr>
              <a:defRPr/>
            </a:pPr>
            <a:fld id="{57A295B0-099D-4BF9-8161-8251CF270220}" type="slidenum">
              <a:rPr lang="en-US" altLang="en-US"/>
              <a:pPr>
                <a:defRPr/>
              </a:pPr>
              <a:t>‹#›</a:t>
            </a:fld>
            <a:endParaRPr lang="en-US" altLang="en-US"/>
          </a:p>
        </p:txBody>
      </p:sp>
    </p:spTree>
    <p:extLst>
      <p:ext uri="{BB962C8B-B14F-4D97-AF65-F5344CB8AC3E}">
        <p14:creationId xmlns:p14="http://schemas.microsoft.com/office/powerpoint/2010/main" val="278269600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A7B86-2563-0191-9192-6C8C8485B46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F65C28DE-F278-E93B-80D6-303F57DA916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5A0AD79-1024-A65C-421B-F32D2F94A288}"/>
              </a:ext>
            </a:extLst>
          </p:cNvPr>
          <p:cNvSpPr>
            <a:spLocks noGrp="1" noChangeArrowheads="1"/>
          </p:cNvSpPr>
          <p:nvPr>
            <p:ph type="sldNum" sz="quarter" idx="12"/>
          </p:nvPr>
        </p:nvSpPr>
        <p:spPr/>
        <p:txBody>
          <a:bodyPr/>
          <a:lstStyle>
            <a:lvl1pPr eaLnBrk="0" hangingPunct="0">
              <a:defRPr/>
            </a:lvl1pPr>
          </a:lstStyle>
          <a:p>
            <a:pPr>
              <a:defRPr/>
            </a:pPr>
            <a:fld id="{FFB42A8C-317C-47FD-B1B3-797C9E601C1B}" type="slidenum">
              <a:rPr lang="en-US" altLang="en-US"/>
              <a:pPr>
                <a:defRPr/>
              </a:pPr>
              <a:t>‹#›</a:t>
            </a:fld>
            <a:endParaRPr lang="en-US" altLang="en-US"/>
          </a:p>
        </p:txBody>
      </p:sp>
    </p:spTree>
    <p:extLst>
      <p:ext uri="{BB962C8B-B14F-4D97-AF65-F5344CB8AC3E}">
        <p14:creationId xmlns:p14="http://schemas.microsoft.com/office/powerpoint/2010/main" val="232245598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340701-FB40-8EC5-5657-2B34D2B62E9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96ACE81-B52C-259C-7033-113F13F97FD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7FE24929-3572-0E57-6C49-E219FF94DE86}"/>
              </a:ext>
            </a:extLst>
          </p:cNvPr>
          <p:cNvSpPr>
            <a:spLocks noGrp="1" noChangeArrowheads="1"/>
          </p:cNvSpPr>
          <p:nvPr>
            <p:ph type="sldNum" sz="quarter" idx="12"/>
          </p:nvPr>
        </p:nvSpPr>
        <p:spPr/>
        <p:txBody>
          <a:bodyPr/>
          <a:lstStyle>
            <a:lvl1pPr eaLnBrk="0" hangingPunct="0">
              <a:defRPr/>
            </a:lvl1pPr>
          </a:lstStyle>
          <a:p>
            <a:pPr>
              <a:defRPr/>
            </a:pPr>
            <a:fld id="{91801435-FABA-4258-A1CE-C4ACF26A3AEB}" type="slidenum">
              <a:rPr lang="en-US" altLang="en-US"/>
              <a:pPr>
                <a:defRPr/>
              </a:pPr>
              <a:t>‹#›</a:t>
            </a:fld>
            <a:endParaRPr lang="en-US" altLang="en-US"/>
          </a:p>
        </p:txBody>
      </p:sp>
    </p:spTree>
    <p:extLst>
      <p:ext uri="{BB962C8B-B14F-4D97-AF65-F5344CB8AC3E}">
        <p14:creationId xmlns:p14="http://schemas.microsoft.com/office/powerpoint/2010/main" val="4893350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C90966-0DA1-524D-A4A1-3F196F15F83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9FD44042-1E90-A2C8-0A5B-CE13124926A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8072A44-7508-0482-532A-775659E82AA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38596D3-2D6D-4ADC-BC18-2A870D316509}" type="slidenum">
              <a:rPr lang="en-US" altLang="en-US"/>
              <a:pPr>
                <a:defRPr/>
              </a:pPr>
              <a:t>‹#›</a:t>
            </a:fld>
            <a:endParaRPr lang="en-US" altLang="en-US"/>
          </a:p>
        </p:txBody>
      </p:sp>
    </p:spTree>
    <p:extLst>
      <p:ext uri="{BB962C8B-B14F-4D97-AF65-F5344CB8AC3E}">
        <p14:creationId xmlns:p14="http://schemas.microsoft.com/office/powerpoint/2010/main" val="257012607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B9715299-80DD-0552-DC28-BD5D3EC8D7A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DB6AE8B-1376-6F09-9795-DF291ADE80D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7E764B8-C188-B737-5439-0832646CFB70}"/>
              </a:ext>
            </a:extLst>
          </p:cNvPr>
          <p:cNvSpPr>
            <a:spLocks noGrp="1" noChangeArrowheads="1"/>
          </p:cNvSpPr>
          <p:nvPr>
            <p:ph type="sldNum" sz="quarter" idx="12"/>
          </p:nvPr>
        </p:nvSpPr>
        <p:spPr/>
        <p:txBody>
          <a:bodyPr/>
          <a:lstStyle>
            <a:lvl1pPr eaLnBrk="0" hangingPunct="0">
              <a:defRPr/>
            </a:lvl1pPr>
          </a:lstStyle>
          <a:p>
            <a:pPr>
              <a:defRPr/>
            </a:pPr>
            <a:fld id="{7DFEC0B4-1746-4826-8001-E4CFC3C2003F}" type="slidenum">
              <a:rPr lang="en-US" altLang="en-US"/>
              <a:pPr>
                <a:defRPr/>
              </a:pPr>
              <a:t>‹#›</a:t>
            </a:fld>
            <a:endParaRPr lang="en-US" altLang="en-US"/>
          </a:p>
        </p:txBody>
      </p:sp>
    </p:spTree>
    <p:extLst>
      <p:ext uri="{BB962C8B-B14F-4D97-AF65-F5344CB8AC3E}">
        <p14:creationId xmlns:p14="http://schemas.microsoft.com/office/powerpoint/2010/main" val="114094988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C7BF98-D173-995B-2308-D7B7D1A844B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AB940323-9419-904F-BDB3-49A85139FB6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37ED165C-D7F2-9B5F-3821-C3583F58B0C9}"/>
              </a:ext>
            </a:extLst>
          </p:cNvPr>
          <p:cNvSpPr>
            <a:spLocks noGrp="1" noChangeArrowheads="1"/>
          </p:cNvSpPr>
          <p:nvPr>
            <p:ph type="sldNum" sz="quarter" idx="12"/>
          </p:nvPr>
        </p:nvSpPr>
        <p:spPr/>
        <p:txBody>
          <a:bodyPr/>
          <a:lstStyle>
            <a:lvl1pPr eaLnBrk="0" hangingPunct="0">
              <a:defRPr/>
            </a:lvl1pPr>
          </a:lstStyle>
          <a:p>
            <a:pPr>
              <a:defRPr/>
            </a:pPr>
            <a:fld id="{AF7ABD99-0AB3-4353-9F34-4D9FBEFA4C8F}" type="slidenum">
              <a:rPr lang="en-US" altLang="en-US"/>
              <a:pPr>
                <a:defRPr/>
              </a:pPr>
              <a:t>‹#›</a:t>
            </a:fld>
            <a:endParaRPr lang="en-US" altLang="en-US"/>
          </a:p>
        </p:txBody>
      </p:sp>
    </p:spTree>
    <p:extLst>
      <p:ext uri="{BB962C8B-B14F-4D97-AF65-F5344CB8AC3E}">
        <p14:creationId xmlns:p14="http://schemas.microsoft.com/office/powerpoint/2010/main" val="163640491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AA920C-7368-F566-4646-A97F6C837E2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9074B0A-AC0B-0653-73C1-57FAF2C9C8B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F6000182-72F1-068A-4A79-5E2230ECE554}"/>
              </a:ext>
            </a:extLst>
          </p:cNvPr>
          <p:cNvSpPr>
            <a:spLocks noGrp="1" noChangeArrowheads="1"/>
          </p:cNvSpPr>
          <p:nvPr>
            <p:ph type="sldNum" sz="quarter" idx="12"/>
          </p:nvPr>
        </p:nvSpPr>
        <p:spPr/>
        <p:txBody>
          <a:bodyPr/>
          <a:lstStyle>
            <a:lvl1pPr eaLnBrk="0" hangingPunct="0">
              <a:defRPr/>
            </a:lvl1pPr>
          </a:lstStyle>
          <a:p>
            <a:pPr>
              <a:defRPr/>
            </a:pPr>
            <a:fld id="{D5BCF4BF-026F-45B4-AF2A-6763DC6E7F25}" type="slidenum">
              <a:rPr lang="en-US" altLang="en-US"/>
              <a:pPr>
                <a:defRPr/>
              </a:pPr>
              <a:t>‹#›</a:t>
            </a:fld>
            <a:endParaRPr lang="en-US" altLang="en-US"/>
          </a:p>
        </p:txBody>
      </p:sp>
    </p:spTree>
    <p:extLst>
      <p:ext uri="{BB962C8B-B14F-4D97-AF65-F5344CB8AC3E}">
        <p14:creationId xmlns:p14="http://schemas.microsoft.com/office/powerpoint/2010/main" val="286140105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7530F1-61CD-6F23-A533-3C2368016CC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AA3C797-740B-6CC2-3F3F-DED20EF3CE5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1642ACCE-4D95-EC22-0FB0-D86F6BBC8CDE}"/>
              </a:ext>
            </a:extLst>
          </p:cNvPr>
          <p:cNvSpPr>
            <a:spLocks noGrp="1" noChangeArrowheads="1"/>
          </p:cNvSpPr>
          <p:nvPr>
            <p:ph type="sldNum" sz="quarter" idx="12"/>
          </p:nvPr>
        </p:nvSpPr>
        <p:spPr/>
        <p:txBody>
          <a:bodyPr/>
          <a:lstStyle>
            <a:lvl1pPr eaLnBrk="0" hangingPunct="0">
              <a:defRPr/>
            </a:lvl1pPr>
          </a:lstStyle>
          <a:p>
            <a:pPr>
              <a:defRPr/>
            </a:pPr>
            <a:fld id="{DCEA58AC-B298-422D-8E50-4B7CB3360EF0}" type="slidenum">
              <a:rPr lang="en-US" altLang="en-US"/>
              <a:pPr>
                <a:defRPr/>
              </a:pPr>
              <a:t>‹#›</a:t>
            </a:fld>
            <a:endParaRPr lang="en-US" altLang="en-US"/>
          </a:p>
        </p:txBody>
      </p:sp>
    </p:spTree>
    <p:extLst>
      <p:ext uri="{BB962C8B-B14F-4D97-AF65-F5344CB8AC3E}">
        <p14:creationId xmlns:p14="http://schemas.microsoft.com/office/powerpoint/2010/main" val="405570922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3730F23-427A-D9F5-2071-51EBAB7F243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98C5D90A-254C-C62B-EACC-74E7EFD2080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8B3B48D8-DF2A-A358-6DAF-2FDE98B6A6F5}"/>
              </a:ext>
            </a:extLst>
          </p:cNvPr>
          <p:cNvSpPr>
            <a:spLocks noGrp="1" noChangeArrowheads="1"/>
          </p:cNvSpPr>
          <p:nvPr>
            <p:ph type="sldNum" sz="quarter" idx="12"/>
          </p:nvPr>
        </p:nvSpPr>
        <p:spPr/>
        <p:txBody>
          <a:bodyPr/>
          <a:lstStyle>
            <a:lvl1pPr eaLnBrk="0" hangingPunct="0">
              <a:defRPr/>
            </a:lvl1pPr>
          </a:lstStyle>
          <a:p>
            <a:pPr>
              <a:defRPr/>
            </a:pPr>
            <a:fld id="{80472D99-C9A9-4B55-9E0C-32657F058670}" type="slidenum">
              <a:rPr lang="en-US" altLang="en-US"/>
              <a:pPr>
                <a:defRPr/>
              </a:pPr>
              <a:t>‹#›</a:t>
            </a:fld>
            <a:endParaRPr lang="en-US" altLang="en-US"/>
          </a:p>
        </p:txBody>
      </p:sp>
    </p:spTree>
    <p:extLst>
      <p:ext uri="{BB962C8B-B14F-4D97-AF65-F5344CB8AC3E}">
        <p14:creationId xmlns:p14="http://schemas.microsoft.com/office/powerpoint/2010/main" val="124821765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B42C20-B6D3-69E4-F90F-11CE2AAF305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259ED13-97AA-F04B-070B-8F63504D14D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975B3AB9-ECF9-0EAD-5750-5707D6BFE411}"/>
              </a:ext>
            </a:extLst>
          </p:cNvPr>
          <p:cNvSpPr>
            <a:spLocks noGrp="1" noChangeArrowheads="1"/>
          </p:cNvSpPr>
          <p:nvPr>
            <p:ph type="sldNum" sz="quarter" idx="12"/>
          </p:nvPr>
        </p:nvSpPr>
        <p:spPr/>
        <p:txBody>
          <a:bodyPr/>
          <a:lstStyle>
            <a:lvl1pPr eaLnBrk="0" hangingPunct="0">
              <a:defRPr/>
            </a:lvl1pPr>
          </a:lstStyle>
          <a:p>
            <a:pPr>
              <a:defRPr/>
            </a:pPr>
            <a:fld id="{E41E076D-7315-4E1A-BCDA-B3552491BB1F}" type="slidenum">
              <a:rPr lang="en-US" altLang="en-US"/>
              <a:pPr>
                <a:defRPr/>
              </a:pPr>
              <a:t>‹#›</a:t>
            </a:fld>
            <a:endParaRPr lang="en-US" altLang="en-US"/>
          </a:p>
        </p:txBody>
      </p:sp>
    </p:spTree>
    <p:extLst>
      <p:ext uri="{BB962C8B-B14F-4D97-AF65-F5344CB8AC3E}">
        <p14:creationId xmlns:p14="http://schemas.microsoft.com/office/powerpoint/2010/main" val="162706562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54BE88-C425-93AF-5FCA-D66C3590E4B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AC89FFBA-AECB-EB56-5F49-12D931506B7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2E7E6999-8AF1-F361-F41A-B108262B8F6B}"/>
              </a:ext>
            </a:extLst>
          </p:cNvPr>
          <p:cNvSpPr>
            <a:spLocks noGrp="1" noChangeArrowheads="1"/>
          </p:cNvSpPr>
          <p:nvPr>
            <p:ph type="sldNum" sz="quarter" idx="12"/>
          </p:nvPr>
        </p:nvSpPr>
        <p:spPr/>
        <p:txBody>
          <a:bodyPr/>
          <a:lstStyle>
            <a:lvl1pPr eaLnBrk="0" hangingPunct="0">
              <a:defRPr/>
            </a:lvl1pPr>
          </a:lstStyle>
          <a:p>
            <a:pPr>
              <a:defRPr/>
            </a:pPr>
            <a:fld id="{F254FF48-BC17-4344-BBE9-1C29DC2785D4}" type="slidenum">
              <a:rPr lang="en-US" altLang="en-US"/>
              <a:pPr>
                <a:defRPr/>
              </a:pPr>
              <a:t>‹#›</a:t>
            </a:fld>
            <a:endParaRPr lang="en-US" altLang="en-US"/>
          </a:p>
        </p:txBody>
      </p:sp>
    </p:spTree>
    <p:extLst>
      <p:ext uri="{BB962C8B-B14F-4D97-AF65-F5344CB8AC3E}">
        <p14:creationId xmlns:p14="http://schemas.microsoft.com/office/powerpoint/2010/main" val="314370909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357B88-BDFD-FA19-54D7-27768F039B3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06F71962-2521-CC31-83F4-FBEC00BA991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0C62B526-87DE-681A-8F26-CC2BAF989CFA}"/>
              </a:ext>
            </a:extLst>
          </p:cNvPr>
          <p:cNvSpPr>
            <a:spLocks noGrp="1" noChangeArrowheads="1"/>
          </p:cNvSpPr>
          <p:nvPr>
            <p:ph type="sldNum" sz="quarter" idx="12"/>
          </p:nvPr>
        </p:nvSpPr>
        <p:spPr/>
        <p:txBody>
          <a:bodyPr/>
          <a:lstStyle>
            <a:lvl1pPr eaLnBrk="0" hangingPunct="0">
              <a:defRPr/>
            </a:lvl1pPr>
          </a:lstStyle>
          <a:p>
            <a:pPr>
              <a:defRPr/>
            </a:pPr>
            <a:fld id="{A8CD6673-9EBC-437B-A3C7-F02AD55D6D13}" type="slidenum">
              <a:rPr lang="en-US" altLang="en-US"/>
              <a:pPr>
                <a:defRPr/>
              </a:pPr>
              <a:t>‹#›</a:t>
            </a:fld>
            <a:endParaRPr lang="en-US" altLang="en-US"/>
          </a:p>
        </p:txBody>
      </p:sp>
    </p:spTree>
    <p:extLst>
      <p:ext uri="{BB962C8B-B14F-4D97-AF65-F5344CB8AC3E}">
        <p14:creationId xmlns:p14="http://schemas.microsoft.com/office/powerpoint/2010/main" val="54811776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900BCD-E910-BA8F-77E7-4FEADE556F3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755258E8-76CB-DFD6-D825-5BD6D140179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0461AC62-1AE2-BB09-B561-7D6086F760C6}"/>
              </a:ext>
            </a:extLst>
          </p:cNvPr>
          <p:cNvSpPr>
            <a:spLocks noGrp="1" noChangeArrowheads="1"/>
          </p:cNvSpPr>
          <p:nvPr>
            <p:ph type="sldNum" sz="quarter" idx="12"/>
          </p:nvPr>
        </p:nvSpPr>
        <p:spPr/>
        <p:txBody>
          <a:bodyPr/>
          <a:lstStyle>
            <a:lvl1pPr eaLnBrk="0" hangingPunct="0">
              <a:defRPr/>
            </a:lvl1pPr>
          </a:lstStyle>
          <a:p>
            <a:pPr>
              <a:defRPr/>
            </a:pPr>
            <a:fld id="{03C06388-3C67-4EDC-9C25-8B91FAC9CD0E}" type="slidenum">
              <a:rPr lang="en-US" altLang="en-US"/>
              <a:pPr>
                <a:defRPr/>
              </a:pPr>
              <a:t>‹#›</a:t>
            </a:fld>
            <a:endParaRPr lang="en-US" altLang="en-US"/>
          </a:p>
        </p:txBody>
      </p:sp>
    </p:spTree>
    <p:extLst>
      <p:ext uri="{BB962C8B-B14F-4D97-AF65-F5344CB8AC3E}">
        <p14:creationId xmlns:p14="http://schemas.microsoft.com/office/powerpoint/2010/main" val="117257493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D488375-9417-A8A3-21B5-D38D5E38514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7300EE30-41D9-4F68-FDF2-144C36E500C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561ADF5E-984E-DDFA-6674-EDEDB04D1EDC}"/>
              </a:ext>
            </a:extLst>
          </p:cNvPr>
          <p:cNvSpPr>
            <a:spLocks noGrp="1" noChangeArrowheads="1"/>
          </p:cNvSpPr>
          <p:nvPr>
            <p:ph type="sldNum" sz="quarter" idx="12"/>
          </p:nvPr>
        </p:nvSpPr>
        <p:spPr/>
        <p:txBody>
          <a:bodyPr/>
          <a:lstStyle>
            <a:lvl1pPr eaLnBrk="0" hangingPunct="0">
              <a:defRPr/>
            </a:lvl1pPr>
          </a:lstStyle>
          <a:p>
            <a:pPr>
              <a:defRPr/>
            </a:pPr>
            <a:fld id="{FEED9B1E-ED05-4B0C-BF92-0A36714B168C}" type="slidenum">
              <a:rPr lang="en-US" altLang="en-US"/>
              <a:pPr>
                <a:defRPr/>
              </a:pPr>
              <a:t>‹#›</a:t>
            </a:fld>
            <a:endParaRPr lang="en-US" altLang="en-US"/>
          </a:p>
        </p:txBody>
      </p:sp>
    </p:spTree>
    <p:extLst>
      <p:ext uri="{BB962C8B-B14F-4D97-AF65-F5344CB8AC3E}">
        <p14:creationId xmlns:p14="http://schemas.microsoft.com/office/powerpoint/2010/main" val="126977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39DD21D-FCC4-F697-01FF-72621CFAB07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AFCE680-D3C8-8A00-AF58-852E2E4C95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FB4720E-607C-37B2-329B-1B230562A4ED}"/>
              </a:ext>
            </a:extLst>
          </p:cNvPr>
          <p:cNvSpPr>
            <a:spLocks noGrp="1" noChangeArrowheads="1"/>
          </p:cNvSpPr>
          <p:nvPr>
            <p:ph type="sldNum" sz="quarter" idx="12"/>
          </p:nvPr>
        </p:nvSpPr>
        <p:spPr>
          <a:ln/>
        </p:spPr>
        <p:txBody>
          <a:bodyPr/>
          <a:lstStyle>
            <a:lvl1pPr>
              <a:defRPr/>
            </a:lvl1pPr>
          </a:lstStyle>
          <a:p>
            <a:pPr>
              <a:defRPr/>
            </a:pPr>
            <a:fld id="{ECDADEB5-7B0E-46B1-B7F9-A58D73CA9E19}" type="slidenum">
              <a:rPr lang="en-US" altLang="en-US"/>
              <a:pPr>
                <a:defRPr/>
              </a:pPr>
              <a:t>‹#›</a:t>
            </a:fld>
            <a:endParaRPr lang="en-US" altLang="en-US"/>
          </a:p>
        </p:txBody>
      </p:sp>
    </p:spTree>
    <p:extLst>
      <p:ext uri="{BB962C8B-B14F-4D97-AF65-F5344CB8AC3E}">
        <p14:creationId xmlns:p14="http://schemas.microsoft.com/office/powerpoint/2010/main" val="1360005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413654-471C-792A-7AAA-1C18F5CEE5D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DED4323E-0317-3542-0FCC-55D46207F56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10B2FF7-E4A1-AEC6-4EAE-3EC4B8475B2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1FD5667-3A8B-493D-A382-7922F615903D}" type="slidenum">
              <a:rPr lang="en-US" altLang="en-US"/>
              <a:pPr>
                <a:defRPr/>
              </a:pPr>
              <a:t>‹#›</a:t>
            </a:fld>
            <a:endParaRPr lang="en-US" altLang="en-US"/>
          </a:p>
        </p:txBody>
      </p:sp>
    </p:spTree>
    <p:extLst>
      <p:ext uri="{BB962C8B-B14F-4D97-AF65-F5344CB8AC3E}">
        <p14:creationId xmlns:p14="http://schemas.microsoft.com/office/powerpoint/2010/main" val="29831059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25D073B-0599-12D8-97DA-21DE26A68EA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856C876D-B2AB-BD54-D101-20AD3226ABF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405DC2C5-A0C2-3566-5FBA-B2F40598200A}"/>
              </a:ext>
            </a:extLst>
          </p:cNvPr>
          <p:cNvSpPr>
            <a:spLocks noGrp="1" noChangeArrowheads="1"/>
          </p:cNvSpPr>
          <p:nvPr>
            <p:ph type="sldNum" sz="quarter" idx="12"/>
          </p:nvPr>
        </p:nvSpPr>
        <p:spPr/>
        <p:txBody>
          <a:bodyPr/>
          <a:lstStyle>
            <a:lvl1pPr eaLnBrk="0" hangingPunct="0">
              <a:defRPr/>
            </a:lvl1pPr>
          </a:lstStyle>
          <a:p>
            <a:pPr>
              <a:defRPr/>
            </a:pPr>
            <a:fld id="{2A973F63-B297-4295-BA19-BB9B77ED2DB8}" type="slidenum">
              <a:rPr lang="en-US" altLang="en-US"/>
              <a:pPr>
                <a:defRPr/>
              </a:pPr>
              <a:t>‹#›</a:t>
            </a:fld>
            <a:endParaRPr lang="en-US" altLang="en-US"/>
          </a:p>
        </p:txBody>
      </p:sp>
    </p:spTree>
    <p:extLst>
      <p:ext uri="{BB962C8B-B14F-4D97-AF65-F5344CB8AC3E}">
        <p14:creationId xmlns:p14="http://schemas.microsoft.com/office/powerpoint/2010/main" val="20312367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08ACFE-99C9-BCD9-E2A8-C7875388297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B61C7EB-3BB6-CA3A-7B82-7FE2C69315BA}"/>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E5BD90F2-16F4-993D-7229-01F38B3967AF}"/>
              </a:ext>
            </a:extLst>
          </p:cNvPr>
          <p:cNvSpPr>
            <a:spLocks noGrp="1" noChangeArrowheads="1"/>
          </p:cNvSpPr>
          <p:nvPr>
            <p:ph type="sldNum" sz="quarter" idx="12"/>
          </p:nvPr>
        </p:nvSpPr>
        <p:spPr/>
        <p:txBody>
          <a:bodyPr/>
          <a:lstStyle>
            <a:lvl1pPr eaLnBrk="0" hangingPunct="0">
              <a:defRPr/>
            </a:lvl1pPr>
          </a:lstStyle>
          <a:p>
            <a:pPr>
              <a:defRPr/>
            </a:pPr>
            <a:fld id="{7D66C159-1B18-47B9-A145-B5EE240B7EE7}" type="slidenum">
              <a:rPr lang="en-US" altLang="en-US"/>
              <a:pPr>
                <a:defRPr/>
              </a:pPr>
              <a:t>‹#›</a:t>
            </a:fld>
            <a:endParaRPr lang="en-US" altLang="en-US"/>
          </a:p>
        </p:txBody>
      </p:sp>
    </p:spTree>
    <p:extLst>
      <p:ext uri="{BB962C8B-B14F-4D97-AF65-F5344CB8AC3E}">
        <p14:creationId xmlns:p14="http://schemas.microsoft.com/office/powerpoint/2010/main" val="156210223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D116DF-FD55-4405-7470-C2EC4652DE8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F7C1936B-22B5-C78F-649E-7A9B5BBC374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97A2EE3-1ADB-B421-8D81-099CEEF10540}"/>
              </a:ext>
            </a:extLst>
          </p:cNvPr>
          <p:cNvSpPr>
            <a:spLocks noGrp="1" noChangeArrowheads="1"/>
          </p:cNvSpPr>
          <p:nvPr>
            <p:ph type="sldNum" sz="quarter" idx="12"/>
          </p:nvPr>
        </p:nvSpPr>
        <p:spPr/>
        <p:txBody>
          <a:bodyPr/>
          <a:lstStyle>
            <a:lvl1pPr eaLnBrk="0" hangingPunct="0">
              <a:defRPr/>
            </a:lvl1pPr>
          </a:lstStyle>
          <a:p>
            <a:pPr>
              <a:defRPr/>
            </a:pPr>
            <a:fld id="{E9F44C8B-830F-4547-B39B-AA5356B2E385}" type="slidenum">
              <a:rPr lang="en-US" altLang="en-US"/>
              <a:pPr>
                <a:defRPr/>
              </a:pPr>
              <a:t>‹#›</a:t>
            </a:fld>
            <a:endParaRPr lang="en-US" altLang="en-US"/>
          </a:p>
        </p:txBody>
      </p:sp>
    </p:spTree>
    <p:extLst>
      <p:ext uri="{BB962C8B-B14F-4D97-AF65-F5344CB8AC3E}">
        <p14:creationId xmlns:p14="http://schemas.microsoft.com/office/powerpoint/2010/main" val="399912926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D05458CA-9EA3-D1F1-C9A1-60E287FEE64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FC7502B-2C57-2CD0-DA89-3C562679579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BA3449FD-6A75-9D9E-AC1C-D14C289C669D}"/>
              </a:ext>
            </a:extLst>
          </p:cNvPr>
          <p:cNvSpPr>
            <a:spLocks noGrp="1" noChangeArrowheads="1"/>
          </p:cNvSpPr>
          <p:nvPr>
            <p:ph type="sldNum" sz="quarter" idx="12"/>
          </p:nvPr>
        </p:nvSpPr>
        <p:spPr/>
        <p:txBody>
          <a:bodyPr/>
          <a:lstStyle>
            <a:lvl1pPr eaLnBrk="0" hangingPunct="0">
              <a:defRPr/>
            </a:lvl1pPr>
          </a:lstStyle>
          <a:p>
            <a:pPr>
              <a:defRPr/>
            </a:pPr>
            <a:fld id="{90464E63-B8E5-4A9E-A5AD-169A1E425EC9}" type="slidenum">
              <a:rPr lang="en-US" altLang="en-US"/>
              <a:pPr>
                <a:defRPr/>
              </a:pPr>
              <a:t>‹#›</a:t>
            </a:fld>
            <a:endParaRPr lang="en-US" altLang="en-US"/>
          </a:p>
        </p:txBody>
      </p:sp>
    </p:spTree>
    <p:extLst>
      <p:ext uri="{BB962C8B-B14F-4D97-AF65-F5344CB8AC3E}">
        <p14:creationId xmlns:p14="http://schemas.microsoft.com/office/powerpoint/2010/main" val="102061112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C93F-1B15-4001-6DE5-3AFF1210209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1CEB4A4-EFBA-2769-D2F0-35C72A6E832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E157740D-3A2C-09FE-83E3-A723D5094C8F}"/>
              </a:ext>
            </a:extLst>
          </p:cNvPr>
          <p:cNvSpPr>
            <a:spLocks noGrp="1" noChangeArrowheads="1"/>
          </p:cNvSpPr>
          <p:nvPr>
            <p:ph type="sldNum" sz="quarter" idx="12"/>
          </p:nvPr>
        </p:nvSpPr>
        <p:spPr/>
        <p:txBody>
          <a:bodyPr/>
          <a:lstStyle>
            <a:lvl1pPr eaLnBrk="0" hangingPunct="0">
              <a:defRPr/>
            </a:lvl1pPr>
          </a:lstStyle>
          <a:p>
            <a:pPr>
              <a:defRPr/>
            </a:pPr>
            <a:fld id="{8BAA8B60-5B1D-4F79-99E3-3245BCF47B81}" type="slidenum">
              <a:rPr lang="en-US" altLang="en-US"/>
              <a:pPr>
                <a:defRPr/>
              </a:pPr>
              <a:t>‹#›</a:t>
            </a:fld>
            <a:endParaRPr lang="en-US" altLang="en-US"/>
          </a:p>
        </p:txBody>
      </p:sp>
    </p:spTree>
    <p:extLst>
      <p:ext uri="{BB962C8B-B14F-4D97-AF65-F5344CB8AC3E}">
        <p14:creationId xmlns:p14="http://schemas.microsoft.com/office/powerpoint/2010/main" val="364423498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D709F17-75A3-5C20-5A42-C440F5BE71D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EBA91D7-B26B-6024-30D9-0E4CD20F150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9CA0DCD5-5846-64F2-4970-4A6AA8D44163}"/>
              </a:ext>
            </a:extLst>
          </p:cNvPr>
          <p:cNvSpPr>
            <a:spLocks noGrp="1" noChangeArrowheads="1"/>
          </p:cNvSpPr>
          <p:nvPr>
            <p:ph type="sldNum" sz="quarter" idx="12"/>
          </p:nvPr>
        </p:nvSpPr>
        <p:spPr/>
        <p:txBody>
          <a:bodyPr/>
          <a:lstStyle>
            <a:lvl1pPr eaLnBrk="0" hangingPunct="0">
              <a:defRPr/>
            </a:lvl1pPr>
          </a:lstStyle>
          <a:p>
            <a:pPr>
              <a:defRPr/>
            </a:pPr>
            <a:fld id="{FF83D37D-3A5D-4E59-A64B-6CB70D8C0B02}" type="slidenum">
              <a:rPr lang="en-US" altLang="en-US"/>
              <a:pPr>
                <a:defRPr/>
              </a:pPr>
              <a:t>‹#›</a:t>
            </a:fld>
            <a:endParaRPr lang="en-US" altLang="en-US"/>
          </a:p>
        </p:txBody>
      </p:sp>
    </p:spTree>
    <p:extLst>
      <p:ext uri="{BB962C8B-B14F-4D97-AF65-F5344CB8AC3E}">
        <p14:creationId xmlns:p14="http://schemas.microsoft.com/office/powerpoint/2010/main" val="346377805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5665AA-9EDE-E2D1-19AF-B15EFA49F7B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309965AB-C224-9A25-121A-5FD64D0CB92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FA4750F-5B39-174A-93CE-0E417AD5809A}"/>
              </a:ext>
            </a:extLst>
          </p:cNvPr>
          <p:cNvSpPr>
            <a:spLocks noGrp="1" noChangeArrowheads="1"/>
          </p:cNvSpPr>
          <p:nvPr>
            <p:ph type="sldNum" sz="quarter" idx="12"/>
          </p:nvPr>
        </p:nvSpPr>
        <p:spPr/>
        <p:txBody>
          <a:bodyPr/>
          <a:lstStyle>
            <a:lvl1pPr eaLnBrk="0" hangingPunct="0">
              <a:defRPr/>
            </a:lvl1pPr>
          </a:lstStyle>
          <a:p>
            <a:pPr>
              <a:defRPr/>
            </a:pPr>
            <a:fld id="{F4341BBE-D545-4F2E-AF80-349D3122A774}" type="slidenum">
              <a:rPr lang="en-US" altLang="en-US"/>
              <a:pPr>
                <a:defRPr/>
              </a:pPr>
              <a:t>‹#›</a:t>
            </a:fld>
            <a:endParaRPr lang="en-US" altLang="en-US"/>
          </a:p>
        </p:txBody>
      </p:sp>
    </p:spTree>
    <p:extLst>
      <p:ext uri="{BB962C8B-B14F-4D97-AF65-F5344CB8AC3E}">
        <p14:creationId xmlns:p14="http://schemas.microsoft.com/office/powerpoint/2010/main" val="400526512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AA94B61-88F1-5C4F-3B00-4DD33FE632E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90D634A-9C6E-EF7F-E5BD-6673F433941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2B21202-8929-6E7C-48E0-14C765CE288C}"/>
              </a:ext>
            </a:extLst>
          </p:cNvPr>
          <p:cNvSpPr>
            <a:spLocks noGrp="1" noChangeArrowheads="1"/>
          </p:cNvSpPr>
          <p:nvPr>
            <p:ph type="sldNum" sz="quarter" idx="12"/>
          </p:nvPr>
        </p:nvSpPr>
        <p:spPr/>
        <p:txBody>
          <a:bodyPr/>
          <a:lstStyle>
            <a:lvl1pPr eaLnBrk="0" hangingPunct="0">
              <a:defRPr/>
            </a:lvl1pPr>
          </a:lstStyle>
          <a:p>
            <a:pPr>
              <a:defRPr/>
            </a:pPr>
            <a:fld id="{895E08DD-BD28-4ED6-B5AB-EE66BBCB811A}" type="slidenum">
              <a:rPr lang="en-US" altLang="en-US"/>
              <a:pPr>
                <a:defRPr/>
              </a:pPr>
              <a:t>‹#›</a:t>
            </a:fld>
            <a:endParaRPr lang="en-US" altLang="en-US"/>
          </a:p>
        </p:txBody>
      </p:sp>
    </p:spTree>
    <p:extLst>
      <p:ext uri="{BB962C8B-B14F-4D97-AF65-F5344CB8AC3E}">
        <p14:creationId xmlns:p14="http://schemas.microsoft.com/office/powerpoint/2010/main" val="261419263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768A63-EAD4-E9D2-236D-BC00F482D0B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FF81E46-89F6-2779-3AC7-0E3F8A0228A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BA204AB1-717B-BD5C-E69A-7F1FF057DF05}"/>
              </a:ext>
            </a:extLst>
          </p:cNvPr>
          <p:cNvSpPr>
            <a:spLocks noGrp="1" noChangeArrowheads="1"/>
          </p:cNvSpPr>
          <p:nvPr>
            <p:ph type="sldNum" sz="quarter" idx="12"/>
          </p:nvPr>
        </p:nvSpPr>
        <p:spPr/>
        <p:txBody>
          <a:bodyPr/>
          <a:lstStyle>
            <a:lvl1pPr eaLnBrk="0" hangingPunct="0">
              <a:defRPr/>
            </a:lvl1pPr>
          </a:lstStyle>
          <a:p>
            <a:pPr>
              <a:defRPr/>
            </a:pPr>
            <a:fld id="{D497E6AA-A8C8-4D92-A465-06728210A94A}" type="slidenum">
              <a:rPr lang="en-US" altLang="en-US"/>
              <a:pPr>
                <a:defRPr/>
              </a:pPr>
              <a:t>‹#›</a:t>
            </a:fld>
            <a:endParaRPr lang="en-US" altLang="en-US"/>
          </a:p>
        </p:txBody>
      </p:sp>
    </p:spTree>
    <p:extLst>
      <p:ext uri="{BB962C8B-B14F-4D97-AF65-F5344CB8AC3E}">
        <p14:creationId xmlns:p14="http://schemas.microsoft.com/office/powerpoint/2010/main" val="104947950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986A729-D889-B40D-F93F-BB8AD6F8492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2DFDD5FF-3557-101F-069C-54D387DFE27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B60A97FB-7D34-BF6E-8A24-A7BFB0D3D7DF}"/>
              </a:ext>
            </a:extLst>
          </p:cNvPr>
          <p:cNvSpPr>
            <a:spLocks noGrp="1" noChangeArrowheads="1"/>
          </p:cNvSpPr>
          <p:nvPr>
            <p:ph type="sldNum" sz="quarter" idx="12"/>
          </p:nvPr>
        </p:nvSpPr>
        <p:spPr/>
        <p:txBody>
          <a:bodyPr/>
          <a:lstStyle>
            <a:lvl1pPr eaLnBrk="0" hangingPunct="0">
              <a:defRPr/>
            </a:lvl1pPr>
          </a:lstStyle>
          <a:p>
            <a:pPr>
              <a:defRPr/>
            </a:pPr>
            <a:fld id="{35BB096C-440E-4BAE-A44D-BB3BC9EC7CAF}" type="slidenum">
              <a:rPr lang="en-US" altLang="en-US"/>
              <a:pPr>
                <a:defRPr/>
              </a:pPr>
              <a:t>‹#›</a:t>
            </a:fld>
            <a:endParaRPr lang="en-US" altLang="en-US"/>
          </a:p>
        </p:txBody>
      </p:sp>
    </p:spTree>
    <p:extLst>
      <p:ext uri="{BB962C8B-B14F-4D97-AF65-F5344CB8AC3E}">
        <p14:creationId xmlns:p14="http://schemas.microsoft.com/office/powerpoint/2010/main" val="3781092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2776CF-6498-450C-6080-91F11BFF581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4E4C0E57-642A-1D4B-EB94-9B6DB53DFB6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4EF4BFAA-D6EA-426F-DAA7-66BD4C1C5F5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0FBB7E8-4C09-4A08-BA73-DF3934058BF7}" type="slidenum">
              <a:rPr lang="en-US" altLang="en-US"/>
              <a:pPr>
                <a:defRPr/>
              </a:pPr>
              <a:t>‹#›</a:t>
            </a:fld>
            <a:endParaRPr lang="en-US" altLang="en-US"/>
          </a:p>
        </p:txBody>
      </p:sp>
    </p:spTree>
    <p:extLst>
      <p:ext uri="{BB962C8B-B14F-4D97-AF65-F5344CB8AC3E}">
        <p14:creationId xmlns:p14="http://schemas.microsoft.com/office/powerpoint/2010/main" val="288294437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AEA9AF-0E7B-53D1-B385-EABC966FBA7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F1F7F9A4-24D2-BDB1-9667-8A7DB7E8A36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4884818D-C730-ED1C-C023-6F36CF446192}"/>
              </a:ext>
            </a:extLst>
          </p:cNvPr>
          <p:cNvSpPr>
            <a:spLocks noGrp="1" noChangeArrowheads="1"/>
          </p:cNvSpPr>
          <p:nvPr>
            <p:ph type="sldNum" sz="quarter" idx="12"/>
          </p:nvPr>
        </p:nvSpPr>
        <p:spPr/>
        <p:txBody>
          <a:bodyPr/>
          <a:lstStyle>
            <a:lvl1pPr eaLnBrk="0" hangingPunct="0">
              <a:defRPr/>
            </a:lvl1pPr>
          </a:lstStyle>
          <a:p>
            <a:pPr>
              <a:defRPr/>
            </a:pPr>
            <a:fld id="{C41C36C6-3F6D-4A1D-84EA-36B0A6685F28}" type="slidenum">
              <a:rPr lang="en-US" altLang="en-US"/>
              <a:pPr>
                <a:defRPr/>
              </a:pPr>
              <a:t>‹#›</a:t>
            </a:fld>
            <a:endParaRPr lang="en-US" altLang="en-US"/>
          </a:p>
        </p:txBody>
      </p:sp>
    </p:spTree>
    <p:extLst>
      <p:ext uri="{BB962C8B-B14F-4D97-AF65-F5344CB8AC3E}">
        <p14:creationId xmlns:p14="http://schemas.microsoft.com/office/powerpoint/2010/main" val="77722257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7F358F-F15F-D283-3911-A1C9C518A73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09414E73-5C56-07F6-5170-CFD38B09A97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78E27FF2-D9BD-DCDE-0BAC-F528A4B41EA3}"/>
              </a:ext>
            </a:extLst>
          </p:cNvPr>
          <p:cNvSpPr>
            <a:spLocks noGrp="1" noChangeArrowheads="1"/>
          </p:cNvSpPr>
          <p:nvPr>
            <p:ph type="sldNum" sz="quarter" idx="12"/>
          </p:nvPr>
        </p:nvSpPr>
        <p:spPr/>
        <p:txBody>
          <a:bodyPr/>
          <a:lstStyle>
            <a:lvl1pPr eaLnBrk="0" hangingPunct="0">
              <a:defRPr/>
            </a:lvl1pPr>
          </a:lstStyle>
          <a:p>
            <a:pPr>
              <a:defRPr/>
            </a:pPr>
            <a:fld id="{26677EA0-A24F-4C43-BDC6-CA5FEB8B76EF}" type="slidenum">
              <a:rPr lang="en-US" altLang="en-US"/>
              <a:pPr>
                <a:defRPr/>
              </a:pPr>
              <a:t>‹#›</a:t>
            </a:fld>
            <a:endParaRPr lang="en-US" altLang="en-US"/>
          </a:p>
        </p:txBody>
      </p:sp>
    </p:spTree>
    <p:extLst>
      <p:ext uri="{BB962C8B-B14F-4D97-AF65-F5344CB8AC3E}">
        <p14:creationId xmlns:p14="http://schemas.microsoft.com/office/powerpoint/2010/main" val="70458630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CB4ADA-45EC-3575-6140-AE7CAD1F415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3293E59A-F586-9DC0-52CD-AB4F969712E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EF1E0D04-2A50-51FC-677F-54B8BB2B42D6}"/>
              </a:ext>
            </a:extLst>
          </p:cNvPr>
          <p:cNvSpPr>
            <a:spLocks noGrp="1" noChangeArrowheads="1"/>
          </p:cNvSpPr>
          <p:nvPr>
            <p:ph type="sldNum" sz="quarter" idx="12"/>
          </p:nvPr>
        </p:nvSpPr>
        <p:spPr/>
        <p:txBody>
          <a:bodyPr/>
          <a:lstStyle>
            <a:lvl1pPr eaLnBrk="0" hangingPunct="0">
              <a:defRPr/>
            </a:lvl1pPr>
          </a:lstStyle>
          <a:p>
            <a:pPr>
              <a:defRPr/>
            </a:pPr>
            <a:fld id="{09FD8224-4D92-4977-BC7D-A55BFC2B39DF}" type="slidenum">
              <a:rPr lang="en-US" altLang="en-US"/>
              <a:pPr>
                <a:defRPr/>
              </a:pPr>
              <a:t>‹#›</a:t>
            </a:fld>
            <a:endParaRPr lang="en-US" altLang="en-US"/>
          </a:p>
        </p:txBody>
      </p:sp>
    </p:spTree>
    <p:extLst>
      <p:ext uri="{BB962C8B-B14F-4D97-AF65-F5344CB8AC3E}">
        <p14:creationId xmlns:p14="http://schemas.microsoft.com/office/powerpoint/2010/main" val="417090843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4736D56-6609-67BB-1C16-A5D670AEEC3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7AFCF5D-133D-471F-5428-5650E854529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20BB8D96-E690-722A-4E5F-BA1832050DAA}"/>
              </a:ext>
            </a:extLst>
          </p:cNvPr>
          <p:cNvSpPr>
            <a:spLocks noGrp="1" noChangeArrowheads="1"/>
          </p:cNvSpPr>
          <p:nvPr>
            <p:ph type="sldNum" sz="quarter" idx="12"/>
          </p:nvPr>
        </p:nvSpPr>
        <p:spPr/>
        <p:txBody>
          <a:bodyPr/>
          <a:lstStyle>
            <a:lvl1pPr eaLnBrk="0" hangingPunct="0">
              <a:defRPr/>
            </a:lvl1pPr>
          </a:lstStyle>
          <a:p>
            <a:pPr>
              <a:defRPr/>
            </a:pPr>
            <a:fld id="{C20AA709-1537-43C0-AFFD-6A1B3755BDBD}" type="slidenum">
              <a:rPr lang="en-US" altLang="en-US"/>
              <a:pPr>
                <a:defRPr/>
              </a:pPr>
              <a:t>‹#›</a:t>
            </a:fld>
            <a:endParaRPr lang="en-US" altLang="en-US"/>
          </a:p>
        </p:txBody>
      </p:sp>
    </p:spTree>
    <p:extLst>
      <p:ext uri="{BB962C8B-B14F-4D97-AF65-F5344CB8AC3E}">
        <p14:creationId xmlns:p14="http://schemas.microsoft.com/office/powerpoint/2010/main" val="1150550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A9E4ED-CF3B-5C78-BE67-DB371ABE760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8359BC3-7435-99F9-47E8-99AA676B139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011D175-E6FF-21CB-F97A-8C40873F3F75}"/>
              </a:ext>
            </a:extLst>
          </p:cNvPr>
          <p:cNvSpPr>
            <a:spLocks noGrp="1" noChangeArrowheads="1"/>
          </p:cNvSpPr>
          <p:nvPr>
            <p:ph type="sldNum" sz="quarter" idx="12"/>
          </p:nvPr>
        </p:nvSpPr>
        <p:spPr/>
        <p:txBody>
          <a:bodyPr/>
          <a:lstStyle>
            <a:lvl1pPr eaLnBrk="0" hangingPunct="0">
              <a:defRPr/>
            </a:lvl1pPr>
          </a:lstStyle>
          <a:p>
            <a:pPr>
              <a:defRPr/>
            </a:pPr>
            <a:fld id="{9FCF4136-56F2-4712-9754-A60FC6CF5D3E}" type="slidenum">
              <a:rPr lang="en-US" altLang="en-US"/>
              <a:pPr>
                <a:defRPr/>
              </a:pPr>
              <a:t>‹#›</a:t>
            </a:fld>
            <a:endParaRPr lang="en-US" altLang="en-US"/>
          </a:p>
        </p:txBody>
      </p:sp>
    </p:spTree>
    <p:extLst>
      <p:ext uri="{BB962C8B-B14F-4D97-AF65-F5344CB8AC3E}">
        <p14:creationId xmlns:p14="http://schemas.microsoft.com/office/powerpoint/2010/main" val="425146801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CE620C-EF90-1EAA-73B2-09996CC259E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F6578DB-18CD-555E-76DD-900AC789B81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83E6C25-32FE-3269-01FF-98EE1BFB5893}"/>
              </a:ext>
            </a:extLst>
          </p:cNvPr>
          <p:cNvSpPr>
            <a:spLocks noGrp="1" noChangeArrowheads="1"/>
          </p:cNvSpPr>
          <p:nvPr>
            <p:ph type="sldNum" sz="quarter" idx="12"/>
          </p:nvPr>
        </p:nvSpPr>
        <p:spPr/>
        <p:txBody>
          <a:bodyPr/>
          <a:lstStyle>
            <a:lvl1pPr eaLnBrk="0" hangingPunct="0">
              <a:defRPr/>
            </a:lvl1pPr>
          </a:lstStyle>
          <a:p>
            <a:pPr>
              <a:defRPr/>
            </a:pPr>
            <a:fld id="{F0A49B47-DAF7-4E2D-8396-49E54437AE2F}" type="slidenum">
              <a:rPr lang="en-US" altLang="en-US"/>
              <a:pPr>
                <a:defRPr/>
              </a:pPr>
              <a:t>‹#›</a:t>
            </a:fld>
            <a:endParaRPr lang="en-US" altLang="en-US"/>
          </a:p>
        </p:txBody>
      </p:sp>
    </p:spTree>
    <p:extLst>
      <p:ext uri="{BB962C8B-B14F-4D97-AF65-F5344CB8AC3E}">
        <p14:creationId xmlns:p14="http://schemas.microsoft.com/office/powerpoint/2010/main" val="256151355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9E14FD0F-5D9E-67CC-C158-58B059EAB5E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43EB00A3-0EB7-07CD-9C07-CF57B3CCD4A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F241C82-511A-FE65-A238-91F31D4D8598}"/>
              </a:ext>
            </a:extLst>
          </p:cNvPr>
          <p:cNvSpPr>
            <a:spLocks noGrp="1" noChangeArrowheads="1"/>
          </p:cNvSpPr>
          <p:nvPr>
            <p:ph type="sldNum" sz="quarter" idx="12"/>
          </p:nvPr>
        </p:nvSpPr>
        <p:spPr/>
        <p:txBody>
          <a:bodyPr/>
          <a:lstStyle>
            <a:lvl1pPr eaLnBrk="0" hangingPunct="0">
              <a:defRPr/>
            </a:lvl1pPr>
          </a:lstStyle>
          <a:p>
            <a:pPr>
              <a:defRPr/>
            </a:pPr>
            <a:fld id="{F40E0517-1A69-4728-89FE-8B32105F31E3}" type="slidenum">
              <a:rPr lang="en-US" altLang="en-US"/>
              <a:pPr>
                <a:defRPr/>
              </a:pPr>
              <a:t>‹#›</a:t>
            </a:fld>
            <a:endParaRPr lang="en-US" altLang="en-US"/>
          </a:p>
        </p:txBody>
      </p:sp>
    </p:spTree>
    <p:extLst>
      <p:ext uri="{BB962C8B-B14F-4D97-AF65-F5344CB8AC3E}">
        <p14:creationId xmlns:p14="http://schemas.microsoft.com/office/powerpoint/2010/main" val="406394941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407763-40DD-CB5C-801E-FC41D94FE70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730BAA5F-7A44-6C83-852C-CCD3D669A01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EFB55E11-CFB6-89C6-FF11-198A8AEED7F3}"/>
              </a:ext>
            </a:extLst>
          </p:cNvPr>
          <p:cNvSpPr>
            <a:spLocks noGrp="1" noChangeArrowheads="1"/>
          </p:cNvSpPr>
          <p:nvPr>
            <p:ph type="sldNum" sz="quarter" idx="12"/>
          </p:nvPr>
        </p:nvSpPr>
        <p:spPr/>
        <p:txBody>
          <a:bodyPr/>
          <a:lstStyle>
            <a:lvl1pPr eaLnBrk="0" hangingPunct="0">
              <a:defRPr/>
            </a:lvl1pPr>
          </a:lstStyle>
          <a:p>
            <a:pPr>
              <a:defRPr/>
            </a:pPr>
            <a:fld id="{CFEDBB62-073F-4102-B870-521648E965A8}" type="slidenum">
              <a:rPr lang="en-US" altLang="en-US"/>
              <a:pPr>
                <a:defRPr/>
              </a:pPr>
              <a:t>‹#›</a:t>
            </a:fld>
            <a:endParaRPr lang="en-US" altLang="en-US"/>
          </a:p>
        </p:txBody>
      </p:sp>
    </p:spTree>
    <p:extLst>
      <p:ext uri="{BB962C8B-B14F-4D97-AF65-F5344CB8AC3E}">
        <p14:creationId xmlns:p14="http://schemas.microsoft.com/office/powerpoint/2010/main" val="11114048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194138B-274E-DA73-2C9B-7D084CBB413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AF7182D-5C0F-45E7-1B2D-49673237F75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0FAF3B8F-DD21-1888-833E-3E38861F0F5D}"/>
              </a:ext>
            </a:extLst>
          </p:cNvPr>
          <p:cNvSpPr>
            <a:spLocks noGrp="1" noChangeArrowheads="1"/>
          </p:cNvSpPr>
          <p:nvPr>
            <p:ph type="sldNum" sz="quarter" idx="12"/>
          </p:nvPr>
        </p:nvSpPr>
        <p:spPr/>
        <p:txBody>
          <a:bodyPr/>
          <a:lstStyle>
            <a:lvl1pPr eaLnBrk="0" hangingPunct="0">
              <a:defRPr/>
            </a:lvl1pPr>
          </a:lstStyle>
          <a:p>
            <a:pPr>
              <a:defRPr/>
            </a:pPr>
            <a:fld id="{F226FD14-D61F-4E1B-8E11-D72FB4E140EA}" type="slidenum">
              <a:rPr lang="en-US" altLang="en-US"/>
              <a:pPr>
                <a:defRPr/>
              </a:pPr>
              <a:t>‹#›</a:t>
            </a:fld>
            <a:endParaRPr lang="en-US" altLang="en-US"/>
          </a:p>
        </p:txBody>
      </p:sp>
    </p:spTree>
    <p:extLst>
      <p:ext uri="{BB962C8B-B14F-4D97-AF65-F5344CB8AC3E}">
        <p14:creationId xmlns:p14="http://schemas.microsoft.com/office/powerpoint/2010/main" val="196027462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2CE700-458D-1D30-0F92-1C548B92C29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E73BC0A8-5256-DE8F-2FD6-4BE892BB346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2C9A9FFE-C604-ECE1-35C1-98DB12D3330E}"/>
              </a:ext>
            </a:extLst>
          </p:cNvPr>
          <p:cNvSpPr>
            <a:spLocks noGrp="1" noChangeArrowheads="1"/>
          </p:cNvSpPr>
          <p:nvPr>
            <p:ph type="sldNum" sz="quarter" idx="12"/>
          </p:nvPr>
        </p:nvSpPr>
        <p:spPr/>
        <p:txBody>
          <a:bodyPr/>
          <a:lstStyle>
            <a:lvl1pPr eaLnBrk="0" hangingPunct="0">
              <a:defRPr/>
            </a:lvl1pPr>
          </a:lstStyle>
          <a:p>
            <a:pPr>
              <a:defRPr/>
            </a:pPr>
            <a:fld id="{FB91A3C9-D66D-4400-B161-4EBE8BAA911E}" type="slidenum">
              <a:rPr lang="en-US" altLang="en-US"/>
              <a:pPr>
                <a:defRPr/>
              </a:pPr>
              <a:t>‹#›</a:t>
            </a:fld>
            <a:endParaRPr lang="en-US" altLang="en-US"/>
          </a:p>
        </p:txBody>
      </p:sp>
    </p:spTree>
    <p:extLst>
      <p:ext uri="{BB962C8B-B14F-4D97-AF65-F5344CB8AC3E}">
        <p14:creationId xmlns:p14="http://schemas.microsoft.com/office/powerpoint/2010/main" val="859933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D1161-93E6-3BB8-F2BB-C9CDAF7B13F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7ECB8D3E-AF54-40B2-B467-6720FA2D423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783E4AF5-30B3-161C-7392-FB705F3D3D3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CF7D64A-B5DB-4879-8695-7264695F64A2}" type="slidenum">
              <a:rPr lang="en-US" altLang="en-US"/>
              <a:pPr>
                <a:defRPr/>
              </a:pPr>
              <a:t>‹#›</a:t>
            </a:fld>
            <a:endParaRPr lang="en-US" altLang="en-US"/>
          </a:p>
        </p:txBody>
      </p:sp>
    </p:spTree>
    <p:extLst>
      <p:ext uri="{BB962C8B-B14F-4D97-AF65-F5344CB8AC3E}">
        <p14:creationId xmlns:p14="http://schemas.microsoft.com/office/powerpoint/2010/main" val="318508799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5715DA5-D36A-AC49-C9A8-24245FF1662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9BDAE00-7CE9-EBD7-163D-B70F4E47D18A}"/>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CC41FE9-142D-4066-2BC6-CFA1C00723B7}"/>
              </a:ext>
            </a:extLst>
          </p:cNvPr>
          <p:cNvSpPr>
            <a:spLocks noGrp="1" noChangeArrowheads="1"/>
          </p:cNvSpPr>
          <p:nvPr>
            <p:ph type="sldNum" sz="quarter" idx="12"/>
          </p:nvPr>
        </p:nvSpPr>
        <p:spPr/>
        <p:txBody>
          <a:bodyPr/>
          <a:lstStyle>
            <a:lvl1pPr eaLnBrk="0" hangingPunct="0">
              <a:defRPr/>
            </a:lvl1pPr>
          </a:lstStyle>
          <a:p>
            <a:pPr>
              <a:defRPr/>
            </a:pPr>
            <a:fld id="{35F372BF-E2D1-490C-ADCD-7E61A00F98AE}" type="slidenum">
              <a:rPr lang="en-US" altLang="en-US"/>
              <a:pPr>
                <a:defRPr/>
              </a:pPr>
              <a:t>‹#›</a:t>
            </a:fld>
            <a:endParaRPr lang="en-US" altLang="en-US"/>
          </a:p>
        </p:txBody>
      </p:sp>
    </p:spTree>
    <p:extLst>
      <p:ext uri="{BB962C8B-B14F-4D97-AF65-F5344CB8AC3E}">
        <p14:creationId xmlns:p14="http://schemas.microsoft.com/office/powerpoint/2010/main" val="264154732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EA7F19-0DDA-EF4F-C541-8B70839D5F7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03B8A993-D0B2-0531-3A14-1E59127D78C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5C1990D3-0258-FBC5-B5BA-A31E1E60CC7E}"/>
              </a:ext>
            </a:extLst>
          </p:cNvPr>
          <p:cNvSpPr>
            <a:spLocks noGrp="1" noChangeArrowheads="1"/>
          </p:cNvSpPr>
          <p:nvPr>
            <p:ph type="sldNum" sz="quarter" idx="12"/>
          </p:nvPr>
        </p:nvSpPr>
        <p:spPr/>
        <p:txBody>
          <a:bodyPr/>
          <a:lstStyle>
            <a:lvl1pPr eaLnBrk="0" hangingPunct="0">
              <a:defRPr/>
            </a:lvl1pPr>
          </a:lstStyle>
          <a:p>
            <a:pPr>
              <a:defRPr/>
            </a:pPr>
            <a:fld id="{9EA4F4F7-1C91-4D60-9D08-940CD5D7EE0A}" type="slidenum">
              <a:rPr lang="en-US" altLang="en-US"/>
              <a:pPr>
                <a:defRPr/>
              </a:pPr>
              <a:t>‹#›</a:t>
            </a:fld>
            <a:endParaRPr lang="en-US" altLang="en-US"/>
          </a:p>
        </p:txBody>
      </p:sp>
    </p:spTree>
    <p:extLst>
      <p:ext uri="{BB962C8B-B14F-4D97-AF65-F5344CB8AC3E}">
        <p14:creationId xmlns:p14="http://schemas.microsoft.com/office/powerpoint/2010/main" val="396750761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9FD07D-3FC9-B08F-33FD-89A1ED9F9A6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8AB8E299-CA3F-426F-E364-B5153281A83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1261CB2E-8ACB-8E40-C216-B52D6DB8CDB3}"/>
              </a:ext>
            </a:extLst>
          </p:cNvPr>
          <p:cNvSpPr>
            <a:spLocks noGrp="1" noChangeArrowheads="1"/>
          </p:cNvSpPr>
          <p:nvPr>
            <p:ph type="sldNum" sz="quarter" idx="12"/>
          </p:nvPr>
        </p:nvSpPr>
        <p:spPr/>
        <p:txBody>
          <a:bodyPr/>
          <a:lstStyle>
            <a:lvl1pPr eaLnBrk="0" hangingPunct="0">
              <a:defRPr/>
            </a:lvl1pPr>
          </a:lstStyle>
          <a:p>
            <a:pPr>
              <a:defRPr/>
            </a:pPr>
            <a:fld id="{DD69A41A-2E50-4A6E-85E7-909F2F665EC3}" type="slidenum">
              <a:rPr lang="en-US" altLang="en-US"/>
              <a:pPr>
                <a:defRPr/>
              </a:pPr>
              <a:t>‹#›</a:t>
            </a:fld>
            <a:endParaRPr lang="en-US" altLang="en-US"/>
          </a:p>
        </p:txBody>
      </p:sp>
    </p:spTree>
    <p:extLst>
      <p:ext uri="{BB962C8B-B14F-4D97-AF65-F5344CB8AC3E}">
        <p14:creationId xmlns:p14="http://schemas.microsoft.com/office/powerpoint/2010/main" val="194563182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44EEAE7-5D2B-1FEB-DC9D-35F02884451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5879F205-B999-60CA-E610-E3BCF8DB658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49967759-6B1B-9919-D8A0-535AB11F2B73}"/>
              </a:ext>
            </a:extLst>
          </p:cNvPr>
          <p:cNvSpPr>
            <a:spLocks noGrp="1" noChangeArrowheads="1"/>
          </p:cNvSpPr>
          <p:nvPr>
            <p:ph type="sldNum" sz="quarter" idx="12"/>
          </p:nvPr>
        </p:nvSpPr>
        <p:spPr/>
        <p:txBody>
          <a:bodyPr/>
          <a:lstStyle>
            <a:lvl1pPr eaLnBrk="0" hangingPunct="0">
              <a:defRPr/>
            </a:lvl1pPr>
          </a:lstStyle>
          <a:p>
            <a:pPr>
              <a:defRPr/>
            </a:pPr>
            <a:fld id="{A4FD27CC-259A-48D6-98A2-6032553DD90D}" type="slidenum">
              <a:rPr lang="en-US" altLang="en-US"/>
              <a:pPr>
                <a:defRPr/>
              </a:pPr>
              <a:t>‹#›</a:t>
            </a:fld>
            <a:endParaRPr lang="en-US" altLang="en-US"/>
          </a:p>
        </p:txBody>
      </p:sp>
    </p:spTree>
    <p:extLst>
      <p:ext uri="{BB962C8B-B14F-4D97-AF65-F5344CB8AC3E}">
        <p14:creationId xmlns:p14="http://schemas.microsoft.com/office/powerpoint/2010/main" val="118768704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FCAAFF-47CA-94BA-5C56-EDD661787D0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EDD762CA-EB38-941B-4946-5C04C033389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7AB23D34-7346-9457-E769-0372413060CD}"/>
              </a:ext>
            </a:extLst>
          </p:cNvPr>
          <p:cNvSpPr>
            <a:spLocks noGrp="1" noChangeArrowheads="1"/>
          </p:cNvSpPr>
          <p:nvPr>
            <p:ph type="sldNum" sz="quarter" idx="12"/>
          </p:nvPr>
        </p:nvSpPr>
        <p:spPr/>
        <p:txBody>
          <a:bodyPr/>
          <a:lstStyle>
            <a:lvl1pPr eaLnBrk="0" hangingPunct="0">
              <a:defRPr/>
            </a:lvl1pPr>
          </a:lstStyle>
          <a:p>
            <a:pPr>
              <a:defRPr/>
            </a:pPr>
            <a:fld id="{8F12A43B-538A-4EF7-9C6B-4821026CE76E}" type="slidenum">
              <a:rPr lang="en-US" altLang="en-US"/>
              <a:pPr>
                <a:defRPr/>
              </a:pPr>
              <a:t>‹#›</a:t>
            </a:fld>
            <a:endParaRPr lang="en-US" altLang="en-US"/>
          </a:p>
        </p:txBody>
      </p:sp>
    </p:spTree>
    <p:extLst>
      <p:ext uri="{BB962C8B-B14F-4D97-AF65-F5344CB8AC3E}">
        <p14:creationId xmlns:p14="http://schemas.microsoft.com/office/powerpoint/2010/main" val="65323038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B5E217D-7591-8993-E39A-422F5BD6DF3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4C08B326-7E1F-BBC3-F3F1-DB0ACCA07F6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2A3FD41D-49C0-FDA4-605D-1E661625F40F}"/>
              </a:ext>
            </a:extLst>
          </p:cNvPr>
          <p:cNvSpPr>
            <a:spLocks noGrp="1" noChangeArrowheads="1"/>
          </p:cNvSpPr>
          <p:nvPr>
            <p:ph type="sldNum" sz="quarter" idx="12"/>
          </p:nvPr>
        </p:nvSpPr>
        <p:spPr/>
        <p:txBody>
          <a:bodyPr/>
          <a:lstStyle>
            <a:lvl1pPr eaLnBrk="0" hangingPunct="0">
              <a:defRPr/>
            </a:lvl1pPr>
          </a:lstStyle>
          <a:p>
            <a:pPr>
              <a:defRPr/>
            </a:pPr>
            <a:fld id="{EFD2ABAC-F1B7-476D-B6F5-BE7F4FEB5059}" type="slidenum">
              <a:rPr lang="en-US" altLang="en-US"/>
              <a:pPr>
                <a:defRPr/>
              </a:pPr>
              <a:t>‹#›</a:t>
            </a:fld>
            <a:endParaRPr lang="en-US" altLang="en-US"/>
          </a:p>
        </p:txBody>
      </p:sp>
    </p:spTree>
    <p:extLst>
      <p:ext uri="{BB962C8B-B14F-4D97-AF65-F5344CB8AC3E}">
        <p14:creationId xmlns:p14="http://schemas.microsoft.com/office/powerpoint/2010/main" val="164014625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86EF62C-27C9-DCD9-E070-C2A345EE97B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97CBB1AC-7523-FBF7-4C9D-CEA242A54EB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B7EA99E3-CBBF-356C-912F-C55D8F442426}"/>
              </a:ext>
            </a:extLst>
          </p:cNvPr>
          <p:cNvSpPr>
            <a:spLocks noGrp="1" noChangeArrowheads="1"/>
          </p:cNvSpPr>
          <p:nvPr>
            <p:ph type="sldNum" sz="quarter" idx="12"/>
          </p:nvPr>
        </p:nvSpPr>
        <p:spPr/>
        <p:txBody>
          <a:bodyPr/>
          <a:lstStyle>
            <a:lvl1pPr eaLnBrk="0" hangingPunct="0">
              <a:defRPr/>
            </a:lvl1pPr>
          </a:lstStyle>
          <a:p>
            <a:pPr>
              <a:defRPr/>
            </a:pPr>
            <a:fld id="{A346661E-75FF-438D-972D-BB595B604018}" type="slidenum">
              <a:rPr lang="en-US" altLang="en-US"/>
              <a:pPr>
                <a:defRPr/>
              </a:pPr>
              <a:t>‹#›</a:t>
            </a:fld>
            <a:endParaRPr lang="en-US" altLang="en-US"/>
          </a:p>
        </p:txBody>
      </p:sp>
    </p:spTree>
    <p:extLst>
      <p:ext uri="{BB962C8B-B14F-4D97-AF65-F5344CB8AC3E}">
        <p14:creationId xmlns:p14="http://schemas.microsoft.com/office/powerpoint/2010/main" val="107623305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1059C-1DF8-E2CA-82E6-D90CB428165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4CED1A7-F754-0FFE-D405-98A38EF12C5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A9FA8CC-7E9A-53BC-58B6-BDF39154D783}"/>
              </a:ext>
            </a:extLst>
          </p:cNvPr>
          <p:cNvSpPr>
            <a:spLocks noGrp="1" noChangeArrowheads="1"/>
          </p:cNvSpPr>
          <p:nvPr>
            <p:ph type="sldNum" sz="quarter" idx="12"/>
          </p:nvPr>
        </p:nvSpPr>
        <p:spPr/>
        <p:txBody>
          <a:bodyPr/>
          <a:lstStyle>
            <a:lvl1pPr eaLnBrk="0" hangingPunct="0">
              <a:defRPr/>
            </a:lvl1pPr>
          </a:lstStyle>
          <a:p>
            <a:pPr>
              <a:defRPr/>
            </a:pPr>
            <a:fld id="{D138FA24-4224-4C15-879A-D4BEB4B66290}" type="slidenum">
              <a:rPr lang="en-US" altLang="en-US"/>
              <a:pPr>
                <a:defRPr/>
              </a:pPr>
              <a:t>‹#›</a:t>
            </a:fld>
            <a:endParaRPr lang="en-US" altLang="en-US"/>
          </a:p>
        </p:txBody>
      </p:sp>
    </p:spTree>
    <p:extLst>
      <p:ext uri="{BB962C8B-B14F-4D97-AF65-F5344CB8AC3E}">
        <p14:creationId xmlns:p14="http://schemas.microsoft.com/office/powerpoint/2010/main" val="390014835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48C856-B23D-2630-0A03-CADAC9FA5F7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4CE82333-D52F-0DF6-DE4E-D26B5079A03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7635A85-EE7D-35E1-A3D2-27B7DA0204E2}"/>
              </a:ext>
            </a:extLst>
          </p:cNvPr>
          <p:cNvSpPr>
            <a:spLocks noGrp="1" noChangeArrowheads="1"/>
          </p:cNvSpPr>
          <p:nvPr>
            <p:ph type="sldNum" sz="quarter" idx="12"/>
          </p:nvPr>
        </p:nvSpPr>
        <p:spPr/>
        <p:txBody>
          <a:bodyPr/>
          <a:lstStyle>
            <a:lvl1pPr eaLnBrk="0" hangingPunct="0">
              <a:defRPr/>
            </a:lvl1pPr>
          </a:lstStyle>
          <a:p>
            <a:pPr>
              <a:defRPr/>
            </a:pPr>
            <a:fld id="{0330541E-FFFC-4218-97F6-360659E3873C}" type="slidenum">
              <a:rPr lang="en-US" altLang="en-US"/>
              <a:pPr>
                <a:defRPr/>
              </a:pPr>
              <a:t>‹#›</a:t>
            </a:fld>
            <a:endParaRPr lang="en-US" altLang="en-US"/>
          </a:p>
        </p:txBody>
      </p:sp>
    </p:spTree>
    <p:extLst>
      <p:ext uri="{BB962C8B-B14F-4D97-AF65-F5344CB8AC3E}">
        <p14:creationId xmlns:p14="http://schemas.microsoft.com/office/powerpoint/2010/main" val="221389718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C48F12EE-6D15-5B83-F2D8-99EEB0069D4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0BE464C-1E1B-E519-7DA8-4D2886C319E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066638B3-ACAB-A2A9-47AC-F587BB1B7091}"/>
              </a:ext>
            </a:extLst>
          </p:cNvPr>
          <p:cNvSpPr>
            <a:spLocks noGrp="1" noChangeArrowheads="1"/>
          </p:cNvSpPr>
          <p:nvPr>
            <p:ph type="sldNum" sz="quarter" idx="12"/>
          </p:nvPr>
        </p:nvSpPr>
        <p:spPr/>
        <p:txBody>
          <a:bodyPr/>
          <a:lstStyle>
            <a:lvl1pPr eaLnBrk="0" hangingPunct="0">
              <a:defRPr/>
            </a:lvl1pPr>
          </a:lstStyle>
          <a:p>
            <a:pPr>
              <a:defRPr/>
            </a:pPr>
            <a:fld id="{2C80AA4A-4578-4534-9D62-CF35BBEF06D1}" type="slidenum">
              <a:rPr lang="en-US" altLang="en-US"/>
              <a:pPr>
                <a:defRPr/>
              </a:pPr>
              <a:t>‹#›</a:t>
            </a:fld>
            <a:endParaRPr lang="en-US" altLang="en-US"/>
          </a:p>
        </p:txBody>
      </p:sp>
    </p:spTree>
    <p:extLst>
      <p:ext uri="{BB962C8B-B14F-4D97-AF65-F5344CB8AC3E}">
        <p14:creationId xmlns:p14="http://schemas.microsoft.com/office/powerpoint/2010/main" val="1357587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7D8F5E-2457-F71A-9CF0-F76266736A5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EF19DCA5-5DC0-BAA5-DDBB-CE626481100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8E69D6AF-400B-7C21-090F-F67DF0539FD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4BB9F60-0575-4231-AF67-9ACFC704A868}" type="slidenum">
              <a:rPr lang="en-US" altLang="en-US"/>
              <a:pPr>
                <a:defRPr/>
              </a:pPr>
              <a:t>‹#›</a:t>
            </a:fld>
            <a:endParaRPr lang="en-US" altLang="en-US"/>
          </a:p>
        </p:txBody>
      </p:sp>
    </p:spTree>
    <p:extLst>
      <p:ext uri="{BB962C8B-B14F-4D97-AF65-F5344CB8AC3E}">
        <p14:creationId xmlns:p14="http://schemas.microsoft.com/office/powerpoint/2010/main" val="334078688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C542AF-1B45-D62C-2240-BECB647819F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B712A661-6C18-9211-DDFE-4E23B879C9C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BA7F246D-66A2-4C8E-179C-D601C0309F6A}"/>
              </a:ext>
            </a:extLst>
          </p:cNvPr>
          <p:cNvSpPr>
            <a:spLocks noGrp="1" noChangeArrowheads="1"/>
          </p:cNvSpPr>
          <p:nvPr>
            <p:ph type="sldNum" sz="quarter" idx="12"/>
          </p:nvPr>
        </p:nvSpPr>
        <p:spPr/>
        <p:txBody>
          <a:bodyPr/>
          <a:lstStyle>
            <a:lvl1pPr eaLnBrk="0" hangingPunct="0">
              <a:defRPr/>
            </a:lvl1pPr>
          </a:lstStyle>
          <a:p>
            <a:pPr>
              <a:defRPr/>
            </a:pPr>
            <a:fld id="{2755C199-CEBB-4E90-B904-BC41E627BD73}" type="slidenum">
              <a:rPr lang="en-US" altLang="en-US"/>
              <a:pPr>
                <a:defRPr/>
              </a:pPr>
              <a:t>‹#›</a:t>
            </a:fld>
            <a:endParaRPr lang="en-US" altLang="en-US"/>
          </a:p>
        </p:txBody>
      </p:sp>
    </p:spTree>
    <p:extLst>
      <p:ext uri="{BB962C8B-B14F-4D97-AF65-F5344CB8AC3E}">
        <p14:creationId xmlns:p14="http://schemas.microsoft.com/office/powerpoint/2010/main" val="51875646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157BCD7-C365-96BD-18E1-9ED8790AAC8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39C00E06-063B-3654-C78A-3FAE98613B3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83930AAA-0988-EA04-053C-313E87F06E42}"/>
              </a:ext>
            </a:extLst>
          </p:cNvPr>
          <p:cNvSpPr>
            <a:spLocks noGrp="1" noChangeArrowheads="1"/>
          </p:cNvSpPr>
          <p:nvPr>
            <p:ph type="sldNum" sz="quarter" idx="12"/>
          </p:nvPr>
        </p:nvSpPr>
        <p:spPr/>
        <p:txBody>
          <a:bodyPr/>
          <a:lstStyle>
            <a:lvl1pPr eaLnBrk="0" hangingPunct="0">
              <a:defRPr/>
            </a:lvl1pPr>
          </a:lstStyle>
          <a:p>
            <a:pPr>
              <a:defRPr/>
            </a:pPr>
            <a:fld id="{E0CE7A10-8492-48D9-8E8A-EDF0C59D8180}" type="slidenum">
              <a:rPr lang="en-US" altLang="en-US"/>
              <a:pPr>
                <a:defRPr/>
              </a:pPr>
              <a:t>‹#›</a:t>
            </a:fld>
            <a:endParaRPr lang="en-US" altLang="en-US"/>
          </a:p>
        </p:txBody>
      </p:sp>
    </p:spTree>
    <p:extLst>
      <p:ext uri="{BB962C8B-B14F-4D97-AF65-F5344CB8AC3E}">
        <p14:creationId xmlns:p14="http://schemas.microsoft.com/office/powerpoint/2010/main" val="160281843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582851-0FBA-867C-52E5-25DE83B3725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B89D59A0-8E61-05A8-50B3-A81F171EA20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66EE0D3E-DA19-3B72-9774-8B6C161C259C}"/>
              </a:ext>
            </a:extLst>
          </p:cNvPr>
          <p:cNvSpPr>
            <a:spLocks noGrp="1" noChangeArrowheads="1"/>
          </p:cNvSpPr>
          <p:nvPr>
            <p:ph type="sldNum" sz="quarter" idx="12"/>
          </p:nvPr>
        </p:nvSpPr>
        <p:spPr/>
        <p:txBody>
          <a:bodyPr/>
          <a:lstStyle>
            <a:lvl1pPr eaLnBrk="0" hangingPunct="0">
              <a:defRPr/>
            </a:lvl1pPr>
          </a:lstStyle>
          <a:p>
            <a:pPr>
              <a:defRPr/>
            </a:pPr>
            <a:fld id="{8BFF5CF3-9855-4298-9B46-00EE0E983A7D}" type="slidenum">
              <a:rPr lang="en-US" altLang="en-US"/>
              <a:pPr>
                <a:defRPr/>
              </a:pPr>
              <a:t>‹#›</a:t>
            </a:fld>
            <a:endParaRPr lang="en-US" altLang="en-US"/>
          </a:p>
        </p:txBody>
      </p:sp>
    </p:spTree>
    <p:extLst>
      <p:ext uri="{BB962C8B-B14F-4D97-AF65-F5344CB8AC3E}">
        <p14:creationId xmlns:p14="http://schemas.microsoft.com/office/powerpoint/2010/main" val="328851237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1E32225-6ECE-A1B2-8939-14D02432A1C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8F482A1-66E1-62C0-D967-4BE20D89D3D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2018937-765E-8630-FC53-51ADCD64060C}"/>
              </a:ext>
            </a:extLst>
          </p:cNvPr>
          <p:cNvSpPr>
            <a:spLocks noGrp="1" noChangeArrowheads="1"/>
          </p:cNvSpPr>
          <p:nvPr>
            <p:ph type="sldNum" sz="quarter" idx="12"/>
          </p:nvPr>
        </p:nvSpPr>
        <p:spPr/>
        <p:txBody>
          <a:bodyPr/>
          <a:lstStyle>
            <a:lvl1pPr eaLnBrk="0" hangingPunct="0">
              <a:defRPr/>
            </a:lvl1pPr>
          </a:lstStyle>
          <a:p>
            <a:pPr>
              <a:defRPr/>
            </a:pPr>
            <a:fld id="{51C23F7A-84DE-45E8-A630-0105C70FF35B}" type="slidenum">
              <a:rPr lang="en-US" altLang="en-US"/>
              <a:pPr>
                <a:defRPr/>
              </a:pPr>
              <a:t>‹#›</a:t>
            </a:fld>
            <a:endParaRPr lang="en-US" altLang="en-US"/>
          </a:p>
        </p:txBody>
      </p:sp>
    </p:spTree>
    <p:extLst>
      <p:ext uri="{BB962C8B-B14F-4D97-AF65-F5344CB8AC3E}">
        <p14:creationId xmlns:p14="http://schemas.microsoft.com/office/powerpoint/2010/main" val="146039617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65790-3941-0D3E-6D58-A2DD12F6147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534FA0C5-51EE-635F-42B5-339D38EB1E4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D6DE942A-0CA1-0A02-8C09-DF4DD5EF9677}"/>
              </a:ext>
            </a:extLst>
          </p:cNvPr>
          <p:cNvSpPr>
            <a:spLocks noGrp="1" noChangeArrowheads="1"/>
          </p:cNvSpPr>
          <p:nvPr>
            <p:ph type="sldNum" sz="quarter" idx="12"/>
          </p:nvPr>
        </p:nvSpPr>
        <p:spPr/>
        <p:txBody>
          <a:bodyPr/>
          <a:lstStyle>
            <a:lvl1pPr eaLnBrk="0" hangingPunct="0">
              <a:defRPr/>
            </a:lvl1pPr>
          </a:lstStyle>
          <a:p>
            <a:pPr>
              <a:defRPr/>
            </a:pPr>
            <a:fld id="{2495EE3B-C3F2-449A-8ED2-4510E29C2693}" type="slidenum">
              <a:rPr lang="en-US" altLang="en-US"/>
              <a:pPr>
                <a:defRPr/>
              </a:pPr>
              <a:t>‹#›</a:t>
            </a:fld>
            <a:endParaRPr lang="en-US" altLang="en-US"/>
          </a:p>
        </p:txBody>
      </p:sp>
    </p:spTree>
    <p:extLst>
      <p:ext uri="{BB962C8B-B14F-4D97-AF65-F5344CB8AC3E}">
        <p14:creationId xmlns:p14="http://schemas.microsoft.com/office/powerpoint/2010/main" val="237333336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5B0948-6150-4514-489B-C60EEF0B4B0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FD778325-7447-DB59-49C6-E0CD5E6A4E8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65E619A5-6BA1-72E7-0D1E-ABAC56902976}"/>
              </a:ext>
            </a:extLst>
          </p:cNvPr>
          <p:cNvSpPr>
            <a:spLocks noGrp="1" noChangeArrowheads="1"/>
          </p:cNvSpPr>
          <p:nvPr>
            <p:ph type="sldNum" sz="quarter" idx="12"/>
          </p:nvPr>
        </p:nvSpPr>
        <p:spPr/>
        <p:txBody>
          <a:bodyPr/>
          <a:lstStyle>
            <a:lvl1pPr eaLnBrk="0" hangingPunct="0">
              <a:defRPr/>
            </a:lvl1pPr>
          </a:lstStyle>
          <a:p>
            <a:pPr>
              <a:defRPr/>
            </a:pPr>
            <a:fld id="{42D713B0-E701-4CA9-81B9-B1EC523ED50C}" type="slidenum">
              <a:rPr lang="en-US" altLang="en-US"/>
              <a:pPr>
                <a:defRPr/>
              </a:pPr>
              <a:t>‹#›</a:t>
            </a:fld>
            <a:endParaRPr lang="en-US" altLang="en-US"/>
          </a:p>
        </p:txBody>
      </p:sp>
    </p:spTree>
    <p:extLst>
      <p:ext uri="{BB962C8B-B14F-4D97-AF65-F5344CB8AC3E}">
        <p14:creationId xmlns:p14="http://schemas.microsoft.com/office/powerpoint/2010/main" val="324822144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A288FB-3B29-787D-8D99-4160563862E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EFE63CB2-E949-5ED1-1B25-4D839B74844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C17CAAAF-3364-85FA-6931-8E036ACA47F0}"/>
              </a:ext>
            </a:extLst>
          </p:cNvPr>
          <p:cNvSpPr>
            <a:spLocks noGrp="1" noChangeArrowheads="1"/>
          </p:cNvSpPr>
          <p:nvPr>
            <p:ph type="sldNum" sz="quarter" idx="12"/>
          </p:nvPr>
        </p:nvSpPr>
        <p:spPr/>
        <p:txBody>
          <a:bodyPr/>
          <a:lstStyle>
            <a:lvl1pPr eaLnBrk="0" hangingPunct="0">
              <a:defRPr/>
            </a:lvl1pPr>
          </a:lstStyle>
          <a:p>
            <a:pPr>
              <a:defRPr/>
            </a:pPr>
            <a:fld id="{06E5A17C-EA60-4482-B6F1-443A4ADEBA44}" type="slidenum">
              <a:rPr lang="en-US" altLang="en-US"/>
              <a:pPr>
                <a:defRPr/>
              </a:pPr>
              <a:t>‹#›</a:t>
            </a:fld>
            <a:endParaRPr lang="en-US" altLang="en-US"/>
          </a:p>
        </p:txBody>
      </p:sp>
    </p:spTree>
    <p:extLst>
      <p:ext uri="{BB962C8B-B14F-4D97-AF65-F5344CB8AC3E}">
        <p14:creationId xmlns:p14="http://schemas.microsoft.com/office/powerpoint/2010/main" val="86027772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796735-9F7B-FB9C-6F9D-4C453253911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32A5B105-863E-94EF-0294-1023603E435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88DCC68C-6404-BF68-A02A-53CE6C36A840}"/>
              </a:ext>
            </a:extLst>
          </p:cNvPr>
          <p:cNvSpPr>
            <a:spLocks noGrp="1" noChangeArrowheads="1"/>
          </p:cNvSpPr>
          <p:nvPr>
            <p:ph type="sldNum" sz="quarter" idx="12"/>
          </p:nvPr>
        </p:nvSpPr>
        <p:spPr/>
        <p:txBody>
          <a:bodyPr/>
          <a:lstStyle>
            <a:lvl1pPr eaLnBrk="0" hangingPunct="0">
              <a:defRPr/>
            </a:lvl1pPr>
          </a:lstStyle>
          <a:p>
            <a:pPr>
              <a:defRPr/>
            </a:pPr>
            <a:fld id="{E7BD5755-E24F-411C-B5C3-2A283B7393C5}" type="slidenum">
              <a:rPr lang="en-US" altLang="en-US"/>
              <a:pPr>
                <a:defRPr/>
              </a:pPr>
              <a:t>‹#›</a:t>
            </a:fld>
            <a:endParaRPr lang="en-US" altLang="en-US"/>
          </a:p>
        </p:txBody>
      </p:sp>
    </p:spTree>
    <p:extLst>
      <p:ext uri="{BB962C8B-B14F-4D97-AF65-F5344CB8AC3E}">
        <p14:creationId xmlns:p14="http://schemas.microsoft.com/office/powerpoint/2010/main" val="185071183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47C3FE7-5A58-10DF-E4CF-C7A071C8DF9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D539F1CD-06A5-0A66-A3F5-47A7F78C142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36340032-4B4E-BEF8-F704-B534E7AA08A9}"/>
              </a:ext>
            </a:extLst>
          </p:cNvPr>
          <p:cNvSpPr>
            <a:spLocks noGrp="1" noChangeArrowheads="1"/>
          </p:cNvSpPr>
          <p:nvPr>
            <p:ph type="sldNum" sz="quarter" idx="12"/>
          </p:nvPr>
        </p:nvSpPr>
        <p:spPr/>
        <p:txBody>
          <a:bodyPr/>
          <a:lstStyle>
            <a:lvl1pPr eaLnBrk="0" hangingPunct="0">
              <a:defRPr/>
            </a:lvl1pPr>
          </a:lstStyle>
          <a:p>
            <a:pPr>
              <a:defRPr/>
            </a:pPr>
            <a:fld id="{3C246F23-8DC0-4C13-BEEC-F8576E733A0F}" type="slidenum">
              <a:rPr lang="en-US" altLang="en-US"/>
              <a:pPr>
                <a:defRPr/>
              </a:pPr>
              <a:t>‹#›</a:t>
            </a:fld>
            <a:endParaRPr lang="en-US" altLang="en-US"/>
          </a:p>
        </p:txBody>
      </p:sp>
    </p:spTree>
    <p:extLst>
      <p:ext uri="{BB962C8B-B14F-4D97-AF65-F5344CB8AC3E}">
        <p14:creationId xmlns:p14="http://schemas.microsoft.com/office/powerpoint/2010/main" val="373065364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C81FFE5-215D-ACEC-1080-DE1A19D1776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A0296659-E270-B81E-D31A-8EAAEE4C69B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8C64F43A-0D7E-CC1C-2A19-043EFED01C50}"/>
              </a:ext>
            </a:extLst>
          </p:cNvPr>
          <p:cNvSpPr>
            <a:spLocks noGrp="1" noChangeArrowheads="1"/>
          </p:cNvSpPr>
          <p:nvPr>
            <p:ph type="sldNum" sz="quarter" idx="12"/>
          </p:nvPr>
        </p:nvSpPr>
        <p:spPr/>
        <p:txBody>
          <a:bodyPr/>
          <a:lstStyle>
            <a:lvl1pPr eaLnBrk="0" hangingPunct="0">
              <a:defRPr/>
            </a:lvl1pPr>
          </a:lstStyle>
          <a:p>
            <a:pPr>
              <a:defRPr/>
            </a:pPr>
            <a:fld id="{547746CE-5EC5-4EE4-B9AF-1E5A31D74A25}" type="slidenum">
              <a:rPr lang="en-US" altLang="en-US"/>
              <a:pPr>
                <a:defRPr/>
              </a:pPr>
              <a:t>‹#›</a:t>
            </a:fld>
            <a:endParaRPr lang="en-US" altLang="en-US"/>
          </a:p>
        </p:txBody>
      </p:sp>
    </p:spTree>
    <p:extLst>
      <p:ext uri="{BB962C8B-B14F-4D97-AF65-F5344CB8AC3E}">
        <p14:creationId xmlns:p14="http://schemas.microsoft.com/office/powerpoint/2010/main" val="3867414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7A6D963-8068-A9FA-2EE3-61ED162D859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6F08057C-D64C-71F8-2872-1C27A7900AD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5643B0F-C658-EB34-7751-5AAF526B66C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A7C51A6-52F9-4BA0-9827-E8B5FB6EDFF4}" type="slidenum">
              <a:rPr lang="en-US" altLang="en-US"/>
              <a:pPr>
                <a:defRPr/>
              </a:pPr>
              <a:t>‹#›</a:t>
            </a:fld>
            <a:endParaRPr lang="en-US" altLang="en-US"/>
          </a:p>
        </p:txBody>
      </p:sp>
    </p:spTree>
    <p:extLst>
      <p:ext uri="{BB962C8B-B14F-4D97-AF65-F5344CB8AC3E}">
        <p14:creationId xmlns:p14="http://schemas.microsoft.com/office/powerpoint/2010/main" val="35200779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C836BC-3839-3E9B-FCC9-918508512E6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96F2EAC3-B771-58F4-7547-2510E298AE7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EFF7DCC-B2D8-7B17-AAA1-D664D2FB80EC}"/>
              </a:ext>
            </a:extLst>
          </p:cNvPr>
          <p:cNvSpPr>
            <a:spLocks noGrp="1" noChangeArrowheads="1"/>
          </p:cNvSpPr>
          <p:nvPr>
            <p:ph type="sldNum" sz="quarter" idx="12"/>
          </p:nvPr>
        </p:nvSpPr>
        <p:spPr/>
        <p:txBody>
          <a:bodyPr/>
          <a:lstStyle>
            <a:lvl1pPr eaLnBrk="0" hangingPunct="0">
              <a:defRPr/>
            </a:lvl1pPr>
          </a:lstStyle>
          <a:p>
            <a:pPr>
              <a:defRPr/>
            </a:pPr>
            <a:fld id="{E44105ED-1F98-4921-980F-4975BA573A13}" type="slidenum">
              <a:rPr lang="en-US" altLang="en-US"/>
              <a:pPr>
                <a:defRPr/>
              </a:pPr>
              <a:t>‹#›</a:t>
            </a:fld>
            <a:endParaRPr lang="en-US" altLang="en-US"/>
          </a:p>
        </p:txBody>
      </p:sp>
    </p:spTree>
    <p:extLst>
      <p:ext uri="{BB962C8B-B14F-4D97-AF65-F5344CB8AC3E}">
        <p14:creationId xmlns:p14="http://schemas.microsoft.com/office/powerpoint/2010/main" val="191327175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4AB1D8-D9B7-56CC-EBC4-DADF7926549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39B38A95-0F16-778E-94E1-2031AB6D34E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0E1D1047-9975-0A0D-EE23-1EB11AE12E26}"/>
              </a:ext>
            </a:extLst>
          </p:cNvPr>
          <p:cNvSpPr>
            <a:spLocks noGrp="1" noChangeArrowheads="1"/>
          </p:cNvSpPr>
          <p:nvPr>
            <p:ph type="sldNum" sz="quarter" idx="12"/>
          </p:nvPr>
        </p:nvSpPr>
        <p:spPr/>
        <p:txBody>
          <a:bodyPr/>
          <a:lstStyle>
            <a:lvl1pPr eaLnBrk="0" hangingPunct="0">
              <a:defRPr/>
            </a:lvl1pPr>
          </a:lstStyle>
          <a:p>
            <a:pPr>
              <a:defRPr/>
            </a:pPr>
            <a:fld id="{9EF29A1F-CB0C-425D-8055-F1BEA0C693F4}" type="slidenum">
              <a:rPr lang="en-US" altLang="en-US"/>
              <a:pPr>
                <a:defRPr/>
              </a:pPr>
              <a:t>‹#›</a:t>
            </a:fld>
            <a:endParaRPr lang="en-US" altLang="en-US"/>
          </a:p>
        </p:txBody>
      </p:sp>
    </p:spTree>
    <p:extLst>
      <p:ext uri="{BB962C8B-B14F-4D97-AF65-F5344CB8AC3E}">
        <p14:creationId xmlns:p14="http://schemas.microsoft.com/office/powerpoint/2010/main" val="316719032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340CE6DC-3048-D192-211E-28EB6F258CE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EAA2942-DB8D-AFEA-928B-C15681820B8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175D0C4A-ACDE-7C9B-125B-351CC4777B72}"/>
              </a:ext>
            </a:extLst>
          </p:cNvPr>
          <p:cNvSpPr>
            <a:spLocks noGrp="1" noChangeArrowheads="1"/>
          </p:cNvSpPr>
          <p:nvPr>
            <p:ph type="sldNum" sz="quarter" idx="12"/>
          </p:nvPr>
        </p:nvSpPr>
        <p:spPr/>
        <p:txBody>
          <a:bodyPr/>
          <a:lstStyle>
            <a:lvl1pPr eaLnBrk="0" hangingPunct="0">
              <a:defRPr/>
            </a:lvl1pPr>
          </a:lstStyle>
          <a:p>
            <a:pPr>
              <a:defRPr/>
            </a:pPr>
            <a:fld id="{7EF2A3D5-4D4E-47A8-B110-07035208DF9D}" type="slidenum">
              <a:rPr lang="en-US" altLang="en-US"/>
              <a:pPr>
                <a:defRPr/>
              </a:pPr>
              <a:t>‹#›</a:t>
            </a:fld>
            <a:endParaRPr lang="en-US" altLang="en-US"/>
          </a:p>
        </p:txBody>
      </p:sp>
    </p:spTree>
    <p:extLst>
      <p:ext uri="{BB962C8B-B14F-4D97-AF65-F5344CB8AC3E}">
        <p14:creationId xmlns:p14="http://schemas.microsoft.com/office/powerpoint/2010/main" val="163048797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7CE161-710F-F858-2F8F-67B137493F4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43568D1D-2068-01A9-F8DD-6485684BDB2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9F7DA193-72B0-AA66-DD0F-78360AEDB402}"/>
              </a:ext>
            </a:extLst>
          </p:cNvPr>
          <p:cNvSpPr>
            <a:spLocks noGrp="1" noChangeArrowheads="1"/>
          </p:cNvSpPr>
          <p:nvPr>
            <p:ph type="sldNum" sz="quarter" idx="12"/>
          </p:nvPr>
        </p:nvSpPr>
        <p:spPr/>
        <p:txBody>
          <a:bodyPr/>
          <a:lstStyle>
            <a:lvl1pPr eaLnBrk="0" hangingPunct="0">
              <a:defRPr/>
            </a:lvl1pPr>
          </a:lstStyle>
          <a:p>
            <a:pPr>
              <a:defRPr/>
            </a:pPr>
            <a:fld id="{BEEB4D60-2483-4769-900D-34923E73686F}" type="slidenum">
              <a:rPr lang="en-US" altLang="en-US"/>
              <a:pPr>
                <a:defRPr/>
              </a:pPr>
              <a:t>‹#›</a:t>
            </a:fld>
            <a:endParaRPr lang="en-US" altLang="en-US"/>
          </a:p>
        </p:txBody>
      </p:sp>
    </p:spTree>
    <p:extLst>
      <p:ext uri="{BB962C8B-B14F-4D97-AF65-F5344CB8AC3E}">
        <p14:creationId xmlns:p14="http://schemas.microsoft.com/office/powerpoint/2010/main" val="14419723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3BEF813-5DAA-E35F-7407-B0DB6FD6D7D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E4BB59F-2EBD-EDB3-BF79-E702FE7E70F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67421F6-1ECA-295D-3D8A-49C5145C2AA4}"/>
              </a:ext>
            </a:extLst>
          </p:cNvPr>
          <p:cNvSpPr>
            <a:spLocks noGrp="1" noChangeArrowheads="1"/>
          </p:cNvSpPr>
          <p:nvPr>
            <p:ph type="sldNum" sz="quarter" idx="12"/>
          </p:nvPr>
        </p:nvSpPr>
        <p:spPr/>
        <p:txBody>
          <a:bodyPr/>
          <a:lstStyle>
            <a:lvl1pPr eaLnBrk="0" hangingPunct="0">
              <a:defRPr/>
            </a:lvl1pPr>
          </a:lstStyle>
          <a:p>
            <a:pPr>
              <a:defRPr/>
            </a:pPr>
            <a:fld id="{8BFCC8D5-F50F-4D2C-AA95-5BBA8BE46B7C}" type="slidenum">
              <a:rPr lang="en-US" altLang="en-US"/>
              <a:pPr>
                <a:defRPr/>
              </a:pPr>
              <a:t>‹#›</a:t>
            </a:fld>
            <a:endParaRPr lang="en-US" altLang="en-US"/>
          </a:p>
        </p:txBody>
      </p:sp>
    </p:spTree>
    <p:extLst>
      <p:ext uri="{BB962C8B-B14F-4D97-AF65-F5344CB8AC3E}">
        <p14:creationId xmlns:p14="http://schemas.microsoft.com/office/powerpoint/2010/main" val="143996532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0A7942-1C11-45AA-ADA2-35DF790A57E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3B067E3C-5589-5B56-0532-59B7EC95FD9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E8A7B104-614A-E6CE-3FDD-2FA2BA329B61}"/>
              </a:ext>
            </a:extLst>
          </p:cNvPr>
          <p:cNvSpPr>
            <a:spLocks noGrp="1" noChangeArrowheads="1"/>
          </p:cNvSpPr>
          <p:nvPr>
            <p:ph type="sldNum" sz="quarter" idx="12"/>
          </p:nvPr>
        </p:nvSpPr>
        <p:spPr/>
        <p:txBody>
          <a:bodyPr/>
          <a:lstStyle>
            <a:lvl1pPr eaLnBrk="0" hangingPunct="0">
              <a:defRPr/>
            </a:lvl1pPr>
          </a:lstStyle>
          <a:p>
            <a:pPr>
              <a:defRPr/>
            </a:pPr>
            <a:fld id="{F57228F9-CD94-45F5-B7D9-F67FA687161A}" type="slidenum">
              <a:rPr lang="en-US" altLang="en-US"/>
              <a:pPr>
                <a:defRPr/>
              </a:pPr>
              <a:t>‹#›</a:t>
            </a:fld>
            <a:endParaRPr lang="en-US" altLang="en-US"/>
          </a:p>
        </p:txBody>
      </p:sp>
    </p:spTree>
    <p:extLst>
      <p:ext uri="{BB962C8B-B14F-4D97-AF65-F5344CB8AC3E}">
        <p14:creationId xmlns:p14="http://schemas.microsoft.com/office/powerpoint/2010/main" val="2694406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EA4A082-1BAE-B24B-5D85-09E78767FB7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E5B2E92-C84A-AECD-470C-7F3B482DE3F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FDE0B955-F5B8-514A-92A8-8D6B1995CB35}"/>
              </a:ext>
            </a:extLst>
          </p:cNvPr>
          <p:cNvSpPr>
            <a:spLocks noGrp="1" noChangeArrowheads="1"/>
          </p:cNvSpPr>
          <p:nvPr>
            <p:ph type="sldNum" sz="quarter" idx="12"/>
          </p:nvPr>
        </p:nvSpPr>
        <p:spPr/>
        <p:txBody>
          <a:bodyPr/>
          <a:lstStyle>
            <a:lvl1pPr eaLnBrk="0" hangingPunct="0">
              <a:defRPr/>
            </a:lvl1pPr>
          </a:lstStyle>
          <a:p>
            <a:pPr>
              <a:defRPr/>
            </a:pPr>
            <a:fld id="{BDD1AF71-3907-4256-977E-CD1E696FD493}" type="slidenum">
              <a:rPr lang="en-US" altLang="en-US"/>
              <a:pPr>
                <a:defRPr/>
              </a:pPr>
              <a:t>‹#›</a:t>
            </a:fld>
            <a:endParaRPr lang="en-US" altLang="en-US"/>
          </a:p>
        </p:txBody>
      </p:sp>
    </p:spTree>
    <p:extLst>
      <p:ext uri="{BB962C8B-B14F-4D97-AF65-F5344CB8AC3E}">
        <p14:creationId xmlns:p14="http://schemas.microsoft.com/office/powerpoint/2010/main" val="248739635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C8B26-492B-9BC0-0E4C-049737788CF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2A59A0B5-D750-8479-01E5-67D1F74CD1F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4F56D921-4477-0EB4-45A5-9961EB125269}"/>
              </a:ext>
            </a:extLst>
          </p:cNvPr>
          <p:cNvSpPr>
            <a:spLocks noGrp="1" noChangeArrowheads="1"/>
          </p:cNvSpPr>
          <p:nvPr>
            <p:ph type="sldNum" sz="quarter" idx="12"/>
          </p:nvPr>
        </p:nvSpPr>
        <p:spPr/>
        <p:txBody>
          <a:bodyPr/>
          <a:lstStyle>
            <a:lvl1pPr eaLnBrk="0" hangingPunct="0">
              <a:defRPr/>
            </a:lvl1pPr>
          </a:lstStyle>
          <a:p>
            <a:pPr>
              <a:defRPr/>
            </a:pPr>
            <a:fld id="{45B774EE-459D-495D-B025-596F18750040}" type="slidenum">
              <a:rPr lang="en-US" altLang="en-US"/>
              <a:pPr>
                <a:defRPr/>
              </a:pPr>
              <a:t>‹#›</a:t>
            </a:fld>
            <a:endParaRPr lang="en-US" altLang="en-US"/>
          </a:p>
        </p:txBody>
      </p:sp>
    </p:spTree>
    <p:extLst>
      <p:ext uri="{BB962C8B-B14F-4D97-AF65-F5344CB8AC3E}">
        <p14:creationId xmlns:p14="http://schemas.microsoft.com/office/powerpoint/2010/main" val="208074107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EE3D80-B791-9D71-2323-9B153BB1B8B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9711C53C-7CDA-2C94-9C2C-EFA82768214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A861B74B-2B53-3207-A730-E1F9CD6ECC03}"/>
              </a:ext>
            </a:extLst>
          </p:cNvPr>
          <p:cNvSpPr>
            <a:spLocks noGrp="1" noChangeArrowheads="1"/>
          </p:cNvSpPr>
          <p:nvPr>
            <p:ph type="sldNum" sz="quarter" idx="12"/>
          </p:nvPr>
        </p:nvSpPr>
        <p:spPr/>
        <p:txBody>
          <a:bodyPr/>
          <a:lstStyle>
            <a:lvl1pPr eaLnBrk="0" hangingPunct="0">
              <a:defRPr/>
            </a:lvl1pPr>
          </a:lstStyle>
          <a:p>
            <a:pPr>
              <a:defRPr/>
            </a:pPr>
            <a:fld id="{17BD5B1A-CC46-4DCD-99BF-E2B3297BFFC3}" type="slidenum">
              <a:rPr lang="en-US" altLang="en-US"/>
              <a:pPr>
                <a:defRPr/>
              </a:pPr>
              <a:t>‹#›</a:t>
            </a:fld>
            <a:endParaRPr lang="en-US" altLang="en-US"/>
          </a:p>
        </p:txBody>
      </p:sp>
    </p:spTree>
    <p:extLst>
      <p:ext uri="{BB962C8B-B14F-4D97-AF65-F5344CB8AC3E}">
        <p14:creationId xmlns:p14="http://schemas.microsoft.com/office/powerpoint/2010/main" val="230561559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ADCC64B-A7D1-4AC3-4BBE-8B70886E26D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CA559BEC-402C-439E-E7D2-04DAC5B772A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BE264FA3-F900-308A-C0EA-83CF9D8553C6}"/>
              </a:ext>
            </a:extLst>
          </p:cNvPr>
          <p:cNvSpPr>
            <a:spLocks noGrp="1" noChangeArrowheads="1"/>
          </p:cNvSpPr>
          <p:nvPr>
            <p:ph type="sldNum" sz="quarter" idx="12"/>
          </p:nvPr>
        </p:nvSpPr>
        <p:spPr/>
        <p:txBody>
          <a:bodyPr/>
          <a:lstStyle>
            <a:lvl1pPr eaLnBrk="0" hangingPunct="0">
              <a:defRPr/>
            </a:lvl1pPr>
          </a:lstStyle>
          <a:p>
            <a:pPr>
              <a:defRPr/>
            </a:pPr>
            <a:fld id="{CCBE375E-D61B-42DC-AA06-368190B6FBFC}" type="slidenum">
              <a:rPr lang="en-US" altLang="en-US"/>
              <a:pPr>
                <a:defRPr/>
              </a:pPr>
              <a:t>‹#›</a:t>
            </a:fld>
            <a:endParaRPr lang="en-US" altLang="en-US"/>
          </a:p>
        </p:txBody>
      </p:sp>
    </p:spTree>
    <p:extLst>
      <p:ext uri="{BB962C8B-B14F-4D97-AF65-F5344CB8AC3E}">
        <p14:creationId xmlns:p14="http://schemas.microsoft.com/office/powerpoint/2010/main" val="93458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A3B1936-B83B-A859-13FE-F211EA1106C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0E56EAD1-D28D-1151-D24C-F1E79AF68CA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4445701-0C2D-D1B4-91EF-1711E8ADE4A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2FFA5F1-8E59-480D-B6D5-E593D77D42CF}" type="slidenum">
              <a:rPr lang="en-US" altLang="en-US"/>
              <a:pPr>
                <a:defRPr/>
              </a:pPr>
              <a:t>‹#›</a:t>
            </a:fld>
            <a:endParaRPr lang="en-US" altLang="en-US"/>
          </a:p>
        </p:txBody>
      </p:sp>
    </p:spTree>
    <p:extLst>
      <p:ext uri="{BB962C8B-B14F-4D97-AF65-F5344CB8AC3E}">
        <p14:creationId xmlns:p14="http://schemas.microsoft.com/office/powerpoint/2010/main" val="101924070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488FA8-FC7B-9481-6606-096916CD546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A6FDFC8C-485F-7C3F-1C9B-8F62160C68E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8D871E79-99B3-A23F-49BF-34D27D1BBDAE}"/>
              </a:ext>
            </a:extLst>
          </p:cNvPr>
          <p:cNvSpPr>
            <a:spLocks noGrp="1" noChangeArrowheads="1"/>
          </p:cNvSpPr>
          <p:nvPr>
            <p:ph type="sldNum" sz="quarter" idx="12"/>
          </p:nvPr>
        </p:nvSpPr>
        <p:spPr/>
        <p:txBody>
          <a:bodyPr/>
          <a:lstStyle>
            <a:lvl1pPr eaLnBrk="0" hangingPunct="0">
              <a:defRPr/>
            </a:lvl1pPr>
          </a:lstStyle>
          <a:p>
            <a:pPr>
              <a:defRPr/>
            </a:pPr>
            <a:fld id="{11A2DD20-BBB4-4DA2-8B06-247C6C91F04A}" type="slidenum">
              <a:rPr lang="en-US" altLang="en-US"/>
              <a:pPr>
                <a:defRPr/>
              </a:pPr>
              <a:t>‹#›</a:t>
            </a:fld>
            <a:endParaRPr lang="en-US" altLang="en-US"/>
          </a:p>
        </p:txBody>
      </p:sp>
    </p:spTree>
    <p:extLst>
      <p:ext uri="{BB962C8B-B14F-4D97-AF65-F5344CB8AC3E}">
        <p14:creationId xmlns:p14="http://schemas.microsoft.com/office/powerpoint/2010/main" val="365816976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3E32C9C-5F29-5EEB-7558-33E169BB1C2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80EC7E9B-4922-7328-5934-E511CE7A4DE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09A0985B-96CB-B366-21E7-DDD720620D79}"/>
              </a:ext>
            </a:extLst>
          </p:cNvPr>
          <p:cNvSpPr>
            <a:spLocks noGrp="1" noChangeArrowheads="1"/>
          </p:cNvSpPr>
          <p:nvPr>
            <p:ph type="sldNum" sz="quarter" idx="12"/>
          </p:nvPr>
        </p:nvSpPr>
        <p:spPr/>
        <p:txBody>
          <a:bodyPr/>
          <a:lstStyle>
            <a:lvl1pPr eaLnBrk="0" hangingPunct="0">
              <a:defRPr/>
            </a:lvl1pPr>
          </a:lstStyle>
          <a:p>
            <a:pPr>
              <a:defRPr/>
            </a:pPr>
            <a:fld id="{7AEBFE56-E442-4C15-AA9E-DD6951616482}" type="slidenum">
              <a:rPr lang="en-US" altLang="en-US"/>
              <a:pPr>
                <a:defRPr/>
              </a:pPr>
              <a:t>‹#›</a:t>
            </a:fld>
            <a:endParaRPr lang="en-US" altLang="en-US"/>
          </a:p>
        </p:txBody>
      </p:sp>
    </p:spTree>
    <p:extLst>
      <p:ext uri="{BB962C8B-B14F-4D97-AF65-F5344CB8AC3E}">
        <p14:creationId xmlns:p14="http://schemas.microsoft.com/office/powerpoint/2010/main" val="394941604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5D8A17D-175C-C528-3ED8-09ED91D2665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0C4B1F69-BD6C-C5A9-0A01-554AE8DC682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74AF084C-4619-2C1E-0EC1-0407E893A2C4}"/>
              </a:ext>
            </a:extLst>
          </p:cNvPr>
          <p:cNvSpPr>
            <a:spLocks noGrp="1" noChangeArrowheads="1"/>
          </p:cNvSpPr>
          <p:nvPr>
            <p:ph type="sldNum" sz="quarter" idx="12"/>
          </p:nvPr>
        </p:nvSpPr>
        <p:spPr/>
        <p:txBody>
          <a:bodyPr/>
          <a:lstStyle>
            <a:lvl1pPr eaLnBrk="0" hangingPunct="0">
              <a:defRPr/>
            </a:lvl1pPr>
          </a:lstStyle>
          <a:p>
            <a:pPr>
              <a:defRPr/>
            </a:pPr>
            <a:fld id="{7CBBCAC0-70A4-4000-AE55-5035CBE20A1C}" type="slidenum">
              <a:rPr lang="en-US" altLang="en-US"/>
              <a:pPr>
                <a:defRPr/>
              </a:pPr>
              <a:t>‹#›</a:t>
            </a:fld>
            <a:endParaRPr lang="en-US" altLang="en-US"/>
          </a:p>
        </p:txBody>
      </p:sp>
    </p:spTree>
    <p:extLst>
      <p:ext uri="{BB962C8B-B14F-4D97-AF65-F5344CB8AC3E}">
        <p14:creationId xmlns:p14="http://schemas.microsoft.com/office/powerpoint/2010/main" val="363089579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2AED0D-401F-EFE2-0674-1B82BF8DB85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C2ADA9A-2AAF-A6B0-4B97-54BAAC819FF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BC886EA2-241F-E3F1-CBDD-837DBEC1AAFF}"/>
              </a:ext>
            </a:extLst>
          </p:cNvPr>
          <p:cNvSpPr>
            <a:spLocks noGrp="1" noChangeArrowheads="1"/>
          </p:cNvSpPr>
          <p:nvPr>
            <p:ph type="sldNum" sz="quarter" idx="12"/>
          </p:nvPr>
        </p:nvSpPr>
        <p:spPr/>
        <p:txBody>
          <a:bodyPr/>
          <a:lstStyle>
            <a:lvl1pPr eaLnBrk="0" hangingPunct="0">
              <a:defRPr/>
            </a:lvl1pPr>
          </a:lstStyle>
          <a:p>
            <a:pPr>
              <a:defRPr/>
            </a:pPr>
            <a:fld id="{B517542A-BD94-4B9F-9629-0AD55B1CB985}" type="slidenum">
              <a:rPr lang="en-US" altLang="en-US"/>
              <a:pPr>
                <a:defRPr/>
              </a:pPr>
              <a:t>‹#›</a:t>
            </a:fld>
            <a:endParaRPr lang="en-US" altLang="en-US"/>
          </a:p>
        </p:txBody>
      </p:sp>
    </p:spTree>
    <p:extLst>
      <p:ext uri="{BB962C8B-B14F-4D97-AF65-F5344CB8AC3E}">
        <p14:creationId xmlns:p14="http://schemas.microsoft.com/office/powerpoint/2010/main" val="375033668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8A8ED2-F096-5920-61F0-D88945AB836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F069D76B-6A90-DD2E-FECB-31B02AA52BF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BAE8FB98-EC50-422A-21CC-F764C3BE9F2A}"/>
              </a:ext>
            </a:extLst>
          </p:cNvPr>
          <p:cNvSpPr>
            <a:spLocks noGrp="1" noChangeArrowheads="1"/>
          </p:cNvSpPr>
          <p:nvPr>
            <p:ph type="sldNum" sz="quarter" idx="12"/>
          </p:nvPr>
        </p:nvSpPr>
        <p:spPr/>
        <p:txBody>
          <a:bodyPr/>
          <a:lstStyle>
            <a:lvl1pPr eaLnBrk="0" hangingPunct="0">
              <a:defRPr/>
            </a:lvl1pPr>
          </a:lstStyle>
          <a:p>
            <a:pPr>
              <a:defRPr/>
            </a:pPr>
            <a:fld id="{6F6CC41C-289D-45E9-B958-20E808A867E2}" type="slidenum">
              <a:rPr lang="en-US" altLang="en-US"/>
              <a:pPr>
                <a:defRPr/>
              </a:pPr>
              <a:t>‹#›</a:t>
            </a:fld>
            <a:endParaRPr lang="en-US" altLang="en-US"/>
          </a:p>
        </p:txBody>
      </p:sp>
    </p:spTree>
    <p:extLst>
      <p:ext uri="{BB962C8B-B14F-4D97-AF65-F5344CB8AC3E}">
        <p14:creationId xmlns:p14="http://schemas.microsoft.com/office/powerpoint/2010/main" val="11018729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D725C5B2-A2D7-AA33-E3B8-5523B91F99F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3B2770A8-CA86-20FD-2D37-D65C0D21D17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1C72F99-7EC0-3747-ECD6-D12DBCC796CC}"/>
              </a:ext>
            </a:extLst>
          </p:cNvPr>
          <p:cNvSpPr>
            <a:spLocks noGrp="1" noChangeArrowheads="1"/>
          </p:cNvSpPr>
          <p:nvPr>
            <p:ph type="sldNum" sz="quarter" idx="12"/>
          </p:nvPr>
        </p:nvSpPr>
        <p:spPr/>
        <p:txBody>
          <a:bodyPr/>
          <a:lstStyle>
            <a:lvl1pPr eaLnBrk="0" hangingPunct="0">
              <a:defRPr/>
            </a:lvl1pPr>
          </a:lstStyle>
          <a:p>
            <a:pPr>
              <a:defRPr/>
            </a:pPr>
            <a:fld id="{24A25EB2-E355-4D3A-B8D1-78DAA6CAF7E0}" type="slidenum">
              <a:rPr lang="en-US" altLang="en-US"/>
              <a:pPr>
                <a:defRPr/>
              </a:pPr>
              <a:t>‹#›</a:t>
            </a:fld>
            <a:endParaRPr lang="en-US" altLang="en-US"/>
          </a:p>
        </p:txBody>
      </p:sp>
    </p:spTree>
    <p:extLst>
      <p:ext uri="{BB962C8B-B14F-4D97-AF65-F5344CB8AC3E}">
        <p14:creationId xmlns:p14="http://schemas.microsoft.com/office/powerpoint/2010/main" val="1529123520"/>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72A273-55AC-AE98-D417-80B9EB65FDB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A886C2FC-B009-F440-0C8D-193A56217F2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A4A7ECA0-0572-DA4C-B151-66AC184AD4FB}"/>
              </a:ext>
            </a:extLst>
          </p:cNvPr>
          <p:cNvSpPr>
            <a:spLocks noGrp="1" noChangeArrowheads="1"/>
          </p:cNvSpPr>
          <p:nvPr>
            <p:ph type="sldNum" sz="quarter" idx="12"/>
          </p:nvPr>
        </p:nvSpPr>
        <p:spPr/>
        <p:txBody>
          <a:bodyPr/>
          <a:lstStyle>
            <a:lvl1pPr eaLnBrk="0" hangingPunct="0">
              <a:defRPr/>
            </a:lvl1pPr>
          </a:lstStyle>
          <a:p>
            <a:pPr>
              <a:defRPr/>
            </a:pPr>
            <a:fld id="{37423D7B-8282-4D2F-AE42-0D203E1C8972}" type="slidenum">
              <a:rPr lang="en-US" altLang="en-US"/>
              <a:pPr>
                <a:defRPr/>
              </a:pPr>
              <a:t>‹#›</a:t>
            </a:fld>
            <a:endParaRPr lang="en-US" altLang="en-US"/>
          </a:p>
        </p:txBody>
      </p:sp>
    </p:spTree>
    <p:extLst>
      <p:ext uri="{BB962C8B-B14F-4D97-AF65-F5344CB8AC3E}">
        <p14:creationId xmlns:p14="http://schemas.microsoft.com/office/powerpoint/2010/main" val="125248276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6CDEB7-F39F-135D-E3BF-3B98C0F6FF2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965A977A-F08B-BD25-D543-DB653ECA7D7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E80D83F-2519-0FCE-1735-1AB7FAD69624}"/>
              </a:ext>
            </a:extLst>
          </p:cNvPr>
          <p:cNvSpPr>
            <a:spLocks noGrp="1" noChangeArrowheads="1"/>
          </p:cNvSpPr>
          <p:nvPr>
            <p:ph type="sldNum" sz="quarter" idx="12"/>
          </p:nvPr>
        </p:nvSpPr>
        <p:spPr/>
        <p:txBody>
          <a:bodyPr/>
          <a:lstStyle>
            <a:lvl1pPr eaLnBrk="0" hangingPunct="0">
              <a:defRPr/>
            </a:lvl1pPr>
          </a:lstStyle>
          <a:p>
            <a:pPr>
              <a:defRPr/>
            </a:pPr>
            <a:fld id="{2AB38DAF-B9D2-4F62-8E8F-91D43FECCA41}" type="slidenum">
              <a:rPr lang="en-US" altLang="en-US"/>
              <a:pPr>
                <a:defRPr/>
              </a:pPr>
              <a:t>‹#›</a:t>
            </a:fld>
            <a:endParaRPr lang="en-US" altLang="en-US"/>
          </a:p>
        </p:txBody>
      </p:sp>
    </p:spTree>
    <p:extLst>
      <p:ext uri="{BB962C8B-B14F-4D97-AF65-F5344CB8AC3E}">
        <p14:creationId xmlns:p14="http://schemas.microsoft.com/office/powerpoint/2010/main" val="135301900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870489-8A71-6C30-7D7F-E5063E6B06D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750B8AC-50E8-FEE3-9097-FFB2B501B78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F7890727-C6C1-1042-DC37-DD535FF10168}"/>
              </a:ext>
            </a:extLst>
          </p:cNvPr>
          <p:cNvSpPr>
            <a:spLocks noGrp="1" noChangeArrowheads="1"/>
          </p:cNvSpPr>
          <p:nvPr>
            <p:ph type="sldNum" sz="quarter" idx="12"/>
          </p:nvPr>
        </p:nvSpPr>
        <p:spPr/>
        <p:txBody>
          <a:bodyPr/>
          <a:lstStyle>
            <a:lvl1pPr eaLnBrk="0" hangingPunct="0">
              <a:defRPr/>
            </a:lvl1pPr>
          </a:lstStyle>
          <a:p>
            <a:pPr>
              <a:defRPr/>
            </a:pPr>
            <a:fld id="{B8B9D952-45DB-4043-A1D9-3F42F0FD5092}" type="slidenum">
              <a:rPr lang="en-US" altLang="en-US"/>
              <a:pPr>
                <a:defRPr/>
              </a:pPr>
              <a:t>‹#›</a:t>
            </a:fld>
            <a:endParaRPr lang="en-US" altLang="en-US"/>
          </a:p>
        </p:txBody>
      </p:sp>
    </p:spTree>
    <p:extLst>
      <p:ext uri="{BB962C8B-B14F-4D97-AF65-F5344CB8AC3E}">
        <p14:creationId xmlns:p14="http://schemas.microsoft.com/office/powerpoint/2010/main" val="2973136159"/>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162DB57-BB2D-084B-6064-E2F48E0A89E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E2B5655-6B33-78B2-A207-74107DE5FB0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21E5952C-E7F7-6B3F-097D-D2766D235F2A}"/>
              </a:ext>
            </a:extLst>
          </p:cNvPr>
          <p:cNvSpPr>
            <a:spLocks noGrp="1" noChangeArrowheads="1"/>
          </p:cNvSpPr>
          <p:nvPr>
            <p:ph type="sldNum" sz="quarter" idx="12"/>
          </p:nvPr>
        </p:nvSpPr>
        <p:spPr/>
        <p:txBody>
          <a:bodyPr/>
          <a:lstStyle>
            <a:lvl1pPr eaLnBrk="0" hangingPunct="0">
              <a:defRPr/>
            </a:lvl1pPr>
          </a:lstStyle>
          <a:p>
            <a:pPr>
              <a:defRPr/>
            </a:pPr>
            <a:fld id="{FFB66823-B279-4825-8923-EA4D0C93DDC0}" type="slidenum">
              <a:rPr lang="en-US" altLang="en-US"/>
              <a:pPr>
                <a:defRPr/>
              </a:pPr>
              <a:t>‹#›</a:t>
            </a:fld>
            <a:endParaRPr lang="en-US" altLang="en-US"/>
          </a:p>
        </p:txBody>
      </p:sp>
    </p:spTree>
    <p:extLst>
      <p:ext uri="{BB962C8B-B14F-4D97-AF65-F5344CB8AC3E}">
        <p14:creationId xmlns:p14="http://schemas.microsoft.com/office/powerpoint/2010/main" val="18715431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FA9B8-8318-EFCD-8626-9C8C0C99B63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88AA459-4417-72A8-8383-7DBD0DD4156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365B5B8-6EBF-226B-5F06-07225D38A5B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1B732DC-5F5E-4F2F-81F4-0ABE825FC1EF}" type="slidenum">
              <a:rPr lang="en-US" altLang="en-US"/>
              <a:pPr>
                <a:defRPr/>
              </a:pPr>
              <a:t>‹#›</a:t>
            </a:fld>
            <a:endParaRPr lang="en-US" altLang="en-US"/>
          </a:p>
        </p:txBody>
      </p:sp>
    </p:spTree>
    <p:extLst>
      <p:ext uri="{BB962C8B-B14F-4D97-AF65-F5344CB8AC3E}">
        <p14:creationId xmlns:p14="http://schemas.microsoft.com/office/powerpoint/2010/main" val="418455293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0D9582-9996-EA7C-F434-4620F9A69E8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3223FAB6-5F52-C780-4185-F44F5F5728C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058351B7-41DC-890D-D792-0D04661C293B}"/>
              </a:ext>
            </a:extLst>
          </p:cNvPr>
          <p:cNvSpPr>
            <a:spLocks noGrp="1" noChangeArrowheads="1"/>
          </p:cNvSpPr>
          <p:nvPr>
            <p:ph type="sldNum" sz="quarter" idx="12"/>
          </p:nvPr>
        </p:nvSpPr>
        <p:spPr/>
        <p:txBody>
          <a:bodyPr/>
          <a:lstStyle>
            <a:lvl1pPr eaLnBrk="0" hangingPunct="0">
              <a:defRPr/>
            </a:lvl1pPr>
          </a:lstStyle>
          <a:p>
            <a:pPr>
              <a:defRPr/>
            </a:pPr>
            <a:fld id="{2C158AE1-3539-4BB8-842A-8AFAFC10F711}" type="slidenum">
              <a:rPr lang="en-US" altLang="en-US"/>
              <a:pPr>
                <a:defRPr/>
              </a:pPr>
              <a:t>‹#›</a:t>
            </a:fld>
            <a:endParaRPr lang="en-US" altLang="en-US"/>
          </a:p>
        </p:txBody>
      </p:sp>
    </p:spTree>
    <p:extLst>
      <p:ext uri="{BB962C8B-B14F-4D97-AF65-F5344CB8AC3E}">
        <p14:creationId xmlns:p14="http://schemas.microsoft.com/office/powerpoint/2010/main" val="278583250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6C635B-FF1B-18C8-CB82-644E69068C2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4AB2E311-3D83-7A09-3E13-64922DDC10D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ADADD0F5-A757-06F6-B323-CDC89B9AA206}"/>
              </a:ext>
            </a:extLst>
          </p:cNvPr>
          <p:cNvSpPr>
            <a:spLocks noGrp="1" noChangeArrowheads="1"/>
          </p:cNvSpPr>
          <p:nvPr>
            <p:ph type="sldNum" sz="quarter" idx="12"/>
          </p:nvPr>
        </p:nvSpPr>
        <p:spPr/>
        <p:txBody>
          <a:bodyPr/>
          <a:lstStyle>
            <a:lvl1pPr eaLnBrk="0" hangingPunct="0">
              <a:defRPr/>
            </a:lvl1pPr>
          </a:lstStyle>
          <a:p>
            <a:pPr>
              <a:defRPr/>
            </a:pPr>
            <a:fld id="{E69D3187-2E98-49FD-956F-419164062F69}" type="slidenum">
              <a:rPr lang="en-US" altLang="en-US"/>
              <a:pPr>
                <a:defRPr/>
              </a:pPr>
              <a:t>‹#›</a:t>
            </a:fld>
            <a:endParaRPr lang="en-US" altLang="en-US"/>
          </a:p>
        </p:txBody>
      </p:sp>
    </p:spTree>
    <p:extLst>
      <p:ext uri="{BB962C8B-B14F-4D97-AF65-F5344CB8AC3E}">
        <p14:creationId xmlns:p14="http://schemas.microsoft.com/office/powerpoint/2010/main" val="47601734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EAC8B9-6A69-745E-658D-5DC34901FD4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08B1CC1C-9013-90CF-3DE4-522FF51024A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5F44A3B8-2FB4-A7F8-D28D-7218EAE79859}"/>
              </a:ext>
            </a:extLst>
          </p:cNvPr>
          <p:cNvSpPr>
            <a:spLocks noGrp="1" noChangeArrowheads="1"/>
          </p:cNvSpPr>
          <p:nvPr>
            <p:ph type="sldNum" sz="quarter" idx="12"/>
          </p:nvPr>
        </p:nvSpPr>
        <p:spPr/>
        <p:txBody>
          <a:bodyPr/>
          <a:lstStyle>
            <a:lvl1pPr eaLnBrk="0" hangingPunct="0">
              <a:defRPr/>
            </a:lvl1pPr>
          </a:lstStyle>
          <a:p>
            <a:pPr>
              <a:defRPr/>
            </a:pPr>
            <a:fld id="{24B7A799-F1BC-4887-9266-D6BEB07A61BC}" type="slidenum">
              <a:rPr lang="en-US" altLang="en-US"/>
              <a:pPr>
                <a:defRPr/>
              </a:pPr>
              <a:t>‹#›</a:t>
            </a:fld>
            <a:endParaRPr lang="en-US" altLang="en-US"/>
          </a:p>
        </p:txBody>
      </p:sp>
    </p:spTree>
    <p:extLst>
      <p:ext uri="{BB962C8B-B14F-4D97-AF65-F5344CB8AC3E}">
        <p14:creationId xmlns:p14="http://schemas.microsoft.com/office/powerpoint/2010/main" val="369039529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5944D2-7B93-616E-6EBD-65DB4758F05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F59A5448-8A20-E1B3-2A7C-5019D9E1ED5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378E2598-C189-B16D-2DA9-135AEA2CBA6A}"/>
              </a:ext>
            </a:extLst>
          </p:cNvPr>
          <p:cNvSpPr>
            <a:spLocks noGrp="1" noChangeArrowheads="1"/>
          </p:cNvSpPr>
          <p:nvPr>
            <p:ph type="sldNum" sz="quarter" idx="12"/>
          </p:nvPr>
        </p:nvSpPr>
        <p:spPr/>
        <p:txBody>
          <a:bodyPr/>
          <a:lstStyle>
            <a:lvl1pPr eaLnBrk="0" hangingPunct="0">
              <a:defRPr/>
            </a:lvl1pPr>
          </a:lstStyle>
          <a:p>
            <a:pPr>
              <a:defRPr/>
            </a:pPr>
            <a:fld id="{F2A4B5E4-7992-4EE0-888A-2868E3C4D7A2}" type="slidenum">
              <a:rPr lang="en-US" altLang="en-US"/>
              <a:pPr>
                <a:defRPr/>
              </a:pPr>
              <a:t>‹#›</a:t>
            </a:fld>
            <a:endParaRPr lang="en-US" altLang="en-US"/>
          </a:p>
        </p:txBody>
      </p:sp>
    </p:spTree>
    <p:extLst>
      <p:ext uri="{BB962C8B-B14F-4D97-AF65-F5344CB8AC3E}">
        <p14:creationId xmlns:p14="http://schemas.microsoft.com/office/powerpoint/2010/main" val="300207020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41504B7-B5BC-221B-C95D-BA6963D7AA5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3E3A944-A83D-D9D2-B9A6-64212D0E3FB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D39CC52A-F73C-A124-D354-71C47A8F3B88}"/>
              </a:ext>
            </a:extLst>
          </p:cNvPr>
          <p:cNvSpPr>
            <a:spLocks noGrp="1" noChangeArrowheads="1"/>
          </p:cNvSpPr>
          <p:nvPr>
            <p:ph type="sldNum" sz="quarter" idx="12"/>
          </p:nvPr>
        </p:nvSpPr>
        <p:spPr/>
        <p:txBody>
          <a:bodyPr/>
          <a:lstStyle>
            <a:lvl1pPr eaLnBrk="0" hangingPunct="0">
              <a:defRPr/>
            </a:lvl1pPr>
          </a:lstStyle>
          <a:p>
            <a:pPr>
              <a:defRPr/>
            </a:pPr>
            <a:fld id="{49BC232D-FB7B-4042-8744-49F6FD059368}" type="slidenum">
              <a:rPr lang="en-US" altLang="en-US"/>
              <a:pPr>
                <a:defRPr/>
              </a:pPr>
              <a:t>‹#›</a:t>
            </a:fld>
            <a:endParaRPr lang="en-US" altLang="en-US"/>
          </a:p>
        </p:txBody>
      </p:sp>
    </p:spTree>
    <p:extLst>
      <p:ext uri="{BB962C8B-B14F-4D97-AF65-F5344CB8AC3E}">
        <p14:creationId xmlns:p14="http://schemas.microsoft.com/office/powerpoint/2010/main" val="493277006"/>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36EF2DE-6A68-7E75-9F66-347FF78A2F4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3E0BC3D3-76C6-739D-29ED-1CA51FE69BF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6763386F-2AD2-6080-2BF3-2F3F6A2CB1AF}"/>
              </a:ext>
            </a:extLst>
          </p:cNvPr>
          <p:cNvSpPr>
            <a:spLocks noGrp="1" noChangeArrowheads="1"/>
          </p:cNvSpPr>
          <p:nvPr>
            <p:ph type="sldNum" sz="quarter" idx="12"/>
          </p:nvPr>
        </p:nvSpPr>
        <p:spPr/>
        <p:txBody>
          <a:bodyPr/>
          <a:lstStyle>
            <a:lvl1pPr eaLnBrk="0" hangingPunct="0">
              <a:defRPr/>
            </a:lvl1pPr>
          </a:lstStyle>
          <a:p>
            <a:pPr>
              <a:defRPr/>
            </a:pPr>
            <a:fld id="{AEA153A2-20FB-4B78-B4C5-3523481547B1}" type="slidenum">
              <a:rPr lang="en-US" altLang="en-US"/>
              <a:pPr>
                <a:defRPr/>
              </a:pPr>
              <a:t>‹#›</a:t>
            </a:fld>
            <a:endParaRPr lang="en-US" altLang="en-US"/>
          </a:p>
        </p:txBody>
      </p:sp>
    </p:spTree>
    <p:extLst>
      <p:ext uri="{BB962C8B-B14F-4D97-AF65-F5344CB8AC3E}">
        <p14:creationId xmlns:p14="http://schemas.microsoft.com/office/powerpoint/2010/main" val="290014179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9DB9D7-5961-9E25-EDF4-9AA4CC0BE46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3A52A4D-52AC-07BB-24DF-B15EBCE0C18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0FE5BBB6-1D6D-488A-DB64-181ADADC60EE}"/>
              </a:ext>
            </a:extLst>
          </p:cNvPr>
          <p:cNvSpPr>
            <a:spLocks noGrp="1" noChangeArrowheads="1"/>
          </p:cNvSpPr>
          <p:nvPr>
            <p:ph type="sldNum" sz="quarter" idx="12"/>
          </p:nvPr>
        </p:nvSpPr>
        <p:spPr/>
        <p:txBody>
          <a:bodyPr/>
          <a:lstStyle>
            <a:lvl1pPr eaLnBrk="0" hangingPunct="0">
              <a:defRPr/>
            </a:lvl1pPr>
          </a:lstStyle>
          <a:p>
            <a:pPr>
              <a:defRPr/>
            </a:pPr>
            <a:fld id="{13F3A4CB-1539-44A9-9236-3246374C75BB}" type="slidenum">
              <a:rPr lang="en-US" altLang="en-US"/>
              <a:pPr>
                <a:defRPr/>
              </a:pPr>
              <a:t>‹#›</a:t>
            </a:fld>
            <a:endParaRPr lang="en-US" altLang="en-US"/>
          </a:p>
        </p:txBody>
      </p:sp>
    </p:spTree>
    <p:extLst>
      <p:ext uri="{BB962C8B-B14F-4D97-AF65-F5344CB8AC3E}">
        <p14:creationId xmlns:p14="http://schemas.microsoft.com/office/powerpoint/2010/main" val="397820391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A1C5FD-38D6-5106-D26C-855F7CE112F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944FED3-2970-CAFF-B2DD-449D9887358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9F34151-FB3D-54B9-4FDB-065C3BB0D348}"/>
              </a:ext>
            </a:extLst>
          </p:cNvPr>
          <p:cNvSpPr>
            <a:spLocks noGrp="1" noChangeArrowheads="1"/>
          </p:cNvSpPr>
          <p:nvPr>
            <p:ph type="sldNum" sz="quarter" idx="12"/>
          </p:nvPr>
        </p:nvSpPr>
        <p:spPr/>
        <p:txBody>
          <a:bodyPr/>
          <a:lstStyle>
            <a:lvl1pPr eaLnBrk="0" hangingPunct="0">
              <a:defRPr/>
            </a:lvl1pPr>
          </a:lstStyle>
          <a:p>
            <a:pPr>
              <a:defRPr/>
            </a:pPr>
            <a:fld id="{B92FE52B-F960-465A-9EEB-58FF56B92D18}" type="slidenum">
              <a:rPr lang="en-US" altLang="en-US"/>
              <a:pPr>
                <a:defRPr/>
              </a:pPr>
              <a:t>‹#›</a:t>
            </a:fld>
            <a:endParaRPr lang="en-US" altLang="en-US"/>
          </a:p>
        </p:txBody>
      </p:sp>
    </p:spTree>
    <p:extLst>
      <p:ext uri="{BB962C8B-B14F-4D97-AF65-F5344CB8AC3E}">
        <p14:creationId xmlns:p14="http://schemas.microsoft.com/office/powerpoint/2010/main" val="275602059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D0ADABB4-0FBA-B010-6DB9-D63E1E3A862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9086E42-5E8A-DF0D-657B-5F5724F3C25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F0470632-62D4-DE89-FAB3-3A4882A7BD2E}"/>
              </a:ext>
            </a:extLst>
          </p:cNvPr>
          <p:cNvSpPr>
            <a:spLocks noGrp="1" noChangeArrowheads="1"/>
          </p:cNvSpPr>
          <p:nvPr>
            <p:ph type="sldNum" sz="quarter" idx="12"/>
          </p:nvPr>
        </p:nvSpPr>
        <p:spPr/>
        <p:txBody>
          <a:bodyPr/>
          <a:lstStyle>
            <a:lvl1pPr eaLnBrk="0" hangingPunct="0">
              <a:defRPr/>
            </a:lvl1pPr>
          </a:lstStyle>
          <a:p>
            <a:pPr>
              <a:defRPr/>
            </a:pPr>
            <a:fld id="{BDAEEC1C-96AB-481E-8B7C-199115BBF359}" type="slidenum">
              <a:rPr lang="en-US" altLang="en-US"/>
              <a:pPr>
                <a:defRPr/>
              </a:pPr>
              <a:t>‹#›</a:t>
            </a:fld>
            <a:endParaRPr lang="en-US" altLang="en-US"/>
          </a:p>
        </p:txBody>
      </p:sp>
    </p:spTree>
    <p:extLst>
      <p:ext uri="{BB962C8B-B14F-4D97-AF65-F5344CB8AC3E}">
        <p14:creationId xmlns:p14="http://schemas.microsoft.com/office/powerpoint/2010/main" val="159002185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BD178F-BC9F-8369-BB34-B665C4F7854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669DC311-8AA2-9089-CC63-0D0DA7AAC3C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D4953CA9-EC5D-F120-8068-939D4A6D3D7D}"/>
              </a:ext>
            </a:extLst>
          </p:cNvPr>
          <p:cNvSpPr>
            <a:spLocks noGrp="1" noChangeArrowheads="1"/>
          </p:cNvSpPr>
          <p:nvPr>
            <p:ph type="sldNum" sz="quarter" idx="12"/>
          </p:nvPr>
        </p:nvSpPr>
        <p:spPr/>
        <p:txBody>
          <a:bodyPr/>
          <a:lstStyle>
            <a:lvl1pPr eaLnBrk="0" hangingPunct="0">
              <a:defRPr/>
            </a:lvl1pPr>
          </a:lstStyle>
          <a:p>
            <a:pPr>
              <a:defRPr/>
            </a:pPr>
            <a:fld id="{7FDCF5BE-BFDD-4D15-BADA-F65BA44282AE}" type="slidenum">
              <a:rPr lang="en-US" altLang="en-US"/>
              <a:pPr>
                <a:defRPr/>
              </a:pPr>
              <a:t>‹#›</a:t>
            </a:fld>
            <a:endParaRPr lang="en-US" altLang="en-US"/>
          </a:p>
        </p:txBody>
      </p:sp>
    </p:spTree>
    <p:extLst>
      <p:ext uri="{BB962C8B-B14F-4D97-AF65-F5344CB8AC3E}">
        <p14:creationId xmlns:p14="http://schemas.microsoft.com/office/powerpoint/2010/main" val="3753946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7FAF30-05EE-5B8D-B60A-6B0C73A65F9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4B9FFC1-EAE9-CDD4-8BD6-AA5E3698D19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401ABEF-9E1E-5A3D-47FC-A6C3BE8DA04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B22C291-7145-48DA-9D1F-8E5179B7D31A}" type="slidenum">
              <a:rPr lang="en-US" altLang="en-US"/>
              <a:pPr>
                <a:defRPr/>
              </a:pPr>
              <a:t>‹#›</a:t>
            </a:fld>
            <a:endParaRPr lang="en-US" altLang="en-US"/>
          </a:p>
        </p:txBody>
      </p:sp>
    </p:spTree>
    <p:extLst>
      <p:ext uri="{BB962C8B-B14F-4D97-AF65-F5344CB8AC3E}">
        <p14:creationId xmlns:p14="http://schemas.microsoft.com/office/powerpoint/2010/main" val="250991794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01B60DE-6E2C-CD7E-1A87-7900CC3CC87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B2040E5-66F4-6FB6-C99E-592A5FB4487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D1ADE6F-E7D4-9BDC-896C-81DBDEE87BA1}"/>
              </a:ext>
            </a:extLst>
          </p:cNvPr>
          <p:cNvSpPr>
            <a:spLocks noGrp="1" noChangeArrowheads="1"/>
          </p:cNvSpPr>
          <p:nvPr>
            <p:ph type="sldNum" sz="quarter" idx="12"/>
          </p:nvPr>
        </p:nvSpPr>
        <p:spPr/>
        <p:txBody>
          <a:bodyPr/>
          <a:lstStyle>
            <a:lvl1pPr eaLnBrk="0" hangingPunct="0">
              <a:defRPr/>
            </a:lvl1pPr>
          </a:lstStyle>
          <a:p>
            <a:pPr>
              <a:defRPr/>
            </a:pPr>
            <a:fld id="{54D6E4F8-CCFB-4445-B045-5501AA0B8D61}" type="slidenum">
              <a:rPr lang="en-US" altLang="en-US"/>
              <a:pPr>
                <a:defRPr/>
              </a:pPr>
              <a:t>‹#›</a:t>
            </a:fld>
            <a:endParaRPr lang="en-US" altLang="en-US"/>
          </a:p>
        </p:txBody>
      </p:sp>
    </p:spTree>
    <p:extLst>
      <p:ext uri="{BB962C8B-B14F-4D97-AF65-F5344CB8AC3E}">
        <p14:creationId xmlns:p14="http://schemas.microsoft.com/office/powerpoint/2010/main" val="419099405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33639C-3D61-6DE6-D18C-C91A8C32F28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B7A0DFB2-6B9A-4302-713F-1F1BF4FD359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FDDE8F37-CC9B-C1CF-FD60-4BCBE07FD8A7}"/>
              </a:ext>
            </a:extLst>
          </p:cNvPr>
          <p:cNvSpPr>
            <a:spLocks noGrp="1" noChangeArrowheads="1"/>
          </p:cNvSpPr>
          <p:nvPr>
            <p:ph type="sldNum" sz="quarter" idx="12"/>
          </p:nvPr>
        </p:nvSpPr>
        <p:spPr/>
        <p:txBody>
          <a:bodyPr/>
          <a:lstStyle>
            <a:lvl1pPr eaLnBrk="0" hangingPunct="0">
              <a:defRPr/>
            </a:lvl1pPr>
          </a:lstStyle>
          <a:p>
            <a:pPr>
              <a:defRPr/>
            </a:pPr>
            <a:fld id="{3E933277-121B-4A82-8719-C64DF3EEFE06}" type="slidenum">
              <a:rPr lang="en-US" altLang="en-US"/>
              <a:pPr>
                <a:defRPr/>
              </a:pPr>
              <a:t>‹#›</a:t>
            </a:fld>
            <a:endParaRPr lang="en-US" altLang="en-US"/>
          </a:p>
        </p:txBody>
      </p:sp>
    </p:spTree>
    <p:extLst>
      <p:ext uri="{BB962C8B-B14F-4D97-AF65-F5344CB8AC3E}">
        <p14:creationId xmlns:p14="http://schemas.microsoft.com/office/powerpoint/2010/main" val="2485259569"/>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FD31719-C831-A007-D5E1-C09A29EB243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66158E3-28D1-60B8-9430-F4F05B58A03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378BD8F-A6B5-91E2-DA16-4E2FABF25950}"/>
              </a:ext>
            </a:extLst>
          </p:cNvPr>
          <p:cNvSpPr>
            <a:spLocks noGrp="1" noChangeArrowheads="1"/>
          </p:cNvSpPr>
          <p:nvPr>
            <p:ph type="sldNum" sz="quarter" idx="12"/>
          </p:nvPr>
        </p:nvSpPr>
        <p:spPr/>
        <p:txBody>
          <a:bodyPr/>
          <a:lstStyle>
            <a:lvl1pPr eaLnBrk="0" hangingPunct="0">
              <a:defRPr/>
            </a:lvl1pPr>
          </a:lstStyle>
          <a:p>
            <a:pPr>
              <a:defRPr/>
            </a:pPr>
            <a:fld id="{83293BC8-C608-41C9-9188-9BA424615939}" type="slidenum">
              <a:rPr lang="en-US" altLang="en-US"/>
              <a:pPr>
                <a:defRPr/>
              </a:pPr>
              <a:t>‹#›</a:t>
            </a:fld>
            <a:endParaRPr lang="en-US" altLang="en-US"/>
          </a:p>
        </p:txBody>
      </p:sp>
    </p:spTree>
    <p:extLst>
      <p:ext uri="{BB962C8B-B14F-4D97-AF65-F5344CB8AC3E}">
        <p14:creationId xmlns:p14="http://schemas.microsoft.com/office/powerpoint/2010/main" val="541060571"/>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6FA0BB-2817-0EF0-90AF-8A6BECA0464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6700C496-1208-05FA-A0B3-CB2998D1376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9AF2D448-2643-B1DE-9B14-FE22348EE7C4}"/>
              </a:ext>
            </a:extLst>
          </p:cNvPr>
          <p:cNvSpPr>
            <a:spLocks noGrp="1" noChangeArrowheads="1"/>
          </p:cNvSpPr>
          <p:nvPr>
            <p:ph type="sldNum" sz="quarter" idx="12"/>
          </p:nvPr>
        </p:nvSpPr>
        <p:spPr/>
        <p:txBody>
          <a:bodyPr/>
          <a:lstStyle>
            <a:lvl1pPr eaLnBrk="0" hangingPunct="0">
              <a:defRPr/>
            </a:lvl1pPr>
          </a:lstStyle>
          <a:p>
            <a:pPr>
              <a:defRPr/>
            </a:pPr>
            <a:fld id="{DB103376-742A-4708-927F-6971836B9A1C}" type="slidenum">
              <a:rPr lang="en-US" altLang="en-US"/>
              <a:pPr>
                <a:defRPr/>
              </a:pPr>
              <a:t>‹#›</a:t>
            </a:fld>
            <a:endParaRPr lang="en-US" altLang="en-US"/>
          </a:p>
        </p:txBody>
      </p:sp>
    </p:spTree>
    <p:extLst>
      <p:ext uri="{BB962C8B-B14F-4D97-AF65-F5344CB8AC3E}">
        <p14:creationId xmlns:p14="http://schemas.microsoft.com/office/powerpoint/2010/main" val="222184491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140222-F93B-74E4-6EAE-67C706051D6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A55A9675-EC4C-9E6F-8437-4C87EE9EF13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B1DA2EE0-8C4A-294F-8A6F-BE8D1758B9C2}"/>
              </a:ext>
            </a:extLst>
          </p:cNvPr>
          <p:cNvSpPr>
            <a:spLocks noGrp="1" noChangeArrowheads="1"/>
          </p:cNvSpPr>
          <p:nvPr>
            <p:ph type="sldNum" sz="quarter" idx="12"/>
          </p:nvPr>
        </p:nvSpPr>
        <p:spPr/>
        <p:txBody>
          <a:bodyPr/>
          <a:lstStyle>
            <a:lvl1pPr eaLnBrk="0" hangingPunct="0">
              <a:defRPr/>
            </a:lvl1pPr>
          </a:lstStyle>
          <a:p>
            <a:pPr>
              <a:defRPr/>
            </a:pPr>
            <a:fld id="{9D660E7B-C122-4E88-8FCF-78AF342F9DC0}" type="slidenum">
              <a:rPr lang="en-US" altLang="en-US"/>
              <a:pPr>
                <a:defRPr/>
              </a:pPr>
              <a:t>‹#›</a:t>
            </a:fld>
            <a:endParaRPr lang="en-US" altLang="en-US"/>
          </a:p>
        </p:txBody>
      </p:sp>
    </p:spTree>
    <p:extLst>
      <p:ext uri="{BB962C8B-B14F-4D97-AF65-F5344CB8AC3E}">
        <p14:creationId xmlns:p14="http://schemas.microsoft.com/office/powerpoint/2010/main" val="322109357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4487DC3-7EA8-A6A9-70E3-60381CEA8F6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56A9F74D-B1A3-134D-95DB-0171195835E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F369E95D-AB22-558E-5894-D57AC3383A7E}"/>
              </a:ext>
            </a:extLst>
          </p:cNvPr>
          <p:cNvSpPr>
            <a:spLocks noGrp="1" noChangeArrowheads="1"/>
          </p:cNvSpPr>
          <p:nvPr>
            <p:ph type="sldNum" sz="quarter" idx="12"/>
          </p:nvPr>
        </p:nvSpPr>
        <p:spPr/>
        <p:txBody>
          <a:bodyPr/>
          <a:lstStyle>
            <a:lvl1pPr eaLnBrk="0" hangingPunct="0">
              <a:defRPr/>
            </a:lvl1pPr>
          </a:lstStyle>
          <a:p>
            <a:pPr>
              <a:defRPr/>
            </a:pPr>
            <a:fld id="{9478B549-852E-4D83-9FC8-D88CC00B1EE0}" type="slidenum">
              <a:rPr lang="en-US" altLang="en-US"/>
              <a:pPr>
                <a:defRPr/>
              </a:pPr>
              <a:t>‹#›</a:t>
            </a:fld>
            <a:endParaRPr lang="en-US" altLang="en-US"/>
          </a:p>
        </p:txBody>
      </p:sp>
    </p:spTree>
    <p:extLst>
      <p:ext uri="{BB962C8B-B14F-4D97-AF65-F5344CB8AC3E}">
        <p14:creationId xmlns:p14="http://schemas.microsoft.com/office/powerpoint/2010/main" val="16760480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547BE8-11B1-178F-D79D-AC104E1F467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506945FD-47A3-8F01-DB40-CE01EEECEC1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03226B1A-8346-40F6-4F69-8A599D48698E}"/>
              </a:ext>
            </a:extLst>
          </p:cNvPr>
          <p:cNvSpPr>
            <a:spLocks noGrp="1" noChangeArrowheads="1"/>
          </p:cNvSpPr>
          <p:nvPr>
            <p:ph type="sldNum" sz="quarter" idx="12"/>
          </p:nvPr>
        </p:nvSpPr>
        <p:spPr/>
        <p:txBody>
          <a:bodyPr/>
          <a:lstStyle>
            <a:lvl1pPr eaLnBrk="0" hangingPunct="0">
              <a:defRPr/>
            </a:lvl1pPr>
          </a:lstStyle>
          <a:p>
            <a:pPr>
              <a:defRPr/>
            </a:pPr>
            <a:fld id="{0163C40E-BAB2-498A-A173-6379C328EDC5}" type="slidenum">
              <a:rPr lang="en-US" altLang="en-US"/>
              <a:pPr>
                <a:defRPr/>
              </a:pPr>
              <a:t>‹#›</a:t>
            </a:fld>
            <a:endParaRPr lang="en-US" altLang="en-US"/>
          </a:p>
        </p:txBody>
      </p:sp>
    </p:spTree>
    <p:extLst>
      <p:ext uri="{BB962C8B-B14F-4D97-AF65-F5344CB8AC3E}">
        <p14:creationId xmlns:p14="http://schemas.microsoft.com/office/powerpoint/2010/main" val="76705293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F7F5880-4FA2-53DA-16DB-45E38CADAF6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E436200B-D283-E9E3-5907-8D4BE1CE858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6D227191-EE45-49FD-8439-13A06DF7AFFE}"/>
              </a:ext>
            </a:extLst>
          </p:cNvPr>
          <p:cNvSpPr>
            <a:spLocks noGrp="1" noChangeArrowheads="1"/>
          </p:cNvSpPr>
          <p:nvPr>
            <p:ph type="sldNum" sz="quarter" idx="12"/>
          </p:nvPr>
        </p:nvSpPr>
        <p:spPr/>
        <p:txBody>
          <a:bodyPr/>
          <a:lstStyle>
            <a:lvl1pPr eaLnBrk="0" hangingPunct="0">
              <a:defRPr/>
            </a:lvl1pPr>
          </a:lstStyle>
          <a:p>
            <a:pPr>
              <a:defRPr/>
            </a:pPr>
            <a:fld id="{D4954775-0A98-41E6-902B-A311E0D95A46}" type="slidenum">
              <a:rPr lang="en-US" altLang="en-US"/>
              <a:pPr>
                <a:defRPr/>
              </a:pPr>
              <a:t>‹#›</a:t>
            </a:fld>
            <a:endParaRPr lang="en-US" altLang="en-US"/>
          </a:p>
        </p:txBody>
      </p:sp>
    </p:spTree>
    <p:extLst>
      <p:ext uri="{BB962C8B-B14F-4D97-AF65-F5344CB8AC3E}">
        <p14:creationId xmlns:p14="http://schemas.microsoft.com/office/powerpoint/2010/main" val="222896867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7C7ABA0-1F42-7DEF-AF38-37EA21EBC76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EAF82507-993D-266D-7964-C0DBA40ED0A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49B1B421-FD2A-F286-B3EE-41ABDF2E54DF}"/>
              </a:ext>
            </a:extLst>
          </p:cNvPr>
          <p:cNvSpPr>
            <a:spLocks noGrp="1" noChangeArrowheads="1"/>
          </p:cNvSpPr>
          <p:nvPr>
            <p:ph type="sldNum" sz="quarter" idx="12"/>
          </p:nvPr>
        </p:nvSpPr>
        <p:spPr/>
        <p:txBody>
          <a:bodyPr/>
          <a:lstStyle>
            <a:lvl1pPr eaLnBrk="0" hangingPunct="0">
              <a:defRPr/>
            </a:lvl1pPr>
          </a:lstStyle>
          <a:p>
            <a:pPr>
              <a:defRPr/>
            </a:pPr>
            <a:fld id="{B2709DEA-B2FC-4E98-B4D9-50589F510DCB}" type="slidenum">
              <a:rPr lang="en-US" altLang="en-US"/>
              <a:pPr>
                <a:defRPr/>
              </a:pPr>
              <a:t>‹#›</a:t>
            </a:fld>
            <a:endParaRPr lang="en-US" altLang="en-US"/>
          </a:p>
        </p:txBody>
      </p:sp>
    </p:spTree>
    <p:extLst>
      <p:ext uri="{BB962C8B-B14F-4D97-AF65-F5344CB8AC3E}">
        <p14:creationId xmlns:p14="http://schemas.microsoft.com/office/powerpoint/2010/main" val="271262272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DF07E4-D4FC-91F1-4CF3-06665EC763C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1F529F9-8B0E-E99C-468C-458F1646FA2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32F82F1-A7E9-4490-74E6-1AEDC9EA7F46}"/>
              </a:ext>
            </a:extLst>
          </p:cNvPr>
          <p:cNvSpPr>
            <a:spLocks noGrp="1" noChangeArrowheads="1"/>
          </p:cNvSpPr>
          <p:nvPr>
            <p:ph type="sldNum" sz="quarter" idx="12"/>
          </p:nvPr>
        </p:nvSpPr>
        <p:spPr/>
        <p:txBody>
          <a:bodyPr/>
          <a:lstStyle>
            <a:lvl1pPr eaLnBrk="0" hangingPunct="0">
              <a:defRPr/>
            </a:lvl1pPr>
          </a:lstStyle>
          <a:p>
            <a:pPr>
              <a:defRPr/>
            </a:pPr>
            <a:fld id="{FC68AEDD-78DC-4937-9581-CABF03370529}" type="slidenum">
              <a:rPr lang="en-US" altLang="en-US"/>
              <a:pPr>
                <a:defRPr/>
              </a:pPr>
              <a:t>‹#›</a:t>
            </a:fld>
            <a:endParaRPr lang="en-US" altLang="en-US"/>
          </a:p>
        </p:txBody>
      </p:sp>
    </p:spTree>
    <p:extLst>
      <p:ext uri="{BB962C8B-B14F-4D97-AF65-F5344CB8AC3E}">
        <p14:creationId xmlns:p14="http://schemas.microsoft.com/office/powerpoint/2010/main" val="1342635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78902BE-AC61-D8B8-0DCE-625974E0F74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92EFD0B-15AC-3485-69E8-71FA0F8CD27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3FAF75F-F685-363F-0694-C26CCAD593C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AE680F0-EA8F-49B0-8B86-D61D42A35392}" type="slidenum">
              <a:rPr lang="en-US" altLang="en-US"/>
              <a:pPr>
                <a:defRPr/>
              </a:pPr>
              <a:t>‹#›</a:t>
            </a:fld>
            <a:endParaRPr lang="en-US" altLang="en-US"/>
          </a:p>
        </p:txBody>
      </p:sp>
    </p:spTree>
    <p:extLst>
      <p:ext uri="{BB962C8B-B14F-4D97-AF65-F5344CB8AC3E}">
        <p14:creationId xmlns:p14="http://schemas.microsoft.com/office/powerpoint/2010/main" val="102571581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DC0C0D-6071-C150-6937-6E7355B2603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5B40E52-04C1-3DF1-1951-37545D09E16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B4391A41-E4E3-6D28-F28B-907805A476B0}"/>
              </a:ext>
            </a:extLst>
          </p:cNvPr>
          <p:cNvSpPr>
            <a:spLocks noGrp="1" noChangeArrowheads="1"/>
          </p:cNvSpPr>
          <p:nvPr>
            <p:ph type="sldNum" sz="quarter" idx="12"/>
          </p:nvPr>
        </p:nvSpPr>
        <p:spPr/>
        <p:txBody>
          <a:bodyPr/>
          <a:lstStyle>
            <a:lvl1pPr eaLnBrk="0" hangingPunct="0">
              <a:defRPr/>
            </a:lvl1pPr>
          </a:lstStyle>
          <a:p>
            <a:pPr>
              <a:defRPr/>
            </a:pPr>
            <a:fld id="{A5C3B192-4852-4E34-8DA5-B7F98C955A73}" type="slidenum">
              <a:rPr lang="en-US" altLang="en-US"/>
              <a:pPr>
                <a:defRPr/>
              </a:pPr>
              <a:t>‹#›</a:t>
            </a:fld>
            <a:endParaRPr lang="en-US" altLang="en-US"/>
          </a:p>
        </p:txBody>
      </p:sp>
    </p:spTree>
    <p:extLst>
      <p:ext uri="{BB962C8B-B14F-4D97-AF65-F5344CB8AC3E}">
        <p14:creationId xmlns:p14="http://schemas.microsoft.com/office/powerpoint/2010/main" val="41197112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938C2D9F-B97E-712E-B67B-4673B1C0036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647E1768-8F08-DAC4-20CE-E5FF3C4E0BD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218325B-D463-3339-38A8-0B0DC7E83C0F}"/>
              </a:ext>
            </a:extLst>
          </p:cNvPr>
          <p:cNvSpPr>
            <a:spLocks noGrp="1" noChangeArrowheads="1"/>
          </p:cNvSpPr>
          <p:nvPr>
            <p:ph type="sldNum" sz="quarter" idx="12"/>
          </p:nvPr>
        </p:nvSpPr>
        <p:spPr/>
        <p:txBody>
          <a:bodyPr/>
          <a:lstStyle>
            <a:lvl1pPr eaLnBrk="0" hangingPunct="0">
              <a:defRPr/>
            </a:lvl1pPr>
          </a:lstStyle>
          <a:p>
            <a:pPr>
              <a:defRPr/>
            </a:pPr>
            <a:fld id="{A00453C3-3698-4872-84F7-961D4113161E}" type="slidenum">
              <a:rPr lang="en-US" altLang="en-US"/>
              <a:pPr>
                <a:defRPr/>
              </a:pPr>
              <a:t>‹#›</a:t>
            </a:fld>
            <a:endParaRPr lang="en-US" altLang="en-US"/>
          </a:p>
        </p:txBody>
      </p:sp>
    </p:spTree>
    <p:extLst>
      <p:ext uri="{BB962C8B-B14F-4D97-AF65-F5344CB8AC3E}">
        <p14:creationId xmlns:p14="http://schemas.microsoft.com/office/powerpoint/2010/main" val="170723468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7544AB-BC0F-CB68-9208-00D0197ABB7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6BD45751-2719-6F78-E6A6-92088510B2BA}"/>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05939826-0218-6924-C9D5-692A70B01D5E}"/>
              </a:ext>
            </a:extLst>
          </p:cNvPr>
          <p:cNvSpPr>
            <a:spLocks noGrp="1" noChangeArrowheads="1"/>
          </p:cNvSpPr>
          <p:nvPr>
            <p:ph type="sldNum" sz="quarter" idx="12"/>
          </p:nvPr>
        </p:nvSpPr>
        <p:spPr/>
        <p:txBody>
          <a:bodyPr/>
          <a:lstStyle>
            <a:lvl1pPr eaLnBrk="0" hangingPunct="0">
              <a:defRPr/>
            </a:lvl1pPr>
          </a:lstStyle>
          <a:p>
            <a:pPr>
              <a:defRPr/>
            </a:pPr>
            <a:fld id="{F6192DA8-2A19-41C3-B598-B9209B2A99BD}" type="slidenum">
              <a:rPr lang="en-US" altLang="en-US"/>
              <a:pPr>
                <a:defRPr/>
              </a:pPr>
              <a:t>‹#›</a:t>
            </a:fld>
            <a:endParaRPr lang="en-US" altLang="en-US"/>
          </a:p>
        </p:txBody>
      </p:sp>
    </p:spTree>
    <p:extLst>
      <p:ext uri="{BB962C8B-B14F-4D97-AF65-F5344CB8AC3E}">
        <p14:creationId xmlns:p14="http://schemas.microsoft.com/office/powerpoint/2010/main" val="186069512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A7FEB9A-41A1-C369-CDB5-177879AF124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2A622A44-6066-B9EE-9F57-DD112C94599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724564D-7DB5-4321-ED17-B7D1CC07A945}"/>
              </a:ext>
            </a:extLst>
          </p:cNvPr>
          <p:cNvSpPr>
            <a:spLocks noGrp="1" noChangeArrowheads="1"/>
          </p:cNvSpPr>
          <p:nvPr>
            <p:ph type="sldNum" sz="quarter" idx="12"/>
          </p:nvPr>
        </p:nvSpPr>
        <p:spPr/>
        <p:txBody>
          <a:bodyPr/>
          <a:lstStyle>
            <a:lvl1pPr eaLnBrk="0" hangingPunct="0">
              <a:defRPr/>
            </a:lvl1pPr>
          </a:lstStyle>
          <a:p>
            <a:pPr>
              <a:defRPr/>
            </a:pPr>
            <a:fld id="{537572F5-C8A1-4F9B-8BAA-FA0F137BC051}" type="slidenum">
              <a:rPr lang="en-US" altLang="en-US"/>
              <a:pPr>
                <a:defRPr/>
              </a:pPr>
              <a:t>‹#›</a:t>
            </a:fld>
            <a:endParaRPr lang="en-US" altLang="en-US"/>
          </a:p>
        </p:txBody>
      </p:sp>
    </p:spTree>
    <p:extLst>
      <p:ext uri="{BB962C8B-B14F-4D97-AF65-F5344CB8AC3E}">
        <p14:creationId xmlns:p14="http://schemas.microsoft.com/office/powerpoint/2010/main" val="201174561"/>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BB2EF8-D241-62D3-819A-C9EBD5E5D9E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4E249C8F-AED1-2320-93EE-E0B3999A3EF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14AD079-439A-79F6-89CC-C58D3BE22CC7}"/>
              </a:ext>
            </a:extLst>
          </p:cNvPr>
          <p:cNvSpPr>
            <a:spLocks noGrp="1" noChangeArrowheads="1"/>
          </p:cNvSpPr>
          <p:nvPr>
            <p:ph type="sldNum" sz="quarter" idx="12"/>
          </p:nvPr>
        </p:nvSpPr>
        <p:spPr/>
        <p:txBody>
          <a:bodyPr/>
          <a:lstStyle>
            <a:lvl1pPr eaLnBrk="0" hangingPunct="0">
              <a:defRPr/>
            </a:lvl1pPr>
          </a:lstStyle>
          <a:p>
            <a:pPr>
              <a:defRPr/>
            </a:pPr>
            <a:fld id="{BF551050-A113-49FB-ACFC-91C90BBF2E13}" type="slidenum">
              <a:rPr lang="en-US" altLang="en-US"/>
              <a:pPr>
                <a:defRPr/>
              </a:pPr>
              <a:t>‹#›</a:t>
            </a:fld>
            <a:endParaRPr lang="en-US" altLang="en-US"/>
          </a:p>
        </p:txBody>
      </p:sp>
    </p:spTree>
    <p:extLst>
      <p:ext uri="{BB962C8B-B14F-4D97-AF65-F5344CB8AC3E}">
        <p14:creationId xmlns:p14="http://schemas.microsoft.com/office/powerpoint/2010/main" val="2558554899"/>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EC81D6D-9F7E-0F08-E43F-7C4FFEA3CB0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29C849A0-E0FF-FEEF-21F7-654C8E6EA6B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B20A972-A0AC-3431-B810-C07D938187E0}"/>
              </a:ext>
            </a:extLst>
          </p:cNvPr>
          <p:cNvSpPr>
            <a:spLocks noGrp="1" noChangeArrowheads="1"/>
          </p:cNvSpPr>
          <p:nvPr>
            <p:ph type="sldNum" sz="quarter" idx="12"/>
          </p:nvPr>
        </p:nvSpPr>
        <p:spPr/>
        <p:txBody>
          <a:bodyPr/>
          <a:lstStyle>
            <a:lvl1pPr eaLnBrk="0" hangingPunct="0">
              <a:defRPr/>
            </a:lvl1pPr>
          </a:lstStyle>
          <a:p>
            <a:pPr>
              <a:defRPr/>
            </a:pPr>
            <a:fld id="{F7E1FD38-E05B-4D38-8ACB-33DB7F964179}" type="slidenum">
              <a:rPr lang="en-US" altLang="en-US"/>
              <a:pPr>
                <a:defRPr/>
              </a:pPr>
              <a:t>‹#›</a:t>
            </a:fld>
            <a:endParaRPr lang="en-US" altLang="en-US"/>
          </a:p>
        </p:txBody>
      </p:sp>
    </p:spTree>
    <p:extLst>
      <p:ext uri="{BB962C8B-B14F-4D97-AF65-F5344CB8AC3E}">
        <p14:creationId xmlns:p14="http://schemas.microsoft.com/office/powerpoint/2010/main" val="46559704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F1D50E-449E-13B9-AC78-7D14B461FC7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5270053D-43B4-0437-C321-89587366E74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4DA77867-3E68-0039-4F03-20E641FB395D}"/>
              </a:ext>
            </a:extLst>
          </p:cNvPr>
          <p:cNvSpPr>
            <a:spLocks noGrp="1" noChangeArrowheads="1"/>
          </p:cNvSpPr>
          <p:nvPr>
            <p:ph type="sldNum" sz="quarter" idx="12"/>
          </p:nvPr>
        </p:nvSpPr>
        <p:spPr/>
        <p:txBody>
          <a:bodyPr/>
          <a:lstStyle>
            <a:lvl1pPr eaLnBrk="0" hangingPunct="0">
              <a:defRPr/>
            </a:lvl1pPr>
          </a:lstStyle>
          <a:p>
            <a:pPr>
              <a:defRPr/>
            </a:pPr>
            <a:fld id="{527754A4-924A-4ABF-A5F7-EC7D527B830F}" type="slidenum">
              <a:rPr lang="en-US" altLang="en-US"/>
              <a:pPr>
                <a:defRPr/>
              </a:pPr>
              <a:t>‹#›</a:t>
            </a:fld>
            <a:endParaRPr lang="en-US" altLang="en-US"/>
          </a:p>
        </p:txBody>
      </p:sp>
    </p:spTree>
    <p:extLst>
      <p:ext uri="{BB962C8B-B14F-4D97-AF65-F5344CB8AC3E}">
        <p14:creationId xmlns:p14="http://schemas.microsoft.com/office/powerpoint/2010/main" val="64551172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190C83-EF3A-98F2-7F93-E1B3482C23F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98F5256B-93E4-AF53-B362-936B8D9158F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77F7191F-5653-DBFD-E414-5FCFC910B585}"/>
              </a:ext>
            </a:extLst>
          </p:cNvPr>
          <p:cNvSpPr>
            <a:spLocks noGrp="1" noChangeArrowheads="1"/>
          </p:cNvSpPr>
          <p:nvPr>
            <p:ph type="sldNum" sz="quarter" idx="12"/>
          </p:nvPr>
        </p:nvSpPr>
        <p:spPr/>
        <p:txBody>
          <a:bodyPr/>
          <a:lstStyle>
            <a:lvl1pPr eaLnBrk="0" hangingPunct="0">
              <a:defRPr/>
            </a:lvl1pPr>
          </a:lstStyle>
          <a:p>
            <a:pPr>
              <a:defRPr/>
            </a:pPr>
            <a:fld id="{9A61134B-030C-4A94-AEF0-F0E1B7AE5034}" type="slidenum">
              <a:rPr lang="en-US" altLang="en-US"/>
              <a:pPr>
                <a:defRPr/>
              </a:pPr>
              <a:t>‹#›</a:t>
            </a:fld>
            <a:endParaRPr lang="en-US" altLang="en-US"/>
          </a:p>
        </p:txBody>
      </p:sp>
    </p:spTree>
    <p:extLst>
      <p:ext uri="{BB962C8B-B14F-4D97-AF65-F5344CB8AC3E}">
        <p14:creationId xmlns:p14="http://schemas.microsoft.com/office/powerpoint/2010/main" val="51530324"/>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8E05AE-65D8-5B53-942C-E14C5990BBD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06A3EF5F-B0DD-587B-85E4-A4D5CB2D76A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FE84CF5D-7A8E-EB4F-662F-D8DC808A565A}"/>
              </a:ext>
            </a:extLst>
          </p:cNvPr>
          <p:cNvSpPr>
            <a:spLocks noGrp="1" noChangeArrowheads="1"/>
          </p:cNvSpPr>
          <p:nvPr>
            <p:ph type="sldNum" sz="quarter" idx="12"/>
          </p:nvPr>
        </p:nvSpPr>
        <p:spPr/>
        <p:txBody>
          <a:bodyPr/>
          <a:lstStyle>
            <a:lvl1pPr eaLnBrk="0" hangingPunct="0">
              <a:defRPr/>
            </a:lvl1pPr>
          </a:lstStyle>
          <a:p>
            <a:pPr>
              <a:defRPr/>
            </a:pPr>
            <a:fld id="{930988CF-F958-40A2-8078-AB3E14B56487}" type="slidenum">
              <a:rPr lang="en-US" altLang="en-US"/>
              <a:pPr>
                <a:defRPr/>
              </a:pPr>
              <a:t>‹#›</a:t>
            </a:fld>
            <a:endParaRPr lang="en-US" altLang="en-US"/>
          </a:p>
        </p:txBody>
      </p:sp>
    </p:spTree>
    <p:extLst>
      <p:ext uri="{BB962C8B-B14F-4D97-AF65-F5344CB8AC3E}">
        <p14:creationId xmlns:p14="http://schemas.microsoft.com/office/powerpoint/2010/main" val="53256428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7EA3F5-7F81-5291-B231-3AFFB3C7CD0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330E3D69-03E8-83C3-C5B1-2D274A8091B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35142F22-234C-96E1-693C-4E7BD2615C4A}"/>
              </a:ext>
            </a:extLst>
          </p:cNvPr>
          <p:cNvSpPr>
            <a:spLocks noGrp="1" noChangeArrowheads="1"/>
          </p:cNvSpPr>
          <p:nvPr>
            <p:ph type="sldNum" sz="quarter" idx="12"/>
          </p:nvPr>
        </p:nvSpPr>
        <p:spPr/>
        <p:txBody>
          <a:bodyPr/>
          <a:lstStyle>
            <a:lvl1pPr eaLnBrk="0" hangingPunct="0">
              <a:defRPr/>
            </a:lvl1pPr>
          </a:lstStyle>
          <a:p>
            <a:pPr>
              <a:defRPr/>
            </a:pPr>
            <a:fld id="{919BDEA0-F76F-4EF0-9E16-37700210F69C}" type="slidenum">
              <a:rPr lang="en-US" altLang="en-US"/>
              <a:pPr>
                <a:defRPr/>
              </a:pPr>
              <a:t>‹#›</a:t>
            </a:fld>
            <a:endParaRPr lang="en-US" altLang="en-US"/>
          </a:p>
        </p:txBody>
      </p:sp>
    </p:spTree>
    <p:extLst>
      <p:ext uri="{BB962C8B-B14F-4D97-AF65-F5344CB8AC3E}">
        <p14:creationId xmlns:p14="http://schemas.microsoft.com/office/powerpoint/2010/main" val="3486858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67152-36C8-DFE8-8A4B-7FE0500C0BA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91826E5C-611F-F3E0-2014-35372A5491C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5D0921E-5418-3476-572C-230DC0D1ECA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DD08C2C-56E0-4030-A1AA-9B3281B5DA9A}" type="slidenum">
              <a:rPr lang="en-US" altLang="en-US"/>
              <a:pPr>
                <a:defRPr/>
              </a:pPr>
              <a:t>‹#›</a:t>
            </a:fld>
            <a:endParaRPr lang="en-US" altLang="en-US"/>
          </a:p>
        </p:txBody>
      </p:sp>
    </p:spTree>
    <p:extLst>
      <p:ext uri="{BB962C8B-B14F-4D97-AF65-F5344CB8AC3E}">
        <p14:creationId xmlns:p14="http://schemas.microsoft.com/office/powerpoint/2010/main" val="129767052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7D36D5F-02F3-211B-FDD7-A89039B6A39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B384AC41-8040-5524-FD98-5CE485DE399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8B9F06B0-DE2C-6609-7A3C-A6864A61E540}"/>
              </a:ext>
            </a:extLst>
          </p:cNvPr>
          <p:cNvSpPr>
            <a:spLocks noGrp="1" noChangeArrowheads="1"/>
          </p:cNvSpPr>
          <p:nvPr>
            <p:ph type="sldNum" sz="quarter" idx="12"/>
          </p:nvPr>
        </p:nvSpPr>
        <p:spPr/>
        <p:txBody>
          <a:bodyPr/>
          <a:lstStyle>
            <a:lvl1pPr eaLnBrk="0" hangingPunct="0">
              <a:defRPr/>
            </a:lvl1pPr>
          </a:lstStyle>
          <a:p>
            <a:pPr>
              <a:defRPr/>
            </a:pPr>
            <a:fld id="{3704FD50-BE33-4A98-B980-191D265CC78C}" type="slidenum">
              <a:rPr lang="en-US" altLang="en-US"/>
              <a:pPr>
                <a:defRPr/>
              </a:pPr>
              <a:t>‹#›</a:t>
            </a:fld>
            <a:endParaRPr lang="en-US" altLang="en-US"/>
          </a:p>
        </p:txBody>
      </p:sp>
    </p:spTree>
    <p:extLst>
      <p:ext uri="{BB962C8B-B14F-4D97-AF65-F5344CB8AC3E}">
        <p14:creationId xmlns:p14="http://schemas.microsoft.com/office/powerpoint/2010/main" val="97213351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855A84-0E3C-3F4F-14BD-6FACD88F2A0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431BEBD2-326B-E90F-A797-BC7309C2197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1280E582-6BA1-330F-E0B3-2D691B972B2E}"/>
              </a:ext>
            </a:extLst>
          </p:cNvPr>
          <p:cNvSpPr>
            <a:spLocks noGrp="1" noChangeArrowheads="1"/>
          </p:cNvSpPr>
          <p:nvPr>
            <p:ph type="sldNum" sz="quarter" idx="12"/>
          </p:nvPr>
        </p:nvSpPr>
        <p:spPr/>
        <p:txBody>
          <a:bodyPr/>
          <a:lstStyle>
            <a:lvl1pPr eaLnBrk="0" hangingPunct="0">
              <a:defRPr/>
            </a:lvl1pPr>
          </a:lstStyle>
          <a:p>
            <a:pPr>
              <a:defRPr/>
            </a:pPr>
            <a:fld id="{48BE360B-5FE4-459A-9DA4-F4E08C4A80FC}" type="slidenum">
              <a:rPr lang="en-US" altLang="en-US"/>
              <a:pPr>
                <a:defRPr/>
              </a:pPr>
              <a:t>‹#›</a:t>
            </a:fld>
            <a:endParaRPr lang="en-US" altLang="en-US"/>
          </a:p>
        </p:txBody>
      </p:sp>
    </p:spTree>
    <p:extLst>
      <p:ext uri="{BB962C8B-B14F-4D97-AF65-F5344CB8AC3E}">
        <p14:creationId xmlns:p14="http://schemas.microsoft.com/office/powerpoint/2010/main" val="3667032036"/>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A62811-FE83-DFD5-83F3-A83594164F9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450EAC27-BE75-CC38-6C53-FD3A9D38B04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9B9ADC6F-2402-76CD-9566-56943A03A8A6}"/>
              </a:ext>
            </a:extLst>
          </p:cNvPr>
          <p:cNvSpPr>
            <a:spLocks noGrp="1" noChangeArrowheads="1"/>
          </p:cNvSpPr>
          <p:nvPr>
            <p:ph type="sldNum" sz="quarter" idx="12"/>
          </p:nvPr>
        </p:nvSpPr>
        <p:spPr/>
        <p:txBody>
          <a:bodyPr/>
          <a:lstStyle>
            <a:lvl1pPr eaLnBrk="0" hangingPunct="0">
              <a:defRPr/>
            </a:lvl1pPr>
          </a:lstStyle>
          <a:p>
            <a:pPr>
              <a:defRPr/>
            </a:pPr>
            <a:fld id="{7B18E53E-84E0-4F34-AF92-C9B4DF4BFE09}" type="slidenum">
              <a:rPr lang="en-US" altLang="en-US"/>
              <a:pPr>
                <a:defRPr/>
              </a:pPr>
              <a:t>‹#›</a:t>
            </a:fld>
            <a:endParaRPr lang="en-US" altLang="en-US"/>
          </a:p>
        </p:txBody>
      </p:sp>
    </p:spTree>
    <p:extLst>
      <p:ext uri="{BB962C8B-B14F-4D97-AF65-F5344CB8AC3E}">
        <p14:creationId xmlns:p14="http://schemas.microsoft.com/office/powerpoint/2010/main" val="352087820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ACD25E-7BD2-1C1E-DFDF-030A2F6F95C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79FBF37D-A4CE-DE85-F26B-3BBDFF95076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1C858BA0-C7C2-ABBD-C721-6B13FBB4E777}"/>
              </a:ext>
            </a:extLst>
          </p:cNvPr>
          <p:cNvSpPr>
            <a:spLocks noGrp="1" noChangeArrowheads="1"/>
          </p:cNvSpPr>
          <p:nvPr>
            <p:ph type="sldNum" sz="quarter" idx="12"/>
          </p:nvPr>
        </p:nvSpPr>
        <p:spPr/>
        <p:txBody>
          <a:bodyPr/>
          <a:lstStyle>
            <a:lvl1pPr eaLnBrk="0" hangingPunct="0">
              <a:defRPr/>
            </a:lvl1pPr>
          </a:lstStyle>
          <a:p>
            <a:pPr>
              <a:defRPr/>
            </a:pPr>
            <a:fld id="{94250FDE-3691-4D12-BA1B-1637470B155B}" type="slidenum">
              <a:rPr lang="en-US" altLang="en-US"/>
              <a:pPr>
                <a:defRPr/>
              </a:pPr>
              <a:t>‹#›</a:t>
            </a:fld>
            <a:endParaRPr lang="en-US" altLang="en-US"/>
          </a:p>
        </p:txBody>
      </p:sp>
    </p:spTree>
    <p:extLst>
      <p:ext uri="{BB962C8B-B14F-4D97-AF65-F5344CB8AC3E}">
        <p14:creationId xmlns:p14="http://schemas.microsoft.com/office/powerpoint/2010/main" val="3222472205"/>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D5C7754E-11FC-211C-688C-EFD1123EFC9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F98ED76B-3C49-2CB2-59AB-88F6D3EFD09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1DB93023-CE63-B347-B67E-ED9D5E5E007A}"/>
              </a:ext>
            </a:extLst>
          </p:cNvPr>
          <p:cNvSpPr>
            <a:spLocks noGrp="1" noChangeArrowheads="1"/>
          </p:cNvSpPr>
          <p:nvPr>
            <p:ph type="sldNum" sz="quarter" idx="12"/>
          </p:nvPr>
        </p:nvSpPr>
        <p:spPr/>
        <p:txBody>
          <a:bodyPr/>
          <a:lstStyle>
            <a:lvl1pPr eaLnBrk="0" hangingPunct="0">
              <a:defRPr/>
            </a:lvl1pPr>
          </a:lstStyle>
          <a:p>
            <a:pPr>
              <a:defRPr/>
            </a:pPr>
            <a:fld id="{C4119723-1F74-4C6A-BB55-1901D2B667E3}" type="slidenum">
              <a:rPr lang="en-US" altLang="en-US"/>
              <a:pPr>
                <a:defRPr/>
              </a:pPr>
              <a:t>‹#›</a:t>
            </a:fld>
            <a:endParaRPr lang="en-US" altLang="en-US"/>
          </a:p>
        </p:txBody>
      </p:sp>
    </p:spTree>
    <p:extLst>
      <p:ext uri="{BB962C8B-B14F-4D97-AF65-F5344CB8AC3E}">
        <p14:creationId xmlns:p14="http://schemas.microsoft.com/office/powerpoint/2010/main" val="295911486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377F96-1AAE-BF08-52F1-97AAF617560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44FA283-7A3A-3C2B-39BA-CD41FA5E3C4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F98537C0-F6C9-F254-070B-94A781610BDA}"/>
              </a:ext>
            </a:extLst>
          </p:cNvPr>
          <p:cNvSpPr>
            <a:spLocks noGrp="1" noChangeArrowheads="1"/>
          </p:cNvSpPr>
          <p:nvPr>
            <p:ph type="sldNum" sz="quarter" idx="12"/>
          </p:nvPr>
        </p:nvSpPr>
        <p:spPr/>
        <p:txBody>
          <a:bodyPr/>
          <a:lstStyle>
            <a:lvl1pPr eaLnBrk="0" hangingPunct="0">
              <a:defRPr/>
            </a:lvl1pPr>
          </a:lstStyle>
          <a:p>
            <a:pPr>
              <a:defRPr/>
            </a:pPr>
            <a:fld id="{EEF3BCB1-F4CF-4252-A56A-E4BF599C7263}" type="slidenum">
              <a:rPr lang="en-US" altLang="en-US"/>
              <a:pPr>
                <a:defRPr/>
              </a:pPr>
              <a:t>‹#›</a:t>
            </a:fld>
            <a:endParaRPr lang="en-US" altLang="en-US"/>
          </a:p>
        </p:txBody>
      </p:sp>
    </p:spTree>
    <p:extLst>
      <p:ext uri="{BB962C8B-B14F-4D97-AF65-F5344CB8AC3E}">
        <p14:creationId xmlns:p14="http://schemas.microsoft.com/office/powerpoint/2010/main" val="52488536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D7AFE50-7AA6-6412-7875-EAE115C5F7B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2E06BF58-E853-1172-100D-623CA1F40F4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0644965-8477-FA6A-96FE-A571C1ADA69B}"/>
              </a:ext>
            </a:extLst>
          </p:cNvPr>
          <p:cNvSpPr>
            <a:spLocks noGrp="1" noChangeArrowheads="1"/>
          </p:cNvSpPr>
          <p:nvPr>
            <p:ph type="sldNum" sz="quarter" idx="12"/>
          </p:nvPr>
        </p:nvSpPr>
        <p:spPr/>
        <p:txBody>
          <a:bodyPr/>
          <a:lstStyle>
            <a:lvl1pPr eaLnBrk="0" hangingPunct="0">
              <a:defRPr/>
            </a:lvl1pPr>
          </a:lstStyle>
          <a:p>
            <a:pPr>
              <a:defRPr/>
            </a:pPr>
            <a:fld id="{7AF16129-D6FD-4BF0-865B-45C6CBE0DE57}" type="slidenum">
              <a:rPr lang="en-US" altLang="en-US"/>
              <a:pPr>
                <a:defRPr/>
              </a:pPr>
              <a:t>‹#›</a:t>
            </a:fld>
            <a:endParaRPr lang="en-US" altLang="en-US"/>
          </a:p>
        </p:txBody>
      </p:sp>
    </p:spTree>
    <p:extLst>
      <p:ext uri="{BB962C8B-B14F-4D97-AF65-F5344CB8AC3E}">
        <p14:creationId xmlns:p14="http://schemas.microsoft.com/office/powerpoint/2010/main" val="94797673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3EA893-8A2A-5783-6F7A-E6C64447E6F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DE2BFD3-090F-E2F3-7C18-80F04422027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9351509-7804-CF9D-249A-BA8111A863D1}"/>
              </a:ext>
            </a:extLst>
          </p:cNvPr>
          <p:cNvSpPr>
            <a:spLocks noGrp="1" noChangeArrowheads="1"/>
          </p:cNvSpPr>
          <p:nvPr>
            <p:ph type="sldNum" sz="quarter" idx="12"/>
          </p:nvPr>
        </p:nvSpPr>
        <p:spPr/>
        <p:txBody>
          <a:bodyPr/>
          <a:lstStyle>
            <a:lvl1pPr eaLnBrk="0" hangingPunct="0">
              <a:defRPr/>
            </a:lvl1pPr>
          </a:lstStyle>
          <a:p>
            <a:pPr>
              <a:defRPr/>
            </a:pPr>
            <a:fld id="{451EED46-31A7-4DCF-BB1B-F6FE976C15AB}" type="slidenum">
              <a:rPr lang="en-US" altLang="en-US"/>
              <a:pPr>
                <a:defRPr/>
              </a:pPr>
              <a:t>‹#›</a:t>
            </a:fld>
            <a:endParaRPr lang="en-US" altLang="en-US"/>
          </a:p>
        </p:txBody>
      </p:sp>
    </p:spTree>
    <p:extLst>
      <p:ext uri="{BB962C8B-B14F-4D97-AF65-F5344CB8AC3E}">
        <p14:creationId xmlns:p14="http://schemas.microsoft.com/office/powerpoint/2010/main" val="60952166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4A4C26F-CADD-7D76-46FE-01AE33BA723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310398A-19C7-4C07-0E4F-7475BB520DA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9450378-410B-792A-0CEF-54FD56F96DD6}"/>
              </a:ext>
            </a:extLst>
          </p:cNvPr>
          <p:cNvSpPr>
            <a:spLocks noGrp="1" noChangeArrowheads="1"/>
          </p:cNvSpPr>
          <p:nvPr>
            <p:ph type="sldNum" sz="quarter" idx="12"/>
          </p:nvPr>
        </p:nvSpPr>
        <p:spPr/>
        <p:txBody>
          <a:bodyPr/>
          <a:lstStyle>
            <a:lvl1pPr eaLnBrk="0" hangingPunct="0">
              <a:defRPr/>
            </a:lvl1pPr>
          </a:lstStyle>
          <a:p>
            <a:pPr>
              <a:defRPr/>
            </a:pPr>
            <a:fld id="{9DCEED77-CE20-456A-B578-7163A1A09F3F}" type="slidenum">
              <a:rPr lang="en-US" altLang="en-US"/>
              <a:pPr>
                <a:defRPr/>
              </a:pPr>
              <a:t>‹#›</a:t>
            </a:fld>
            <a:endParaRPr lang="en-US" altLang="en-US"/>
          </a:p>
        </p:txBody>
      </p:sp>
    </p:spTree>
    <p:extLst>
      <p:ext uri="{BB962C8B-B14F-4D97-AF65-F5344CB8AC3E}">
        <p14:creationId xmlns:p14="http://schemas.microsoft.com/office/powerpoint/2010/main" val="141569556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73888-7727-DB76-3579-0F4A27338A1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BD1D82C2-98F9-8D02-7E54-A10DAA0AF39A}"/>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B8D8F615-D6CF-EC7B-A12C-13D22E41A0F8}"/>
              </a:ext>
            </a:extLst>
          </p:cNvPr>
          <p:cNvSpPr>
            <a:spLocks noGrp="1" noChangeArrowheads="1"/>
          </p:cNvSpPr>
          <p:nvPr>
            <p:ph type="sldNum" sz="quarter" idx="12"/>
          </p:nvPr>
        </p:nvSpPr>
        <p:spPr/>
        <p:txBody>
          <a:bodyPr/>
          <a:lstStyle>
            <a:lvl1pPr eaLnBrk="0" hangingPunct="0">
              <a:defRPr/>
            </a:lvl1pPr>
          </a:lstStyle>
          <a:p>
            <a:pPr>
              <a:defRPr/>
            </a:pPr>
            <a:fld id="{74738E4C-FDCE-4BFA-8A22-2A2F435CED17}" type="slidenum">
              <a:rPr lang="en-US" altLang="en-US"/>
              <a:pPr>
                <a:defRPr/>
              </a:pPr>
              <a:t>‹#›</a:t>
            </a:fld>
            <a:endParaRPr lang="en-US" altLang="en-US"/>
          </a:p>
        </p:txBody>
      </p:sp>
    </p:spTree>
    <p:extLst>
      <p:ext uri="{BB962C8B-B14F-4D97-AF65-F5344CB8AC3E}">
        <p14:creationId xmlns:p14="http://schemas.microsoft.com/office/powerpoint/2010/main" val="233873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4EC1AB-6C84-5586-5F9D-028D341E54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EA7BECA-0D1E-B436-AE82-6C556A1304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54B1491-B7F3-63C4-853A-3AFE6E8781B5}"/>
              </a:ext>
            </a:extLst>
          </p:cNvPr>
          <p:cNvSpPr>
            <a:spLocks noGrp="1" noChangeArrowheads="1"/>
          </p:cNvSpPr>
          <p:nvPr>
            <p:ph type="sldNum" sz="quarter" idx="12"/>
          </p:nvPr>
        </p:nvSpPr>
        <p:spPr>
          <a:ln/>
        </p:spPr>
        <p:txBody>
          <a:bodyPr/>
          <a:lstStyle>
            <a:lvl1pPr>
              <a:defRPr/>
            </a:lvl1pPr>
          </a:lstStyle>
          <a:p>
            <a:pPr>
              <a:defRPr/>
            </a:pPr>
            <a:fld id="{32196532-87DD-4B63-86FF-3FB50440AEC7}" type="slidenum">
              <a:rPr lang="en-US" altLang="en-US"/>
              <a:pPr>
                <a:defRPr/>
              </a:pPr>
              <a:t>‹#›</a:t>
            </a:fld>
            <a:endParaRPr lang="en-US" altLang="en-US"/>
          </a:p>
        </p:txBody>
      </p:sp>
    </p:spTree>
    <p:extLst>
      <p:ext uri="{BB962C8B-B14F-4D97-AF65-F5344CB8AC3E}">
        <p14:creationId xmlns:p14="http://schemas.microsoft.com/office/powerpoint/2010/main" val="32584821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CDEFF2-6729-2574-03A8-49D66AC5226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A65E4F0-53F0-791D-63F6-55A9552A8F5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82C1645-3078-A342-E1FD-603A4BBF644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07147F4-3E15-41C5-935A-21EFE708A109}" type="slidenum">
              <a:rPr lang="en-US" altLang="en-US"/>
              <a:pPr>
                <a:defRPr/>
              </a:pPr>
              <a:t>‹#›</a:t>
            </a:fld>
            <a:endParaRPr lang="en-US" altLang="en-US"/>
          </a:p>
        </p:txBody>
      </p:sp>
    </p:spTree>
    <p:extLst>
      <p:ext uri="{BB962C8B-B14F-4D97-AF65-F5344CB8AC3E}">
        <p14:creationId xmlns:p14="http://schemas.microsoft.com/office/powerpoint/2010/main" val="388121236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55316E-7D90-C2B7-566F-33ED1BD84A9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6F5E3047-2F28-F683-5513-565D5435D32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5CE9DB72-5964-1AB1-C1D2-ABF9C0D62599}"/>
              </a:ext>
            </a:extLst>
          </p:cNvPr>
          <p:cNvSpPr>
            <a:spLocks noGrp="1" noChangeArrowheads="1"/>
          </p:cNvSpPr>
          <p:nvPr>
            <p:ph type="sldNum" sz="quarter" idx="12"/>
          </p:nvPr>
        </p:nvSpPr>
        <p:spPr/>
        <p:txBody>
          <a:bodyPr/>
          <a:lstStyle>
            <a:lvl1pPr eaLnBrk="0" hangingPunct="0">
              <a:defRPr/>
            </a:lvl1pPr>
          </a:lstStyle>
          <a:p>
            <a:pPr>
              <a:defRPr/>
            </a:pPr>
            <a:fld id="{0347DAC6-3FE8-473E-9A31-D021DC2C6DA9}" type="slidenum">
              <a:rPr lang="en-US" altLang="en-US"/>
              <a:pPr>
                <a:defRPr/>
              </a:pPr>
              <a:t>‹#›</a:t>
            </a:fld>
            <a:endParaRPr lang="en-US" altLang="en-US"/>
          </a:p>
        </p:txBody>
      </p:sp>
    </p:spTree>
    <p:extLst>
      <p:ext uri="{BB962C8B-B14F-4D97-AF65-F5344CB8AC3E}">
        <p14:creationId xmlns:p14="http://schemas.microsoft.com/office/powerpoint/2010/main" val="1738959993"/>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07E75DA-F24B-FE3C-6F83-5F61BE044DC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5187BA0D-A3CF-77B8-0678-45AFAA4AC69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B200473B-AF63-9C31-58C5-5B15781233FA}"/>
              </a:ext>
            </a:extLst>
          </p:cNvPr>
          <p:cNvSpPr>
            <a:spLocks noGrp="1" noChangeArrowheads="1"/>
          </p:cNvSpPr>
          <p:nvPr>
            <p:ph type="sldNum" sz="quarter" idx="12"/>
          </p:nvPr>
        </p:nvSpPr>
        <p:spPr/>
        <p:txBody>
          <a:bodyPr/>
          <a:lstStyle>
            <a:lvl1pPr eaLnBrk="0" hangingPunct="0">
              <a:defRPr/>
            </a:lvl1pPr>
          </a:lstStyle>
          <a:p>
            <a:pPr>
              <a:defRPr/>
            </a:pPr>
            <a:fld id="{564854FA-1090-4C75-BE24-0E0835D8F051}" type="slidenum">
              <a:rPr lang="en-US" altLang="en-US"/>
              <a:pPr>
                <a:defRPr/>
              </a:pPr>
              <a:t>‹#›</a:t>
            </a:fld>
            <a:endParaRPr lang="en-US" altLang="en-US"/>
          </a:p>
        </p:txBody>
      </p:sp>
    </p:spTree>
    <p:extLst>
      <p:ext uri="{BB962C8B-B14F-4D97-AF65-F5344CB8AC3E}">
        <p14:creationId xmlns:p14="http://schemas.microsoft.com/office/powerpoint/2010/main" val="82656641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4BAE85-32C1-AF3F-2FB6-ED8FFFC9CC2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64E65B9B-E957-2CD0-46B0-C71105E9155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84CBBF78-2626-8EE7-012B-B07014601ED0}"/>
              </a:ext>
            </a:extLst>
          </p:cNvPr>
          <p:cNvSpPr>
            <a:spLocks noGrp="1" noChangeArrowheads="1"/>
          </p:cNvSpPr>
          <p:nvPr>
            <p:ph type="sldNum" sz="quarter" idx="12"/>
          </p:nvPr>
        </p:nvSpPr>
        <p:spPr/>
        <p:txBody>
          <a:bodyPr/>
          <a:lstStyle>
            <a:lvl1pPr eaLnBrk="0" hangingPunct="0">
              <a:defRPr/>
            </a:lvl1pPr>
          </a:lstStyle>
          <a:p>
            <a:pPr>
              <a:defRPr/>
            </a:pPr>
            <a:fld id="{A652618E-6B64-41F8-A750-FE0F56B16831}" type="slidenum">
              <a:rPr lang="en-US" altLang="en-US"/>
              <a:pPr>
                <a:defRPr/>
              </a:pPr>
              <a:t>‹#›</a:t>
            </a:fld>
            <a:endParaRPr lang="en-US" altLang="en-US"/>
          </a:p>
        </p:txBody>
      </p:sp>
    </p:spTree>
    <p:extLst>
      <p:ext uri="{BB962C8B-B14F-4D97-AF65-F5344CB8AC3E}">
        <p14:creationId xmlns:p14="http://schemas.microsoft.com/office/powerpoint/2010/main" val="13708386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F7AB451-486E-79AD-563C-392AE35B62E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82071BEC-FE56-79F3-C0D4-C40606A140C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FFE4C817-2DD3-9796-0D3E-E0D6853865B0}"/>
              </a:ext>
            </a:extLst>
          </p:cNvPr>
          <p:cNvSpPr>
            <a:spLocks noGrp="1" noChangeArrowheads="1"/>
          </p:cNvSpPr>
          <p:nvPr>
            <p:ph type="sldNum" sz="quarter" idx="12"/>
          </p:nvPr>
        </p:nvSpPr>
        <p:spPr/>
        <p:txBody>
          <a:bodyPr/>
          <a:lstStyle>
            <a:lvl1pPr eaLnBrk="0" hangingPunct="0">
              <a:defRPr/>
            </a:lvl1pPr>
          </a:lstStyle>
          <a:p>
            <a:pPr>
              <a:defRPr/>
            </a:pPr>
            <a:fld id="{5AD0035D-CC10-4FAA-BB3E-2B0007FDCA34}" type="slidenum">
              <a:rPr lang="en-US" altLang="en-US"/>
              <a:pPr>
                <a:defRPr/>
              </a:pPr>
              <a:t>‹#›</a:t>
            </a:fld>
            <a:endParaRPr lang="en-US" altLang="en-US"/>
          </a:p>
        </p:txBody>
      </p:sp>
    </p:spTree>
    <p:extLst>
      <p:ext uri="{BB962C8B-B14F-4D97-AF65-F5344CB8AC3E}">
        <p14:creationId xmlns:p14="http://schemas.microsoft.com/office/powerpoint/2010/main" val="345973174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9C6626F-0DA6-850E-B11B-910C9124C8B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6194B354-ACAA-1FC8-DFEA-C366729830A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54368330-1060-4134-4607-B99BD6249C57}"/>
              </a:ext>
            </a:extLst>
          </p:cNvPr>
          <p:cNvSpPr>
            <a:spLocks noGrp="1" noChangeArrowheads="1"/>
          </p:cNvSpPr>
          <p:nvPr>
            <p:ph type="sldNum" sz="quarter" idx="12"/>
          </p:nvPr>
        </p:nvSpPr>
        <p:spPr/>
        <p:txBody>
          <a:bodyPr/>
          <a:lstStyle>
            <a:lvl1pPr eaLnBrk="0" hangingPunct="0">
              <a:defRPr/>
            </a:lvl1pPr>
          </a:lstStyle>
          <a:p>
            <a:pPr>
              <a:defRPr/>
            </a:pPr>
            <a:fld id="{D62A5D81-7C14-479D-A0EF-8FE87341E057}" type="slidenum">
              <a:rPr lang="en-US" altLang="en-US"/>
              <a:pPr>
                <a:defRPr/>
              </a:pPr>
              <a:t>‹#›</a:t>
            </a:fld>
            <a:endParaRPr lang="en-US" altLang="en-US"/>
          </a:p>
        </p:txBody>
      </p:sp>
    </p:spTree>
    <p:extLst>
      <p:ext uri="{BB962C8B-B14F-4D97-AF65-F5344CB8AC3E}">
        <p14:creationId xmlns:p14="http://schemas.microsoft.com/office/powerpoint/2010/main" val="911228122"/>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52465E-CB9B-56C5-E37B-09F13622423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C34F31A-567E-F758-5FF4-3962D82E910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5813AF3-138B-06F6-DBD0-6BB6593D43F4}"/>
              </a:ext>
            </a:extLst>
          </p:cNvPr>
          <p:cNvSpPr>
            <a:spLocks noGrp="1" noChangeArrowheads="1"/>
          </p:cNvSpPr>
          <p:nvPr>
            <p:ph type="sldNum" sz="quarter" idx="12"/>
          </p:nvPr>
        </p:nvSpPr>
        <p:spPr/>
        <p:txBody>
          <a:bodyPr/>
          <a:lstStyle>
            <a:lvl1pPr eaLnBrk="0" hangingPunct="0">
              <a:defRPr/>
            </a:lvl1pPr>
          </a:lstStyle>
          <a:p>
            <a:pPr>
              <a:defRPr/>
            </a:pPr>
            <a:fld id="{CD5480F3-3CA6-4C00-81A8-C590765C7899}" type="slidenum">
              <a:rPr lang="en-US" altLang="en-US"/>
              <a:pPr>
                <a:defRPr/>
              </a:pPr>
              <a:t>‹#›</a:t>
            </a:fld>
            <a:endParaRPr lang="en-US" altLang="en-US"/>
          </a:p>
        </p:txBody>
      </p:sp>
    </p:spTree>
    <p:extLst>
      <p:ext uri="{BB962C8B-B14F-4D97-AF65-F5344CB8AC3E}">
        <p14:creationId xmlns:p14="http://schemas.microsoft.com/office/powerpoint/2010/main" val="418468327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9786D6-48A7-296C-98F6-45A3143FBAA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B65B9D46-D7E4-D4FB-2A49-FB7EA69AB01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024C2DA6-37E6-23F2-0B1C-1946D0B04960}"/>
              </a:ext>
            </a:extLst>
          </p:cNvPr>
          <p:cNvSpPr>
            <a:spLocks noGrp="1" noChangeArrowheads="1"/>
          </p:cNvSpPr>
          <p:nvPr>
            <p:ph type="sldNum" sz="quarter" idx="12"/>
          </p:nvPr>
        </p:nvSpPr>
        <p:spPr/>
        <p:txBody>
          <a:bodyPr/>
          <a:lstStyle>
            <a:lvl1pPr eaLnBrk="0" hangingPunct="0">
              <a:defRPr/>
            </a:lvl1pPr>
          </a:lstStyle>
          <a:p>
            <a:pPr>
              <a:defRPr/>
            </a:pPr>
            <a:fld id="{73723008-7998-413D-8221-00AA5DF58074}" type="slidenum">
              <a:rPr lang="en-US" altLang="en-US"/>
              <a:pPr>
                <a:defRPr/>
              </a:pPr>
              <a:t>‹#›</a:t>
            </a:fld>
            <a:endParaRPr lang="en-US" altLang="en-US"/>
          </a:p>
        </p:txBody>
      </p:sp>
    </p:spTree>
    <p:extLst>
      <p:ext uri="{BB962C8B-B14F-4D97-AF65-F5344CB8AC3E}">
        <p14:creationId xmlns:p14="http://schemas.microsoft.com/office/powerpoint/2010/main" val="4619551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BA5611B8-B9B2-FD52-6A02-879EEB56E70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2FBA279-031A-2F9B-1C25-B9045C72AA9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AD9DFF5-67DE-7FBC-DE8C-5A15599F38C9}"/>
              </a:ext>
            </a:extLst>
          </p:cNvPr>
          <p:cNvSpPr>
            <a:spLocks noGrp="1" noChangeArrowheads="1"/>
          </p:cNvSpPr>
          <p:nvPr>
            <p:ph type="sldNum" sz="quarter" idx="12"/>
          </p:nvPr>
        </p:nvSpPr>
        <p:spPr/>
        <p:txBody>
          <a:bodyPr/>
          <a:lstStyle>
            <a:lvl1pPr eaLnBrk="0" hangingPunct="0">
              <a:defRPr/>
            </a:lvl1pPr>
          </a:lstStyle>
          <a:p>
            <a:pPr>
              <a:defRPr/>
            </a:pPr>
            <a:fld id="{A099134A-A282-497A-A52B-9CFE76C69818}" type="slidenum">
              <a:rPr lang="en-US" altLang="en-US"/>
              <a:pPr>
                <a:defRPr/>
              </a:pPr>
              <a:t>‹#›</a:t>
            </a:fld>
            <a:endParaRPr lang="en-US" altLang="en-US"/>
          </a:p>
        </p:txBody>
      </p:sp>
    </p:spTree>
    <p:extLst>
      <p:ext uri="{BB962C8B-B14F-4D97-AF65-F5344CB8AC3E}">
        <p14:creationId xmlns:p14="http://schemas.microsoft.com/office/powerpoint/2010/main" val="256392303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91D491-1EED-66BF-3187-00490EEE349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4211C95F-A1B8-FCAF-201C-40D9C3EBC33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F2B2571F-D2E7-4994-D3EF-5B8F79B97B26}"/>
              </a:ext>
            </a:extLst>
          </p:cNvPr>
          <p:cNvSpPr>
            <a:spLocks noGrp="1" noChangeArrowheads="1"/>
          </p:cNvSpPr>
          <p:nvPr>
            <p:ph type="sldNum" sz="quarter" idx="12"/>
          </p:nvPr>
        </p:nvSpPr>
        <p:spPr/>
        <p:txBody>
          <a:bodyPr/>
          <a:lstStyle>
            <a:lvl1pPr eaLnBrk="0" hangingPunct="0">
              <a:defRPr/>
            </a:lvl1pPr>
          </a:lstStyle>
          <a:p>
            <a:pPr>
              <a:defRPr/>
            </a:pPr>
            <a:fld id="{7B4B03BE-9C57-431D-B1AD-1574F8E862B6}" type="slidenum">
              <a:rPr lang="en-US" altLang="en-US"/>
              <a:pPr>
                <a:defRPr/>
              </a:pPr>
              <a:t>‹#›</a:t>
            </a:fld>
            <a:endParaRPr lang="en-US" altLang="en-US"/>
          </a:p>
        </p:txBody>
      </p:sp>
    </p:spTree>
    <p:extLst>
      <p:ext uri="{BB962C8B-B14F-4D97-AF65-F5344CB8AC3E}">
        <p14:creationId xmlns:p14="http://schemas.microsoft.com/office/powerpoint/2010/main" val="167885290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0CEC6DF-B273-DC31-671E-925F160EFFD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1216DD3-14F4-CA6C-54D6-2B1D41D5C01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FB421E5-52C5-EFB5-79C5-902CDBE7D16D}"/>
              </a:ext>
            </a:extLst>
          </p:cNvPr>
          <p:cNvSpPr>
            <a:spLocks noGrp="1" noChangeArrowheads="1"/>
          </p:cNvSpPr>
          <p:nvPr>
            <p:ph type="sldNum" sz="quarter" idx="12"/>
          </p:nvPr>
        </p:nvSpPr>
        <p:spPr/>
        <p:txBody>
          <a:bodyPr/>
          <a:lstStyle>
            <a:lvl1pPr eaLnBrk="0" hangingPunct="0">
              <a:defRPr/>
            </a:lvl1pPr>
          </a:lstStyle>
          <a:p>
            <a:pPr>
              <a:defRPr/>
            </a:pPr>
            <a:fld id="{53A098E9-5333-4F3E-921D-455447DB3AC9}" type="slidenum">
              <a:rPr lang="en-US" altLang="en-US"/>
              <a:pPr>
                <a:defRPr/>
              </a:pPr>
              <a:t>‹#›</a:t>
            </a:fld>
            <a:endParaRPr lang="en-US" altLang="en-US"/>
          </a:p>
        </p:txBody>
      </p:sp>
    </p:spTree>
    <p:extLst>
      <p:ext uri="{BB962C8B-B14F-4D97-AF65-F5344CB8AC3E}">
        <p14:creationId xmlns:p14="http://schemas.microsoft.com/office/powerpoint/2010/main" val="9744771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0B15D2-5CD1-8A5F-00C3-273AFDDBF81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FA4DAC0B-D3FD-0BDF-DF0E-6493A945E1E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F65F6C5-1423-6DED-FD68-7CBA5887EC6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55A4D50-516E-43AE-B94E-CED90D430803}" type="slidenum">
              <a:rPr lang="en-US" altLang="en-US"/>
              <a:pPr>
                <a:defRPr/>
              </a:pPr>
              <a:t>‹#›</a:t>
            </a:fld>
            <a:endParaRPr lang="en-US" altLang="en-US"/>
          </a:p>
        </p:txBody>
      </p:sp>
    </p:spTree>
    <p:extLst>
      <p:ext uri="{BB962C8B-B14F-4D97-AF65-F5344CB8AC3E}">
        <p14:creationId xmlns:p14="http://schemas.microsoft.com/office/powerpoint/2010/main" val="559468626"/>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E36451-4080-2EEE-E2F9-198ADC4BBB7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937FB64-30FE-1F24-FA03-2B082F620C0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7A785D61-0152-E7AE-EF05-B1CCF18A49CC}"/>
              </a:ext>
            </a:extLst>
          </p:cNvPr>
          <p:cNvSpPr>
            <a:spLocks noGrp="1" noChangeArrowheads="1"/>
          </p:cNvSpPr>
          <p:nvPr>
            <p:ph type="sldNum" sz="quarter" idx="12"/>
          </p:nvPr>
        </p:nvSpPr>
        <p:spPr/>
        <p:txBody>
          <a:bodyPr/>
          <a:lstStyle>
            <a:lvl1pPr eaLnBrk="0" hangingPunct="0">
              <a:defRPr/>
            </a:lvl1pPr>
          </a:lstStyle>
          <a:p>
            <a:pPr>
              <a:defRPr/>
            </a:pPr>
            <a:fld id="{0DBC2AD9-5837-4399-A11C-6ACB34F5AD61}" type="slidenum">
              <a:rPr lang="en-US" altLang="en-US"/>
              <a:pPr>
                <a:defRPr/>
              </a:pPr>
              <a:t>‹#›</a:t>
            </a:fld>
            <a:endParaRPr lang="en-US" altLang="en-US"/>
          </a:p>
        </p:txBody>
      </p:sp>
    </p:spTree>
    <p:extLst>
      <p:ext uri="{BB962C8B-B14F-4D97-AF65-F5344CB8AC3E}">
        <p14:creationId xmlns:p14="http://schemas.microsoft.com/office/powerpoint/2010/main" val="347810635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6D42613-0E72-3959-4074-3501ECB7B9F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BCB53F2C-ECF7-77A5-BEC9-AF26CB578AE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93C2DA14-2EA9-149E-DD9D-A4BE7C693B17}"/>
              </a:ext>
            </a:extLst>
          </p:cNvPr>
          <p:cNvSpPr>
            <a:spLocks noGrp="1" noChangeArrowheads="1"/>
          </p:cNvSpPr>
          <p:nvPr>
            <p:ph type="sldNum" sz="quarter" idx="12"/>
          </p:nvPr>
        </p:nvSpPr>
        <p:spPr/>
        <p:txBody>
          <a:bodyPr/>
          <a:lstStyle>
            <a:lvl1pPr eaLnBrk="0" hangingPunct="0">
              <a:defRPr/>
            </a:lvl1pPr>
          </a:lstStyle>
          <a:p>
            <a:pPr>
              <a:defRPr/>
            </a:pPr>
            <a:fld id="{0F965FD5-ABE7-494F-8B2B-574989F07468}" type="slidenum">
              <a:rPr lang="en-US" altLang="en-US"/>
              <a:pPr>
                <a:defRPr/>
              </a:pPr>
              <a:t>‹#›</a:t>
            </a:fld>
            <a:endParaRPr lang="en-US" altLang="en-US"/>
          </a:p>
        </p:txBody>
      </p:sp>
    </p:spTree>
    <p:extLst>
      <p:ext uri="{BB962C8B-B14F-4D97-AF65-F5344CB8AC3E}">
        <p14:creationId xmlns:p14="http://schemas.microsoft.com/office/powerpoint/2010/main" val="252426351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576532-E82B-685A-EB5A-D53B4074D43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F0ABFE00-4FD3-614A-A280-5BFE3C21469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16DB3581-5D62-D3AC-DE48-472CC76CF731}"/>
              </a:ext>
            </a:extLst>
          </p:cNvPr>
          <p:cNvSpPr>
            <a:spLocks noGrp="1" noChangeArrowheads="1"/>
          </p:cNvSpPr>
          <p:nvPr>
            <p:ph type="sldNum" sz="quarter" idx="12"/>
          </p:nvPr>
        </p:nvSpPr>
        <p:spPr/>
        <p:txBody>
          <a:bodyPr/>
          <a:lstStyle>
            <a:lvl1pPr eaLnBrk="0" hangingPunct="0">
              <a:defRPr/>
            </a:lvl1pPr>
          </a:lstStyle>
          <a:p>
            <a:pPr>
              <a:defRPr/>
            </a:pPr>
            <a:fld id="{30623896-2A63-41B6-A12A-AEE078223553}" type="slidenum">
              <a:rPr lang="en-US" altLang="en-US"/>
              <a:pPr>
                <a:defRPr/>
              </a:pPr>
              <a:t>‹#›</a:t>
            </a:fld>
            <a:endParaRPr lang="en-US" altLang="en-US"/>
          </a:p>
        </p:txBody>
      </p:sp>
    </p:spTree>
    <p:extLst>
      <p:ext uri="{BB962C8B-B14F-4D97-AF65-F5344CB8AC3E}">
        <p14:creationId xmlns:p14="http://schemas.microsoft.com/office/powerpoint/2010/main" val="1575029959"/>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761078F-4F72-E0F6-8F67-08D1DAA9304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77DA8E16-4D1A-831C-4F67-D18E39CD11C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D4E9DF0C-B2EF-3E6C-13A1-DFB2BD70554B}"/>
              </a:ext>
            </a:extLst>
          </p:cNvPr>
          <p:cNvSpPr>
            <a:spLocks noGrp="1" noChangeArrowheads="1"/>
          </p:cNvSpPr>
          <p:nvPr>
            <p:ph type="sldNum" sz="quarter" idx="12"/>
          </p:nvPr>
        </p:nvSpPr>
        <p:spPr/>
        <p:txBody>
          <a:bodyPr/>
          <a:lstStyle>
            <a:lvl1pPr eaLnBrk="0" hangingPunct="0">
              <a:defRPr/>
            </a:lvl1pPr>
          </a:lstStyle>
          <a:p>
            <a:pPr>
              <a:defRPr/>
            </a:pPr>
            <a:fld id="{6EEB268D-96D8-4AB3-84C0-4F0D620E106F}" type="slidenum">
              <a:rPr lang="en-US" altLang="en-US"/>
              <a:pPr>
                <a:defRPr/>
              </a:pPr>
              <a:t>‹#›</a:t>
            </a:fld>
            <a:endParaRPr lang="en-US" altLang="en-US"/>
          </a:p>
        </p:txBody>
      </p:sp>
    </p:spTree>
    <p:extLst>
      <p:ext uri="{BB962C8B-B14F-4D97-AF65-F5344CB8AC3E}">
        <p14:creationId xmlns:p14="http://schemas.microsoft.com/office/powerpoint/2010/main" val="160445966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CDF487-7B8A-293E-E5E7-A11A4009C56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B9EE1B96-0A78-80C8-D024-F96765D62D3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2C281342-11AE-2A55-F6C0-7128A7D6C883}"/>
              </a:ext>
            </a:extLst>
          </p:cNvPr>
          <p:cNvSpPr>
            <a:spLocks noGrp="1" noChangeArrowheads="1"/>
          </p:cNvSpPr>
          <p:nvPr>
            <p:ph type="sldNum" sz="quarter" idx="12"/>
          </p:nvPr>
        </p:nvSpPr>
        <p:spPr/>
        <p:txBody>
          <a:bodyPr/>
          <a:lstStyle>
            <a:lvl1pPr eaLnBrk="0" hangingPunct="0">
              <a:defRPr/>
            </a:lvl1pPr>
          </a:lstStyle>
          <a:p>
            <a:pPr>
              <a:defRPr/>
            </a:pPr>
            <a:fld id="{4E640C67-01A1-4901-9ABC-84792FB460FE}" type="slidenum">
              <a:rPr lang="en-US" altLang="en-US"/>
              <a:pPr>
                <a:defRPr/>
              </a:pPr>
              <a:t>‹#›</a:t>
            </a:fld>
            <a:endParaRPr lang="en-US" altLang="en-US"/>
          </a:p>
        </p:txBody>
      </p:sp>
    </p:spTree>
    <p:extLst>
      <p:ext uri="{BB962C8B-B14F-4D97-AF65-F5344CB8AC3E}">
        <p14:creationId xmlns:p14="http://schemas.microsoft.com/office/powerpoint/2010/main" val="148212059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98F149-36CA-C58E-BB40-6DBFEC06BED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07B7D5A7-5D07-BB67-8656-B561DFB982F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F6CC0B30-8666-FC2A-0627-9702AD860A04}"/>
              </a:ext>
            </a:extLst>
          </p:cNvPr>
          <p:cNvSpPr>
            <a:spLocks noGrp="1" noChangeArrowheads="1"/>
          </p:cNvSpPr>
          <p:nvPr>
            <p:ph type="sldNum" sz="quarter" idx="12"/>
          </p:nvPr>
        </p:nvSpPr>
        <p:spPr/>
        <p:txBody>
          <a:bodyPr/>
          <a:lstStyle>
            <a:lvl1pPr eaLnBrk="0" hangingPunct="0">
              <a:defRPr/>
            </a:lvl1pPr>
          </a:lstStyle>
          <a:p>
            <a:pPr>
              <a:defRPr/>
            </a:pPr>
            <a:fld id="{4F5C4651-8C38-4E22-B2F6-2DED4016F71C}" type="slidenum">
              <a:rPr lang="en-US" altLang="en-US"/>
              <a:pPr>
                <a:defRPr/>
              </a:pPr>
              <a:t>‹#›</a:t>
            </a:fld>
            <a:endParaRPr lang="en-US" altLang="en-US"/>
          </a:p>
        </p:txBody>
      </p:sp>
    </p:spTree>
    <p:extLst>
      <p:ext uri="{BB962C8B-B14F-4D97-AF65-F5344CB8AC3E}">
        <p14:creationId xmlns:p14="http://schemas.microsoft.com/office/powerpoint/2010/main" val="451808639"/>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0E5FD6-3A00-A27B-AB30-4073BCF9D7C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D2A281A0-247E-027E-B362-59E85A3F8F0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6F2B2080-9FC6-92AE-3D70-1A710658CEA3}"/>
              </a:ext>
            </a:extLst>
          </p:cNvPr>
          <p:cNvSpPr>
            <a:spLocks noGrp="1" noChangeArrowheads="1"/>
          </p:cNvSpPr>
          <p:nvPr>
            <p:ph type="sldNum" sz="quarter" idx="12"/>
          </p:nvPr>
        </p:nvSpPr>
        <p:spPr/>
        <p:txBody>
          <a:bodyPr/>
          <a:lstStyle>
            <a:lvl1pPr eaLnBrk="0" hangingPunct="0">
              <a:defRPr/>
            </a:lvl1pPr>
          </a:lstStyle>
          <a:p>
            <a:pPr>
              <a:defRPr/>
            </a:pPr>
            <a:fld id="{7AFA0BF3-91F5-4B33-A736-61E1692490AC}" type="slidenum">
              <a:rPr lang="en-US" altLang="en-US"/>
              <a:pPr>
                <a:defRPr/>
              </a:pPr>
              <a:t>‹#›</a:t>
            </a:fld>
            <a:endParaRPr lang="en-US" altLang="en-US"/>
          </a:p>
        </p:txBody>
      </p:sp>
    </p:spTree>
    <p:extLst>
      <p:ext uri="{BB962C8B-B14F-4D97-AF65-F5344CB8AC3E}">
        <p14:creationId xmlns:p14="http://schemas.microsoft.com/office/powerpoint/2010/main" val="1788132268"/>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D73D20D-5DEE-CEDC-FF67-CDCC8177650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DC165274-085D-9181-905D-96175D3056F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80F56C3D-00E1-7305-7D70-BF86079259BF}"/>
              </a:ext>
            </a:extLst>
          </p:cNvPr>
          <p:cNvSpPr>
            <a:spLocks noGrp="1" noChangeArrowheads="1"/>
          </p:cNvSpPr>
          <p:nvPr>
            <p:ph type="sldNum" sz="quarter" idx="12"/>
          </p:nvPr>
        </p:nvSpPr>
        <p:spPr/>
        <p:txBody>
          <a:bodyPr/>
          <a:lstStyle>
            <a:lvl1pPr eaLnBrk="0" hangingPunct="0">
              <a:defRPr/>
            </a:lvl1pPr>
          </a:lstStyle>
          <a:p>
            <a:pPr>
              <a:defRPr/>
            </a:pPr>
            <a:fld id="{6F6BD660-2490-4C3C-85CC-FE98028A5690}" type="slidenum">
              <a:rPr lang="en-US" altLang="en-US"/>
              <a:pPr>
                <a:defRPr/>
              </a:pPr>
              <a:t>‹#›</a:t>
            </a:fld>
            <a:endParaRPr lang="en-US" altLang="en-US"/>
          </a:p>
        </p:txBody>
      </p:sp>
    </p:spTree>
    <p:extLst>
      <p:ext uri="{BB962C8B-B14F-4D97-AF65-F5344CB8AC3E}">
        <p14:creationId xmlns:p14="http://schemas.microsoft.com/office/powerpoint/2010/main" val="136305749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937D6A-425C-54D7-6099-C8C89A19538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7CB47AB2-C301-2918-7C01-65BF7B3BE4E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84EDE0AB-E33F-C7F5-8D47-18FA05A730A5}"/>
              </a:ext>
            </a:extLst>
          </p:cNvPr>
          <p:cNvSpPr>
            <a:spLocks noGrp="1" noChangeArrowheads="1"/>
          </p:cNvSpPr>
          <p:nvPr>
            <p:ph type="sldNum" sz="quarter" idx="12"/>
          </p:nvPr>
        </p:nvSpPr>
        <p:spPr/>
        <p:txBody>
          <a:bodyPr/>
          <a:lstStyle>
            <a:lvl1pPr eaLnBrk="0" hangingPunct="0">
              <a:defRPr/>
            </a:lvl1pPr>
          </a:lstStyle>
          <a:p>
            <a:pPr>
              <a:defRPr/>
            </a:pPr>
            <a:fld id="{3347C69B-C6EF-44D1-9B5D-7A175F52F79B}" type="slidenum">
              <a:rPr lang="en-US" altLang="en-US"/>
              <a:pPr>
                <a:defRPr/>
              </a:pPr>
              <a:t>‹#›</a:t>
            </a:fld>
            <a:endParaRPr lang="en-US" altLang="en-US"/>
          </a:p>
        </p:txBody>
      </p:sp>
    </p:spTree>
    <p:extLst>
      <p:ext uri="{BB962C8B-B14F-4D97-AF65-F5344CB8AC3E}">
        <p14:creationId xmlns:p14="http://schemas.microsoft.com/office/powerpoint/2010/main" val="2965399441"/>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4CD60E-D99E-DEF7-46D1-060B417B403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B936A9C-DE9F-7732-C7F5-6740D917965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F7B8F48-1753-314C-3960-E329D98B786F}"/>
              </a:ext>
            </a:extLst>
          </p:cNvPr>
          <p:cNvSpPr>
            <a:spLocks noGrp="1" noChangeArrowheads="1"/>
          </p:cNvSpPr>
          <p:nvPr>
            <p:ph type="sldNum" sz="quarter" idx="12"/>
          </p:nvPr>
        </p:nvSpPr>
        <p:spPr/>
        <p:txBody>
          <a:bodyPr/>
          <a:lstStyle>
            <a:lvl1pPr eaLnBrk="0" hangingPunct="0">
              <a:defRPr/>
            </a:lvl1pPr>
          </a:lstStyle>
          <a:p>
            <a:pPr>
              <a:defRPr/>
            </a:pPr>
            <a:fld id="{BD025CEB-856C-4633-B611-594991D23942}" type="slidenum">
              <a:rPr lang="en-US" altLang="en-US"/>
              <a:pPr>
                <a:defRPr/>
              </a:pPr>
              <a:t>‹#›</a:t>
            </a:fld>
            <a:endParaRPr lang="en-US" altLang="en-US"/>
          </a:p>
        </p:txBody>
      </p:sp>
    </p:spTree>
    <p:extLst>
      <p:ext uri="{BB962C8B-B14F-4D97-AF65-F5344CB8AC3E}">
        <p14:creationId xmlns:p14="http://schemas.microsoft.com/office/powerpoint/2010/main" val="22651613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09288E-7720-EAD3-7CC4-19D317B864F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5904E41D-30C6-C5F5-467E-F74FE5DB680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9BD08F2-12EB-6DE8-DAD4-60FBCA02BE3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399D1D3-0E60-48AF-A1FE-3C0D53EB937D}" type="slidenum">
              <a:rPr lang="en-US" altLang="en-US"/>
              <a:pPr>
                <a:defRPr/>
              </a:pPr>
              <a:t>‹#›</a:t>
            </a:fld>
            <a:endParaRPr lang="en-US" altLang="en-US"/>
          </a:p>
        </p:txBody>
      </p:sp>
    </p:spTree>
    <p:extLst>
      <p:ext uri="{BB962C8B-B14F-4D97-AF65-F5344CB8AC3E}">
        <p14:creationId xmlns:p14="http://schemas.microsoft.com/office/powerpoint/2010/main" val="1902500813"/>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916F77CD-B434-3425-3F56-49B10F0D001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476A7BCB-848E-E8D2-7D69-217AAF75C54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E01565E-8A7B-7F8E-C9C5-9083B3448CCA}"/>
              </a:ext>
            </a:extLst>
          </p:cNvPr>
          <p:cNvSpPr>
            <a:spLocks noGrp="1" noChangeArrowheads="1"/>
          </p:cNvSpPr>
          <p:nvPr>
            <p:ph type="sldNum" sz="quarter" idx="12"/>
          </p:nvPr>
        </p:nvSpPr>
        <p:spPr/>
        <p:txBody>
          <a:bodyPr/>
          <a:lstStyle>
            <a:lvl1pPr eaLnBrk="0" hangingPunct="0">
              <a:defRPr/>
            </a:lvl1pPr>
          </a:lstStyle>
          <a:p>
            <a:pPr>
              <a:defRPr/>
            </a:pPr>
            <a:fld id="{7022B866-D569-49B2-A189-40E30AF00710}" type="slidenum">
              <a:rPr lang="en-US" altLang="en-US"/>
              <a:pPr>
                <a:defRPr/>
              </a:pPr>
              <a:t>‹#›</a:t>
            </a:fld>
            <a:endParaRPr lang="en-US" altLang="en-US"/>
          </a:p>
        </p:txBody>
      </p:sp>
    </p:spTree>
    <p:extLst>
      <p:ext uri="{BB962C8B-B14F-4D97-AF65-F5344CB8AC3E}">
        <p14:creationId xmlns:p14="http://schemas.microsoft.com/office/powerpoint/2010/main" val="82736796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B53B5B-F942-70A3-E6B8-580E63A98BC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207E167-0864-9085-70C8-07334A1D0DF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CD8E164F-D25F-7D59-4775-F040AA349263}"/>
              </a:ext>
            </a:extLst>
          </p:cNvPr>
          <p:cNvSpPr>
            <a:spLocks noGrp="1" noChangeArrowheads="1"/>
          </p:cNvSpPr>
          <p:nvPr>
            <p:ph type="sldNum" sz="quarter" idx="12"/>
          </p:nvPr>
        </p:nvSpPr>
        <p:spPr/>
        <p:txBody>
          <a:bodyPr/>
          <a:lstStyle>
            <a:lvl1pPr eaLnBrk="0" hangingPunct="0">
              <a:defRPr/>
            </a:lvl1pPr>
          </a:lstStyle>
          <a:p>
            <a:pPr>
              <a:defRPr/>
            </a:pPr>
            <a:fld id="{B01DCD94-5CCF-4B23-98D9-52B80E1AB0A3}" type="slidenum">
              <a:rPr lang="en-US" altLang="en-US"/>
              <a:pPr>
                <a:defRPr/>
              </a:pPr>
              <a:t>‹#›</a:t>
            </a:fld>
            <a:endParaRPr lang="en-US" altLang="en-US"/>
          </a:p>
        </p:txBody>
      </p:sp>
    </p:spTree>
    <p:extLst>
      <p:ext uri="{BB962C8B-B14F-4D97-AF65-F5344CB8AC3E}">
        <p14:creationId xmlns:p14="http://schemas.microsoft.com/office/powerpoint/2010/main" val="363039934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006940-6BC7-E373-E529-17FE5D7F1D1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A576A35-C48D-1797-68DE-03DF16C74B3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2CD6400-3BC5-4234-FD0D-E830EAC91623}"/>
              </a:ext>
            </a:extLst>
          </p:cNvPr>
          <p:cNvSpPr>
            <a:spLocks noGrp="1" noChangeArrowheads="1"/>
          </p:cNvSpPr>
          <p:nvPr>
            <p:ph type="sldNum" sz="quarter" idx="12"/>
          </p:nvPr>
        </p:nvSpPr>
        <p:spPr/>
        <p:txBody>
          <a:bodyPr/>
          <a:lstStyle>
            <a:lvl1pPr eaLnBrk="0" hangingPunct="0">
              <a:defRPr/>
            </a:lvl1pPr>
          </a:lstStyle>
          <a:p>
            <a:pPr>
              <a:defRPr/>
            </a:pPr>
            <a:fld id="{0AA511D7-BB79-4198-A127-BFEC70BA914C}" type="slidenum">
              <a:rPr lang="en-US" altLang="en-US"/>
              <a:pPr>
                <a:defRPr/>
              </a:pPr>
              <a:t>‹#›</a:t>
            </a:fld>
            <a:endParaRPr lang="en-US" altLang="en-US"/>
          </a:p>
        </p:txBody>
      </p:sp>
    </p:spTree>
    <p:extLst>
      <p:ext uri="{BB962C8B-B14F-4D97-AF65-F5344CB8AC3E}">
        <p14:creationId xmlns:p14="http://schemas.microsoft.com/office/powerpoint/2010/main" val="99423849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0711F1-6837-BC49-BDDF-170CAC80348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0732E97-B757-C3A6-9DAE-12DDF5DA503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92B773A5-6A0D-D920-03DE-48F44990D59E}"/>
              </a:ext>
            </a:extLst>
          </p:cNvPr>
          <p:cNvSpPr>
            <a:spLocks noGrp="1" noChangeArrowheads="1"/>
          </p:cNvSpPr>
          <p:nvPr>
            <p:ph type="sldNum" sz="quarter" idx="12"/>
          </p:nvPr>
        </p:nvSpPr>
        <p:spPr/>
        <p:txBody>
          <a:bodyPr/>
          <a:lstStyle>
            <a:lvl1pPr eaLnBrk="0" hangingPunct="0">
              <a:defRPr/>
            </a:lvl1pPr>
          </a:lstStyle>
          <a:p>
            <a:pPr>
              <a:defRPr/>
            </a:pPr>
            <a:fld id="{0356FA9F-0E5B-4DB7-8FEB-E6A5FD77033D}" type="slidenum">
              <a:rPr lang="en-US" altLang="en-US"/>
              <a:pPr>
                <a:defRPr/>
              </a:pPr>
              <a:t>‹#›</a:t>
            </a:fld>
            <a:endParaRPr lang="en-US" altLang="en-US"/>
          </a:p>
        </p:txBody>
      </p:sp>
    </p:spTree>
    <p:extLst>
      <p:ext uri="{BB962C8B-B14F-4D97-AF65-F5344CB8AC3E}">
        <p14:creationId xmlns:p14="http://schemas.microsoft.com/office/powerpoint/2010/main" val="269734187"/>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296D7F-ECEA-0F9F-968B-2DE512B4CCC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ECA45DF-1F69-3733-C376-D1CE4DF202E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7F3A1795-B5DD-BA88-42A8-391213235231}"/>
              </a:ext>
            </a:extLst>
          </p:cNvPr>
          <p:cNvSpPr>
            <a:spLocks noGrp="1" noChangeArrowheads="1"/>
          </p:cNvSpPr>
          <p:nvPr>
            <p:ph type="sldNum" sz="quarter" idx="12"/>
          </p:nvPr>
        </p:nvSpPr>
        <p:spPr/>
        <p:txBody>
          <a:bodyPr/>
          <a:lstStyle>
            <a:lvl1pPr eaLnBrk="0" hangingPunct="0">
              <a:defRPr/>
            </a:lvl1pPr>
          </a:lstStyle>
          <a:p>
            <a:pPr>
              <a:defRPr/>
            </a:pPr>
            <a:fld id="{93C6CCF3-BA8E-4E5D-912B-E185ABDB8DE9}" type="slidenum">
              <a:rPr lang="en-US" altLang="en-US"/>
              <a:pPr>
                <a:defRPr/>
              </a:pPr>
              <a:t>‹#›</a:t>
            </a:fld>
            <a:endParaRPr lang="en-US" altLang="en-US"/>
          </a:p>
        </p:txBody>
      </p:sp>
    </p:spTree>
    <p:extLst>
      <p:ext uri="{BB962C8B-B14F-4D97-AF65-F5344CB8AC3E}">
        <p14:creationId xmlns:p14="http://schemas.microsoft.com/office/powerpoint/2010/main" val="10200599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A609E-2801-31B6-02CD-1494DF95575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36C9A07F-EAC9-101D-6C13-3AA0022F01E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C1BA7CAF-C1FC-B168-84CA-0D0D32873DC9}"/>
              </a:ext>
            </a:extLst>
          </p:cNvPr>
          <p:cNvSpPr>
            <a:spLocks noGrp="1" noChangeArrowheads="1"/>
          </p:cNvSpPr>
          <p:nvPr>
            <p:ph type="sldNum" sz="quarter" idx="12"/>
          </p:nvPr>
        </p:nvSpPr>
        <p:spPr/>
        <p:txBody>
          <a:bodyPr/>
          <a:lstStyle>
            <a:lvl1pPr eaLnBrk="0" hangingPunct="0">
              <a:defRPr/>
            </a:lvl1pPr>
          </a:lstStyle>
          <a:p>
            <a:pPr>
              <a:defRPr/>
            </a:pPr>
            <a:fld id="{206E09A1-C793-4CAB-93A7-AA4A7967901E}" type="slidenum">
              <a:rPr lang="en-US" altLang="en-US"/>
              <a:pPr>
                <a:defRPr/>
              </a:pPr>
              <a:t>‹#›</a:t>
            </a:fld>
            <a:endParaRPr lang="en-US" altLang="en-US"/>
          </a:p>
        </p:txBody>
      </p:sp>
    </p:spTree>
    <p:extLst>
      <p:ext uri="{BB962C8B-B14F-4D97-AF65-F5344CB8AC3E}">
        <p14:creationId xmlns:p14="http://schemas.microsoft.com/office/powerpoint/2010/main" val="27042555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9A41E75-7774-8C42-C6BA-A33007A4736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972D03EE-31C8-3275-4E63-9CD981EDCA2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4FFB9A89-E4FE-85D9-E175-26FE1B73CB0C}"/>
              </a:ext>
            </a:extLst>
          </p:cNvPr>
          <p:cNvSpPr>
            <a:spLocks noGrp="1" noChangeArrowheads="1"/>
          </p:cNvSpPr>
          <p:nvPr>
            <p:ph type="sldNum" sz="quarter" idx="12"/>
          </p:nvPr>
        </p:nvSpPr>
        <p:spPr/>
        <p:txBody>
          <a:bodyPr/>
          <a:lstStyle>
            <a:lvl1pPr eaLnBrk="0" hangingPunct="0">
              <a:defRPr/>
            </a:lvl1pPr>
          </a:lstStyle>
          <a:p>
            <a:pPr>
              <a:defRPr/>
            </a:pPr>
            <a:fld id="{CAB3DAF7-5C8B-4834-97F3-8FDFDB8609E4}" type="slidenum">
              <a:rPr lang="en-US" altLang="en-US"/>
              <a:pPr>
                <a:defRPr/>
              </a:pPr>
              <a:t>‹#›</a:t>
            </a:fld>
            <a:endParaRPr lang="en-US" altLang="en-US"/>
          </a:p>
        </p:txBody>
      </p:sp>
    </p:spTree>
    <p:extLst>
      <p:ext uri="{BB962C8B-B14F-4D97-AF65-F5344CB8AC3E}">
        <p14:creationId xmlns:p14="http://schemas.microsoft.com/office/powerpoint/2010/main" val="880211526"/>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BF7FA7E-E5EE-060B-DF1F-D8B0D8FA556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38D0FD84-D784-62F3-9BF0-D3B3E912642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C686BC2A-183C-E5B7-4D44-FC89C00F81ED}"/>
              </a:ext>
            </a:extLst>
          </p:cNvPr>
          <p:cNvSpPr>
            <a:spLocks noGrp="1" noChangeArrowheads="1"/>
          </p:cNvSpPr>
          <p:nvPr>
            <p:ph type="sldNum" sz="quarter" idx="12"/>
          </p:nvPr>
        </p:nvSpPr>
        <p:spPr/>
        <p:txBody>
          <a:bodyPr/>
          <a:lstStyle>
            <a:lvl1pPr eaLnBrk="0" hangingPunct="0">
              <a:defRPr/>
            </a:lvl1pPr>
          </a:lstStyle>
          <a:p>
            <a:pPr>
              <a:defRPr/>
            </a:pPr>
            <a:fld id="{AF0DF77C-7C56-4B24-B247-27E44E298DDC}" type="slidenum">
              <a:rPr lang="en-US" altLang="en-US"/>
              <a:pPr>
                <a:defRPr/>
              </a:pPr>
              <a:t>‹#›</a:t>
            </a:fld>
            <a:endParaRPr lang="en-US" altLang="en-US"/>
          </a:p>
        </p:txBody>
      </p:sp>
    </p:spTree>
    <p:extLst>
      <p:ext uri="{BB962C8B-B14F-4D97-AF65-F5344CB8AC3E}">
        <p14:creationId xmlns:p14="http://schemas.microsoft.com/office/powerpoint/2010/main" val="117488005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B6BB7C-4149-0997-B7F9-3F9304454CC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44D61A88-33BE-F432-1106-1BB2ADF0C77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5B0F407D-3ECA-036F-41D7-B7FFA4D45FE7}"/>
              </a:ext>
            </a:extLst>
          </p:cNvPr>
          <p:cNvSpPr>
            <a:spLocks noGrp="1" noChangeArrowheads="1"/>
          </p:cNvSpPr>
          <p:nvPr>
            <p:ph type="sldNum" sz="quarter" idx="12"/>
          </p:nvPr>
        </p:nvSpPr>
        <p:spPr/>
        <p:txBody>
          <a:bodyPr/>
          <a:lstStyle>
            <a:lvl1pPr eaLnBrk="0" hangingPunct="0">
              <a:defRPr/>
            </a:lvl1pPr>
          </a:lstStyle>
          <a:p>
            <a:pPr>
              <a:defRPr/>
            </a:pPr>
            <a:fld id="{8A6E9CAB-A13D-4720-8CEC-4D73D67344C3}" type="slidenum">
              <a:rPr lang="en-US" altLang="en-US"/>
              <a:pPr>
                <a:defRPr/>
              </a:pPr>
              <a:t>‹#›</a:t>
            </a:fld>
            <a:endParaRPr lang="en-US" altLang="en-US"/>
          </a:p>
        </p:txBody>
      </p:sp>
    </p:spTree>
    <p:extLst>
      <p:ext uri="{BB962C8B-B14F-4D97-AF65-F5344CB8AC3E}">
        <p14:creationId xmlns:p14="http://schemas.microsoft.com/office/powerpoint/2010/main" val="981351347"/>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2DB4508-5B99-89B9-F204-92AF932AA03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47E2E332-7AD5-A8EE-5FD1-55DC1FD1B77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17B74F37-CAC7-B4F0-3667-3D607D58B6E0}"/>
              </a:ext>
            </a:extLst>
          </p:cNvPr>
          <p:cNvSpPr>
            <a:spLocks noGrp="1" noChangeArrowheads="1"/>
          </p:cNvSpPr>
          <p:nvPr>
            <p:ph type="sldNum" sz="quarter" idx="12"/>
          </p:nvPr>
        </p:nvSpPr>
        <p:spPr/>
        <p:txBody>
          <a:bodyPr/>
          <a:lstStyle>
            <a:lvl1pPr eaLnBrk="0" hangingPunct="0">
              <a:defRPr/>
            </a:lvl1pPr>
          </a:lstStyle>
          <a:p>
            <a:pPr>
              <a:defRPr/>
            </a:pPr>
            <a:fld id="{BFC8211F-DB09-4D3E-A4A0-EC8705D07632}" type="slidenum">
              <a:rPr lang="en-US" altLang="en-US"/>
              <a:pPr>
                <a:defRPr/>
              </a:pPr>
              <a:t>‹#›</a:t>
            </a:fld>
            <a:endParaRPr lang="en-US" altLang="en-US"/>
          </a:p>
        </p:txBody>
      </p:sp>
    </p:spTree>
    <p:extLst>
      <p:ext uri="{BB962C8B-B14F-4D97-AF65-F5344CB8AC3E}">
        <p14:creationId xmlns:p14="http://schemas.microsoft.com/office/powerpoint/2010/main" val="3506745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67881A-53A2-8816-45A7-C56A70C7B6E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73CCEC82-D600-E612-7A32-F9029DDDB32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01315414-D60B-6E17-5FA6-A0D02EAA814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4A6EC56-6850-44E1-891C-7EA17C91DC5A}" type="slidenum">
              <a:rPr lang="en-US" altLang="en-US"/>
              <a:pPr>
                <a:defRPr/>
              </a:pPr>
              <a:t>‹#›</a:t>
            </a:fld>
            <a:endParaRPr lang="en-US" altLang="en-US"/>
          </a:p>
        </p:txBody>
      </p:sp>
    </p:spTree>
    <p:extLst>
      <p:ext uri="{BB962C8B-B14F-4D97-AF65-F5344CB8AC3E}">
        <p14:creationId xmlns:p14="http://schemas.microsoft.com/office/powerpoint/2010/main" val="31203181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D230DDC-4587-25B0-3095-19D5A879175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2D5B84D2-CACC-77CE-9E29-A466C4165EE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9D28F217-92C1-81D7-B27A-393021E7F280}"/>
              </a:ext>
            </a:extLst>
          </p:cNvPr>
          <p:cNvSpPr>
            <a:spLocks noGrp="1" noChangeArrowheads="1"/>
          </p:cNvSpPr>
          <p:nvPr>
            <p:ph type="sldNum" sz="quarter" idx="12"/>
          </p:nvPr>
        </p:nvSpPr>
        <p:spPr/>
        <p:txBody>
          <a:bodyPr/>
          <a:lstStyle>
            <a:lvl1pPr eaLnBrk="0" hangingPunct="0">
              <a:defRPr/>
            </a:lvl1pPr>
          </a:lstStyle>
          <a:p>
            <a:pPr>
              <a:defRPr/>
            </a:pPr>
            <a:fld id="{BD20F79B-6EF8-4975-B43D-5B007FCF71FB}" type="slidenum">
              <a:rPr lang="en-US" altLang="en-US"/>
              <a:pPr>
                <a:defRPr/>
              </a:pPr>
              <a:t>‹#›</a:t>
            </a:fld>
            <a:endParaRPr lang="en-US" altLang="en-US"/>
          </a:p>
        </p:txBody>
      </p:sp>
    </p:spTree>
    <p:extLst>
      <p:ext uri="{BB962C8B-B14F-4D97-AF65-F5344CB8AC3E}">
        <p14:creationId xmlns:p14="http://schemas.microsoft.com/office/powerpoint/2010/main" val="132121647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F317C2-812A-0D1E-B2BD-326EAFD9DA0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E66AD4E-2CFA-7CF7-A819-CC7A991FD37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0600E740-AC00-CE17-AEBE-0AC999B6C204}"/>
              </a:ext>
            </a:extLst>
          </p:cNvPr>
          <p:cNvSpPr>
            <a:spLocks noGrp="1" noChangeArrowheads="1"/>
          </p:cNvSpPr>
          <p:nvPr>
            <p:ph type="sldNum" sz="quarter" idx="12"/>
          </p:nvPr>
        </p:nvSpPr>
        <p:spPr/>
        <p:txBody>
          <a:bodyPr/>
          <a:lstStyle>
            <a:lvl1pPr eaLnBrk="0" hangingPunct="0">
              <a:defRPr/>
            </a:lvl1pPr>
          </a:lstStyle>
          <a:p>
            <a:pPr>
              <a:defRPr/>
            </a:pPr>
            <a:fld id="{940D5B9A-A4A5-402D-B896-8285FEBE0062}" type="slidenum">
              <a:rPr lang="en-US" altLang="en-US"/>
              <a:pPr>
                <a:defRPr/>
              </a:pPr>
              <a:t>‹#›</a:t>
            </a:fld>
            <a:endParaRPr lang="en-US" altLang="en-US"/>
          </a:p>
        </p:txBody>
      </p:sp>
    </p:spTree>
    <p:extLst>
      <p:ext uri="{BB962C8B-B14F-4D97-AF65-F5344CB8AC3E}">
        <p14:creationId xmlns:p14="http://schemas.microsoft.com/office/powerpoint/2010/main" val="2523577251"/>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F47686-3D3E-5C04-70CA-09908B25BF7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29EFF0E-FAE7-F720-0CCA-A8B098B0B1C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141B6BC-B5E1-E856-372C-A43DBE648117}"/>
              </a:ext>
            </a:extLst>
          </p:cNvPr>
          <p:cNvSpPr>
            <a:spLocks noGrp="1" noChangeArrowheads="1"/>
          </p:cNvSpPr>
          <p:nvPr>
            <p:ph type="sldNum" sz="quarter" idx="12"/>
          </p:nvPr>
        </p:nvSpPr>
        <p:spPr/>
        <p:txBody>
          <a:bodyPr/>
          <a:lstStyle>
            <a:lvl1pPr eaLnBrk="0" hangingPunct="0">
              <a:defRPr/>
            </a:lvl1pPr>
          </a:lstStyle>
          <a:p>
            <a:pPr>
              <a:defRPr/>
            </a:pPr>
            <a:fld id="{6556B84C-1A0F-48F6-BFDB-8DCCF3C2908A}" type="slidenum">
              <a:rPr lang="en-US" altLang="en-US"/>
              <a:pPr>
                <a:defRPr/>
              </a:pPr>
              <a:t>‹#›</a:t>
            </a:fld>
            <a:endParaRPr lang="en-US" altLang="en-US"/>
          </a:p>
        </p:txBody>
      </p:sp>
    </p:spTree>
    <p:extLst>
      <p:ext uri="{BB962C8B-B14F-4D97-AF65-F5344CB8AC3E}">
        <p14:creationId xmlns:p14="http://schemas.microsoft.com/office/powerpoint/2010/main" val="3208958284"/>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5ED2E251-211F-6C2F-B97E-76757C5C8BD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6204A3E3-8FB7-5448-D7BF-BF85EC82E17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0CDB4481-88D4-D512-36D1-FBD25DB2EA9B}"/>
              </a:ext>
            </a:extLst>
          </p:cNvPr>
          <p:cNvSpPr>
            <a:spLocks noGrp="1" noChangeArrowheads="1"/>
          </p:cNvSpPr>
          <p:nvPr>
            <p:ph type="sldNum" sz="quarter" idx="12"/>
          </p:nvPr>
        </p:nvSpPr>
        <p:spPr/>
        <p:txBody>
          <a:bodyPr/>
          <a:lstStyle>
            <a:lvl1pPr eaLnBrk="0" hangingPunct="0">
              <a:defRPr/>
            </a:lvl1pPr>
          </a:lstStyle>
          <a:p>
            <a:pPr>
              <a:defRPr/>
            </a:pPr>
            <a:fld id="{9CAA4304-61C9-446F-92F7-E83714038D67}" type="slidenum">
              <a:rPr lang="en-US" altLang="en-US"/>
              <a:pPr>
                <a:defRPr/>
              </a:pPr>
              <a:t>‹#›</a:t>
            </a:fld>
            <a:endParaRPr lang="en-US" altLang="en-US"/>
          </a:p>
        </p:txBody>
      </p:sp>
    </p:spTree>
    <p:extLst>
      <p:ext uri="{BB962C8B-B14F-4D97-AF65-F5344CB8AC3E}">
        <p14:creationId xmlns:p14="http://schemas.microsoft.com/office/powerpoint/2010/main" val="404706631"/>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5EF73F-B680-80AF-0D1C-287BAE15A90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6DB869B-0329-2E58-D429-4A558FFD4FD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2E7E7DAB-225C-8B35-E904-BD980DE05D38}"/>
              </a:ext>
            </a:extLst>
          </p:cNvPr>
          <p:cNvSpPr>
            <a:spLocks noGrp="1" noChangeArrowheads="1"/>
          </p:cNvSpPr>
          <p:nvPr>
            <p:ph type="sldNum" sz="quarter" idx="12"/>
          </p:nvPr>
        </p:nvSpPr>
        <p:spPr/>
        <p:txBody>
          <a:bodyPr/>
          <a:lstStyle>
            <a:lvl1pPr eaLnBrk="0" hangingPunct="0">
              <a:defRPr/>
            </a:lvl1pPr>
          </a:lstStyle>
          <a:p>
            <a:pPr>
              <a:defRPr/>
            </a:pPr>
            <a:fld id="{93AE7D07-DDD5-4DED-88A4-699463A7746E}" type="slidenum">
              <a:rPr lang="en-US" altLang="en-US"/>
              <a:pPr>
                <a:defRPr/>
              </a:pPr>
              <a:t>‹#›</a:t>
            </a:fld>
            <a:endParaRPr lang="en-US" altLang="en-US"/>
          </a:p>
        </p:txBody>
      </p:sp>
    </p:spTree>
    <p:extLst>
      <p:ext uri="{BB962C8B-B14F-4D97-AF65-F5344CB8AC3E}">
        <p14:creationId xmlns:p14="http://schemas.microsoft.com/office/powerpoint/2010/main" val="87619801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2AE120E-A76D-77A7-BB82-86F18E558C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F5C0FD-166E-24C2-C1A1-F390F329CD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2119BC-EA3C-CD96-0B97-FA2C37EC8F88}"/>
              </a:ext>
            </a:extLst>
          </p:cNvPr>
          <p:cNvSpPr>
            <a:spLocks noGrp="1" noChangeArrowheads="1"/>
          </p:cNvSpPr>
          <p:nvPr>
            <p:ph type="sldNum" sz="quarter" idx="12"/>
          </p:nvPr>
        </p:nvSpPr>
        <p:spPr>
          <a:ln/>
        </p:spPr>
        <p:txBody>
          <a:bodyPr/>
          <a:lstStyle>
            <a:lvl1pPr>
              <a:defRPr/>
            </a:lvl1pPr>
          </a:lstStyle>
          <a:p>
            <a:pPr>
              <a:defRPr/>
            </a:pPr>
            <a:fld id="{7CEC5618-CC7A-4967-ADF2-0396323E7EFF}" type="slidenum">
              <a:rPr lang="en-US" altLang="en-US"/>
              <a:pPr>
                <a:defRPr/>
              </a:pPr>
              <a:t>‹#›</a:t>
            </a:fld>
            <a:endParaRPr lang="en-US" altLang="en-US"/>
          </a:p>
        </p:txBody>
      </p:sp>
    </p:spTree>
    <p:extLst>
      <p:ext uri="{BB962C8B-B14F-4D97-AF65-F5344CB8AC3E}">
        <p14:creationId xmlns:p14="http://schemas.microsoft.com/office/powerpoint/2010/main" val="639206989"/>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969A6-3472-5758-10B0-E7BB4D1B2A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233231-9752-4C95-E4BF-0CAB7997CE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F91CAB-B991-E8FC-BD15-841644BD38D7}"/>
              </a:ext>
            </a:extLst>
          </p:cNvPr>
          <p:cNvSpPr>
            <a:spLocks noGrp="1" noChangeArrowheads="1"/>
          </p:cNvSpPr>
          <p:nvPr>
            <p:ph type="sldNum" sz="quarter" idx="12"/>
          </p:nvPr>
        </p:nvSpPr>
        <p:spPr>
          <a:ln/>
        </p:spPr>
        <p:txBody>
          <a:bodyPr/>
          <a:lstStyle>
            <a:lvl1pPr>
              <a:defRPr/>
            </a:lvl1pPr>
          </a:lstStyle>
          <a:p>
            <a:pPr>
              <a:defRPr/>
            </a:pPr>
            <a:fld id="{0D2F306A-C2F9-4590-BD50-C32697EF5937}" type="slidenum">
              <a:rPr lang="en-US" altLang="en-US"/>
              <a:pPr>
                <a:defRPr/>
              </a:pPr>
              <a:t>‹#›</a:t>
            </a:fld>
            <a:endParaRPr lang="en-US" altLang="en-US"/>
          </a:p>
        </p:txBody>
      </p:sp>
    </p:spTree>
    <p:extLst>
      <p:ext uri="{BB962C8B-B14F-4D97-AF65-F5344CB8AC3E}">
        <p14:creationId xmlns:p14="http://schemas.microsoft.com/office/powerpoint/2010/main" val="2973102759"/>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802AAAC-76F7-7406-2153-CA03FDF709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DB528E-84B9-E197-EE1D-5E2B884BB9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DAF919-C77E-5C64-6A08-A607421B144E}"/>
              </a:ext>
            </a:extLst>
          </p:cNvPr>
          <p:cNvSpPr>
            <a:spLocks noGrp="1" noChangeArrowheads="1"/>
          </p:cNvSpPr>
          <p:nvPr>
            <p:ph type="sldNum" sz="quarter" idx="12"/>
          </p:nvPr>
        </p:nvSpPr>
        <p:spPr>
          <a:ln/>
        </p:spPr>
        <p:txBody>
          <a:bodyPr/>
          <a:lstStyle>
            <a:lvl1pPr>
              <a:defRPr/>
            </a:lvl1pPr>
          </a:lstStyle>
          <a:p>
            <a:pPr>
              <a:defRPr/>
            </a:pPr>
            <a:fld id="{893E09DD-2692-4CA2-AD14-F515D3ED8323}" type="slidenum">
              <a:rPr lang="en-US" altLang="en-US"/>
              <a:pPr>
                <a:defRPr/>
              </a:pPr>
              <a:t>‹#›</a:t>
            </a:fld>
            <a:endParaRPr lang="en-US" altLang="en-US"/>
          </a:p>
        </p:txBody>
      </p:sp>
    </p:spTree>
    <p:extLst>
      <p:ext uri="{BB962C8B-B14F-4D97-AF65-F5344CB8AC3E}">
        <p14:creationId xmlns:p14="http://schemas.microsoft.com/office/powerpoint/2010/main" val="72245349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A4216D-3098-1200-02A3-43422DC6DC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5F3B3-B4B5-63DC-ABF5-5EB3C6F007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568583-D2E8-84FA-1E2C-41D67D85A715}"/>
              </a:ext>
            </a:extLst>
          </p:cNvPr>
          <p:cNvSpPr>
            <a:spLocks noGrp="1" noChangeArrowheads="1"/>
          </p:cNvSpPr>
          <p:nvPr>
            <p:ph type="sldNum" sz="quarter" idx="12"/>
          </p:nvPr>
        </p:nvSpPr>
        <p:spPr>
          <a:ln/>
        </p:spPr>
        <p:txBody>
          <a:bodyPr/>
          <a:lstStyle>
            <a:lvl1pPr>
              <a:defRPr/>
            </a:lvl1pPr>
          </a:lstStyle>
          <a:p>
            <a:pPr>
              <a:defRPr/>
            </a:pPr>
            <a:fld id="{195EE114-8D02-43E2-8700-6DAC7BBD2E4F}" type="slidenum">
              <a:rPr lang="en-US" altLang="en-US"/>
              <a:pPr>
                <a:defRPr/>
              </a:pPr>
              <a:t>‹#›</a:t>
            </a:fld>
            <a:endParaRPr lang="en-US" altLang="en-US"/>
          </a:p>
        </p:txBody>
      </p:sp>
    </p:spTree>
    <p:extLst>
      <p:ext uri="{BB962C8B-B14F-4D97-AF65-F5344CB8AC3E}">
        <p14:creationId xmlns:p14="http://schemas.microsoft.com/office/powerpoint/2010/main" val="391031221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60CA39-BD44-17AF-914E-F7F1D4F3D6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F8F6855-C151-CE02-F30A-D185CB817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AD26D04-C067-0453-44E2-883ECA57ABFA}"/>
              </a:ext>
            </a:extLst>
          </p:cNvPr>
          <p:cNvSpPr>
            <a:spLocks noGrp="1" noChangeArrowheads="1"/>
          </p:cNvSpPr>
          <p:nvPr>
            <p:ph type="sldNum" sz="quarter" idx="12"/>
          </p:nvPr>
        </p:nvSpPr>
        <p:spPr>
          <a:ln/>
        </p:spPr>
        <p:txBody>
          <a:bodyPr/>
          <a:lstStyle>
            <a:lvl1pPr>
              <a:defRPr/>
            </a:lvl1pPr>
          </a:lstStyle>
          <a:p>
            <a:pPr>
              <a:defRPr/>
            </a:pPr>
            <a:fld id="{4C850640-9B16-45D9-BABF-928624CB2225}" type="slidenum">
              <a:rPr lang="en-US" altLang="en-US"/>
              <a:pPr>
                <a:defRPr/>
              </a:pPr>
              <a:t>‹#›</a:t>
            </a:fld>
            <a:endParaRPr lang="en-US" altLang="en-US"/>
          </a:p>
        </p:txBody>
      </p:sp>
    </p:spTree>
    <p:extLst>
      <p:ext uri="{BB962C8B-B14F-4D97-AF65-F5344CB8AC3E}">
        <p14:creationId xmlns:p14="http://schemas.microsoft.com/office/powerpoint/2010/main" val="14633223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2317F-021D-C1C5-18F2-7DCD030DF14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A2C6BF26-D9C5-1689-8966-3EE95F4213F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99C018C9-298D-1C81-613D-4668D745A6F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FFB5202-D46B-4DF2-B02F-9188E0096932}" type="slidenum">
              <a:rPr lang="en-US" altLang="en-US"/>
              <a:pPr>
                <a:defRPr/>
              </a:pPr>
              <a:t>‹#›</a:t>
            </a:fld>
            <a:endParaRPr lang="en-US" altLang="en-US"/>
          </a:p>
        </p:txBody>
      </p:sp>
    </p:spTree>
    <p:extLst>
      <p:ext uri="{BB962C8B-B14F-4D97-AF65-F5344CB8AC3E}">
        <p14:creationId xmlns:p14="http://schemas.microsoft.com/office/powerpoint/2010/main" val="1997457791"/>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91A542A-DBC4-DFB3-DDAD-7DB36F1D4E1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159ECE-157E-25FA-2399-AAD133B837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E75BA6-55D7-2D39-A608-32FB3CCFEBF2}"/>
              </a:ext>
            </a:extLst>
          </p:cNvPr>
          <p:cNvSpPr>
            <a:spLocks noGrp="1" noChangeArrowheads="1"/>
          </p:cNvSpPr>
          <p:nvPr>
            <p:ph type="sldNum" sz="quarter" idx="12"/>
          </p:nvPr>
        </p:nvSpPr>
        <p:spPr>
          <a:ln/>
        </p:spPr>
        <p:txBody>
          <a:bodyPr/>
          <a:lstStyle>
            <a:lvl1pPr>
              <a:defRPr/>
            </a:lvl1pPr>
          </a:lstStyle>
          <a:p>
            <a:pPr>
              <a:defRPr/>
            </a:pPr>
            <a:fld id="{150ABF6D-6A26-4CF6-81CE-30C8D6A48AFB}" type="slidenum">
              <a:rPr lang="en-US" altLang="en-US"/>
              <a:pPr>
                <a:defRPr/>
              </a:pPr>
              <a:t>‹#›</a:t>
            </a:fld>
            <a:endParaRPr lang="en-US" altLang="en-US"/>
          </a:p>
        </p:txBody>
      </p:sp>
    </p:spTree>
    <p:extLst>
      <p:ext uri="{BB962C8B-B14F-4D97-AF65-F5344CB8AC3E}">
        <p14:creationId xmlns:p14="http://schemas.microsoft.com/office/powerpoint/2010/main" val="1628313536"/>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CF9871-D293-00D5-CEF8-73D173B00CF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E976245-94E3-86E6-B2B4-6FD0537E5F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CC125A-74DE-0B03-D56F-F7128C90F40F}"/>
              </a:ext>
            </a:extLst>
          </p:cNvPr>
          <p:cNvSpPr>
            <a:spLocks noGrp="1" noChangeArrowheads="1"/>
          </p:cNvSpPr>
          <p:nvPr>
            <p:ph type="sldNum" sz="quarter" idx="12"/>
          </p:nvPr>
        </p:nvSpPr>
        <p:spPr>
          <a:ln/>
        </p:spPr>
        <p:txBody>
          <a:bodyPr/>
          <a:lstStyle>
            <a:lvl1pPr>
              <a:defRPr/>
            </a:lvl1pPr>
          </a:lstStyle>
          <a:p>
            <a:pPr>
              <a:defRPr/>
            </a:pPr>
            <a:fld id="{FF075537-A3BC-4E3A-9510-E8765B47A766}" type="slidenum">
              <a:rPr lang="en-US" altLang="en-US"/>
              <a:pPr>
                <a:defRPr/>
              </a:pPr>
              <a:t>‹#›</a:t>
            </a:fld>
            <a:endParaRPr lang="en-US" altLang="en-US"/>
          </a:p>
        </p:txBody>
      </p:sp>
    </p:spTree>
    <p:extLst>
      <p:ext uri="{BB962C8B-B14F-4D97-AF65-F5344CB8AC3E}">
        <p14:creationId xmlns:p14="http://schemas.microsoft.com/office/powerpoint/2010/main" val="19511438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F25549-5AA2-98E3-5D0E-FC58EE1794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D17A76-4D58-53EB-9E95-D1EC717DE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F3282B-DBAE-0D55-DD59-9120908EA32B}"/>
              </a:ext>
            </a:extLst>
          </p:cNvPr>
          <p:cNvSpPr>
            <a:spLocks noGrp="1" noChangeArrowheads="1"/>
          </p:cNvSpPr>
          <p:nvPr>
            <p:ph type="sldNum" sz="quarter" idx="12"/>
          </p:nvPr>
        </p:nvSpPr>
        <p:spPr>
          <a:ln/>
        </p:spPr>
        <p:txBody>
          <a:bodyPr/>
          <a:lstStyle>
            <a:lvl1pPr>
              <a:defRPr/>
            </a:lvl1pPr>
          </a:lstStyle>
          <a:p>
            <a:pPr>
              <a:defRPr/>
            </a:pPr>
            <a:fld id="{C5BB546C-5945-4CBD-B638-12CF6776BAAA}" type="slidenum">
              <a:rPr lang="en-US" altLang="en-US"/>
              <a:pPr>
                <a:defRPr/>
              </a:pPr>
              <a:t>‹#›</a:t>
            </a:fld>
            <a:endParaRPr lang="en-US" altLang="en-US"/>
          </a:p>
        </p:txBody>
      </p:sp>
    </p:spTree>
    <p:extLst>
      <p:ext uri="{BB962C8B-B14F-4D97-AF65-F5344CB8AC3E}">
        <p14:creationId xmlns:p14="http://schemas.microsoft.com/office/powerpoint/2010/main" val="27729239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19DC7C-64D3-EA7C-7CD5-D7B6763693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A4C849-381E-B283-EE30-E086D30951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0D3FF1-E5EA-EC69-0E9A-EE484458EE1D}"/>
              </a:ext>
            </a:extLst>
          </p:cNvPr>
          <p:cNvSpPr>
            <a:spLocks noGrp="1" noChangeArrowheads="1"/>
          </p:cNvSpPr>
          <p:nvPr>
            <p:ph type="sldNum" sz="quarter" idx="12"/>
          </p:nvPr>
        </p:nvSpPr>
        <p:spPr>
          <a:ln/>
        </p:spPr>
        <p:txBody>
          <a:bodyPr/>
          <a:lstStyle>
            <a:lvl1pPr>
              <a:defRPr/>
            </a:lvl1pPr>
          </a:lstStyle>
          <a:p>
            <a:pPr>
              <a:defRPr/>
            </a:pPr>
            <a:fld id="{00E0895E-7FFC-485C-89AB-92F3C3225DD3}" type="slidenum">
              <a:rPr lang="en-US" altLang="en-US"/>
              <a:pPr>
                <a:defRPr/>
              </a:pPr>
              <a:t>‹#›</a:t>
            </a:fld>
            <a:endParaRPr lang="en-US" altLang="en-US"/>
          </a:p>
        </p:txBody>
      </p:sp>
    </p:spTree>
    <p:extLst>
      <p:ext uri="{BB962C8B-B14F-4D97-AF65-F5344CB8AC3E}">
        <p14:creationId xmlns:p14="http://schemas.microsoft.com/office/powerpoint/2010/main" val="2086946471"/>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843C48-35FB-F9E7-81B2-268E6F9083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733366-AC9F-33EE-62DD-EEF9002F17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655954-B968-A4A0-931A-30F47B32E476}"/>
              </a:ext>
            </a:extLst>
          </p:cNvPr>
          <p:cNvSpPr>
            <a:spLocks noGrp="1" noChangeArrowheads="1"/>
          </p:cNvSpPr>
          <p:nvPr>
            <p:ph type="sldNum" sz="quarter" idx="12"/>
          </p:nvPr>
        </p:nvSpPr>
        <p:spPr>
          <a:ln/>
        </p:spPr>
        <p:txBody>
          <a:bodyPr/>
          <a:lstStyle>
            <a:lvl1pPr>
              <a:defRPr/>
            </a:lvl1pPr>
          </a:lstStyle>
          <a:p>
            <a:pPr>
              <a:defRPr/>
            </a:pPr>
            <a:fld id="{6DF166A7-5475-466C-832E-DC6ADC91D8D8}" type="slidenum">
              <a:rPr lang="en-US" altLang="en-US"/>
              <a:pPr>
                <a:defRPr/>
              </a:pPr>
              <a:t>‹#›</a:t>
            </a:fld>
            <a:endParaRPr lang="en-US" altLang="en-US"/>
          </a:p>
        </p:txBody>
      </p:sp>
    </p:spTree>
    <p:extLst>
      <p:ext uri="{BB962C8B-B14F-4D97-AF65-F5344CB8AC3E}">
        <p14:creationId xmlns:p14="http://schemas.microsoft.com/office/powerpoint/2010/main" val="3875126893"/>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C62C8D-8F62-CFDC-1236-EEB0EABD4A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6B847D-0E7E-9AA3-9DA7-287389B0B5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98AFD4-EAC0-506F-E923-E093CB57E399}"/>
              </a:ext>
            </a:extLst>
          </p:cNvPr>
          <p:cNvSpPr>
            <a:spLocks noGrp="1" noChangeArrowheads="1"/>
          </p:cNvSpPr>
          <p:nvPr>
            <p:ph type="sldNum" sz="quarter" idx="12"/>
          </p:nvPr>
        </p:nvSpPr>
        <p:spPr>
          <a:ln/>
        </p:spPr>
        <p:txBody>
          <a:bodyPr/>
          <a:lstStyle>
            <a:lvl1pPr>
              <a:defRPr/>
            </a:lvl1pPr>
          </a:lstStyle>
          <a:p>
            <a:pPr>
              <a:defRPr/>
            </a:pPr>
            <a:fld id="{954D4D4C-4BF1-45D6-A60F-3FA00C4D2B0E}" type="slidenum">
              <a:rPr lang="en-US" altLang="en-US"/>
              <a:pPr>
                <a:defRPr/>
              </a:pPr>
              <a:t>‹#›</a:t>
            </a:fld>
            <a:endParaRPr lang="en-US" altLang="en-US"/>
          </a:p>
        </p:txBody>
      </p:sp>
    </p:spTree>
    <p:extLst>
      <p:ext uri="{BB962C8B-B14F-4D97-AF65-F5344CB8AC3E}">
        <p14:creationId xmlns:p14="http://schemas.microsoft.com/office/powerpoint/2010/main" val="3231155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CBFA4E1-2CA5-5FC4-FBD7-460A6541F71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3E5C173A-6B1B-E8C4-A5B9-EFCA6A6EA88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92B77BD-D478-AAE9-7441-AF1F9E4AC49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690A29A-CF9D-4B22-B214-3B330926A4BF}" type="slidenum">
              <a:rPr lang="en-US" altLang="en-US"/>
              <a:pPr>
                <a:defRPr/>
              </a:pPr>
              <a:t>‹#›</a:t>
            </a:fld>
            <a:endParaRPr lang="en-US" altLang="en-US"/>
          </a:p>
        </p:txBody>
      </p:sp>
    </p:spTree>
    <p:extLst>
      <p:ext uri="{BB962C8B-B14F-4D97-AF65-F5344CB8AC3E}">
        <p14:creationId xmlns:p14="http://schemas.microsoft.com/office/powerpoint/2010/main" val="1652093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CD39CC4-24DB-E911-2E83-DA05F35D253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4405B968-2E84-DF8B-2529-2FB347648CD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A655D67-7C0F-0D94-6FE9-7CFA0B4F778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1022CD8-80B3-4D2D-8F94-A7AC8C04A1AD}" type="slidenum">
              <a:rPr lang="en-US" altLang="en-US"/>
              <a:pPr>
                <a:defRPr/>
              </a:pPr>
              <a:t>‹#›</a:t>
            </a:fld>
            <a:endParaRPr lang="en-US" altLang="en-US"/>
          </a:p>
        </p:txBody>
      </p:sp>
    </p:spTree>
    <p:extLst>
      <p:ext uri="{BB962C8B-B14F-4D97-AF65-F5344CB8AC3E}">
        <p14:creationId xmlns:p14="http://schemas.microsoft.com/office/powerpoint/2010/main" val="2184505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24CAA-3BE1-05D6-4299-F64FF45DF63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73EE4CF-C05F-BA88-D83C-22B2FD92348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A905297-F273-BF77-3052-CD20D98B4B7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9B39BB1-E5BD-4C30-9D0A-98579586350B}" type="slidenum">
              <a:rPr lang="en-US" altLang="en-US"/>
              <a:pPr>
                <a:defRPr/>
              </a:pPr>
              <a:t>‹#›</a:t>
            </a:fld>
            <a:endParaRPr lang="en-US" altLang="en-US"/>
          </a:p>
        </p:txBody>
      </p:sp>
    </p:spTree>
    <p:extLst>
      <p:ext uri="{BB962C8B-B14F-4D97-AF65-F5344CB8AC3E}">
        <p14:creationId xmlns:p14="http://schemas.microsoft.com/office/powerpoint/2010/main" val="21465018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684F8-5250-8498-A753-9494F196452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EE8F097-A24B-614B-2C10-4D2CB26DB5C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84D66AB-6315-EF63-69F3-626A0C75E98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538A785-66CC-4D84-AF43-906171A1E59E}" type="slidenum">
              <a:rPr lang="en-US" altLang="en-US"/>
              <a:pPr>
                <a:defRPr/>
              </a:pPr>
              <a:t>‹#›</a:t>
            </a:fld>
            <a:endParaRPr lang="en-US" altLang="en-US"/>
          </a:p>
        </p:txBody>
      </p:sp>
    </p:spTree>
    <p:extLst>
      <p:ext uri="{BB962C8B-B14F-4D97-AF65-F5344CB8AC3E}">
        <p14:creationId xmlns:p14="http://schemas.microsoft.com/office/powerpoint/2010/main" val="10158368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8A75330-2D21-B923-BCE0-9866782B743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F3863FD-2461-748A-B391-FB2A67F2A88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21989AD-B7A6-6FF5-9C35-212CD9A30A5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5CF857D-FCC4-40EB-BF94-C8FCC025DDCE}" type="slidenum">
              <a:rPr lang="en-US" altLang="en-US"/>
              <a:pPr>
                <a:defRPr/>
              </a:pPr>
              <a:t>‹#›</a:t>
            </a:fld>
            <a:endParaRPr lang="en-US" altLang="en-US"/>
          </a:p>
        </p:txBody>
      </p:sp>
    </p:spTree>
    <p:extLst>
      <p:ext uri="{BB962C8B-B14F-4D97-AF65-F5344CB8AC3E}">
        <p14:creationId xmlns:p14="http://schemas.microsoft.com/office/powerpoint/2010/main" val="73532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B60844-E932-CA55-077A-51E3319FDC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CF32DA-6FD6-2E7F-618E-0466D20870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6AC8FA-5A4C-EC84-6D08-E706AB1FE4A6}"/>
              </a:ext>
            </a:extLst>
          </p:cNvPr>
          <p:cNvSpPr>
            <a:spLocks noGrp="1" noChangeArrowheads="1"/>
          </p:cNvSpPr>
          <p:nvPr>
            <p:ph type="sldNum" sz="quarter" idx="12"/>
          </p:nvPr>
        </p:nvSpPr>
        <p:spPr>
          <a:ln/>
        </p:spPr>
        <p:txBody>
          <a:bodyPr/>
          <a:lstStyle>
            <a:lvl1pPr>
              <a:defRPr/>
            </a:lvl1pPr>
          </a:lstStyle>
          <a:p>
            <a:pPr>
              <a:defRPr/>
            </a:pPr>
            <a:fld id="{9661EE14-77D2-440B-BBED-D0C9AB5E3DFF}" type="slidenum">
              <a:rPr lang="en-US" altLang="en-US"/>
              <a:pPr>
                <a:defRPr/>
              </a:pPr>
              <a:t>‹#›</a:t>
            </a:fld>
            <a:endParaRPr lang="en-US" altLang="en-US"/>
          </a:p>
        </p:txBody>
      </p:sp>
    </p:spTree>
    <p:extLst>
      <p:ext uri="{BB962C8B-B14F-4D97-AF65-F5344CB8AC3E}">
        <p14:creationId xmlns:p14="http://schemas.microsoft.com/office/powerpoint/2010/main" val="751390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B1E1C-848A-B573-3EBB-D9528E0DB9B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C7D1B98D-D3E5-5E08-E783-CCBC034F923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860D26A-F48F-46B3-66B5-3FF3E9E10CE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6F94FA7-FF11-4DF6-A616-E13617510052}" type="slidenum">
              <a:rPr lang="en-US" altLang="en-US"/>
              <a:pPr>
                <a:defRPr/>
              </a:pPr>
              <a:t>‹#›</a:t>
            </a:fld>
            <a:endParaRPr lang="en-US" altLang="en-US"/>
          </a:p>
        </p:txBody>
      </p:sp>
    </p:spTree>
    <p:extLst>
      <p:ext uri="{BB962C8B-B14F-4D97-AF65-F5344CB8AC3E}">
        <p14:creationId xmlns:p14="http://schemas.microsoft.com/office/powerpoint/2010/main" val="12671003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2933B2-623B-4FBA-CB80-80D428E7B0D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9947025-D978-701D-5812-18307A87DCC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7B38A4D-A844-4772-CA3A-FEC1D5EF2C7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058F0D8-FAE6-406F-944A-17D10BAD0237}" type="slidenum">
              <a:rPr lang="en-US" altLang="en-US"/>
              <a:pPr>
                <a:defRPr/>
              </a:pPr>
              <a:t>‹#›</a:t>
            </a:fld>
            <a:endParaRPr lang="en-US" altLang="en-US"/>
          </a:p>
        </p:txBody>
      </p:sp>
    </p:spTree>
    <p:extLst>
      <p:ext uri="{BB962C8B-B14F-4D97-AF65-F5344CB8AC3E}">
        <p14:creationId xmlns:p14="http://schemas.microsoft.com/office/powerpoint/2010/main" val="957820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B568E1-FD72-2829-1ED1-99EA70EFB48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D068C1FE-24D8-A26A-0099-20141E87DCE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5248096-FF64-872B-1C97-6C59DA9C893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1A59BE6-3611-4F74-80E0-4B4A051FA598}" type="slidenum">
              <a:rPr lang="en-US" altLang="en-US"/>
              <a:pPr>
                <a:defRPr/>
              </a:pPr>
              <a:t>‹#›</a:t>
            </a:fld>
            <a:endParaRPr lang="en-US" altLang="en-US"/>
          </a:p>
        </p:txBody>
      </p:sp>
    </p:spTree>
    <p:extLst>
      <p:ext uri="{BB962C8B-B14F-4D97-AF65-F5344CB8AC3E}">
        <p14:creationId xmlns:p14="http://schemas.microsoft.com/office/powerpoint/2010/main" val="1326972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00334-7F5B-090C-AF5D-76418ED1F73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16DC4FF3-992D-78F6-2BF1-CEF85BFC9A6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4D154263-5D78-C29F-BFA6-9DAC3D531D7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50C23D4-F825-4DC6-9BA3-29AF71DB223C}" type="slidenum">
              <a:rPr lang="en-US" altLang="en-US"/>
              <a:pPr>
                <a:defRPr/>
              </a:pPr>
              <a:t>‹#›</a:t>
            </a:fld>
            <a:endParaRPr lang="en-US" altLang="en-US"/>
          </a:p>
        </p:txBody>
      </p:sp>
    </p:spTree>
    <p:extLst>
      <p:ext uri="{BB962C8B-B14F-4D97-AF65-F5344CB8AC3E}">
        <p14:creationId xmlns:p14="http://schemas.microsoft.com/office/powerpoint/2010/main" val="127076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B63A9-35AF-7868-3BD0-96C39A35695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32CDC531-CD1A-ECD7-CAD5-47DE15BA801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3501863-1CFA-BBE2-2310-B71106B6633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C80A3E2-2975-46CD-BC11-AD064C621DE3}" type="slidenum">
              <a:rPr lang="en-US" altLang="en-US"/>
              <a:pPr>
                <a:defRPr/>
              </a:pPr>
              <a:t>‹#›</a:t>
            </a:fld>
            <a:endParaRPr lang="en-US" altLang="en-US"/>
          </a:p>
        </p:txBody>
      </p:sp>
    </p:spTree>
    <p:extLst>
      <p:ext uri="{BB962C8B-B14F-4D97-AF65-F5344CB8AC3E}">
        <p14:creationId xmlns:p14="http://schemas.microsoft.com/office/powerpoint/2010/main" val="2398468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49586-CDD2-2898-1058-594E82386BD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D74CFD1C-EE7E-E469-A8D9-A7807E03AF9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03EAA1E8-E51C-8D8B-107C-59B028974E2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D264E7F-1143-40BF-8732-28A9AB45C34A}" type="slidenum">
              <a:rPr lang="en-US" altLang="en-US"/>
              <a:pPr>
                <a:defRPr/>
              </a:pPr>
              <a:t>‹#›</a:t>
            </a:fld>
            <a:endParaRPr lang="en-US" altLang="en-US"/>
          </a:p>
        </p:txBody>
      </p:sp>
    </p:spTree>
    <p:extLst>
      <p:ext uri="{BB962C8B-B14F-4D97-AF65-F5344CB8AC3E}">
        <p14:creationId xmlns:p14="http://schemas.microsoft.com/office/powerpoint/2010/main" val="1088782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95A0B97-4362-48F9-D10E-6AA35340C0D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938D8915-8F7C-394F-DFA7-6403E9C5DDF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2B46EAD-6A77-BB1F-40D1-D9EDAD30D72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322343D-E28E-4B1B-A291-A14F13CCF5A8}" type="slidenum">
              <a:rPr lang="en-US" altLang="en-US"/>
              <a:pPr>
                <a:defRPr/>
              </a:pPr>
              <a:t>‹#›</a:t>
            </a:fld>
            <a:endParaRPr lang="en-US" altLang="en-US"/>
          </a:p>
        </p:txBody>
      </p:sp>
    </p:spTree>
    <p:extLst>
      <p:ext uri="{BB962C8B-B14F-4D97-AF65-F5344CB8AC3E}">
        <p14:creationId xmlns:p14="http://schemas.microsoft.com/office/powerpoint/2010/main" val="28527267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BA18BCC-FD02-F2C9-102B-E44C8EA9ED5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3F1CCE59-02E6-CE78-D147-F531896F735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EC46B2-635D-E321-2DAA-834CBCECF98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6870E9-57E0-4405-9A65-2001C42E6EB6}" type="slidenum">
              <a:rPr lang="en-US" altLang="en-US"/>
              <a:pPr>
                <a:defRPr/>
              </a:pPr>
              <a:t>‹#›</a:t>
            </a:fld>
            <a:endParaRPr lang="en-US" altLang="en-US"/>
          </a:p>
        </p:txBody>
      </p:sp>
    </p:spTree>
    <p:extLst>
      <p:ext uri="{BB962C8B-B14F-4D97-AF65-F5344CB8AC3E}">
        <p14:creationId xmlns:p14="http://schemas.microsoft.com/office/powerpoint/2010/main" val="3501603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05C3E-ADA5-B2E6-9B5B-7F295FEE3EC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4413790-3023-ED10-42FF-E4D858ECB00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B4C5F83-3A70-254E-88C1-1C2CD09F49D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134D7F2-15CF-411E-BB37-8E6A1D3BB050}" type="slidenum">
              <a:rPr lang="en-US" altLang="en-US"/>
              <a:pPr>
                <a:defRPr/>
              </a:pPr>
              <a:t>‹#›</a:t>
            </a:fld>
            <a:endParaRPr lang="en-US" altLang="en-US"/>
          </a:p>
        </p:txBody>
      </p:sp>
    </p:spTree>
    <p:extLst>
      <p:ext uri="{BB962C8B-B14F-4D97-AF65-F5344CB8AC3E}">
        <p14:creationId xmlns:p14="http://schemas.microsoft.com/office/powerpoint/2010/main" val="19615317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6D77F-C071-31C1-3025-BE83342DA4D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09EA4B0E-4026-1DE7-BF49-383CF8001A7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A56E337-48D2-99A1-6F1A-D7062074019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970CD7D-4748-41D8-9E27-9C863385CE50}" type="slidenum">
              <a:rPr lang="en-US" altLang="en-US"/>
              <a:pPr>
                <a:defRPr/>
              </a:pPr>
              <a:t>‹#›</a:t>
            </a:fld>
            <a:endParaRPr lang="en-US" altLang="en-US"/>
          </a:p>
        </p:txBody>
      </p:sp>
    </p:spTree>
    <p:extLst>
      <p:ext uri="{BB962C8B-B14F-4D97-AF65-F5344CB8AC3E}">
        <p14:creationId xmlns:p14="http://schemas.microsoft.com/office/powerpoint/2010/main" val="3205311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5FDCDF-0FEC-736F-1F94-11C4E357CF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DC56FC-918A-7F9E-C222-81EF18BA2D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8CED29-DA78-CE10-2E53-274DF2B764AB}"/>
              </a:ext>
            </a:extLst>
          </p:cNvPr>
          <p:cNvSpPr>
            <a:spLocks noGrp="1" noChangeArrowheads="1"/>
          </p:cNvSpPr>
          <p:nvPr>
            <p:ph type="sldNum" sz="quarter" idx="12"/>
          </p:nvPr>
        </p:nvSpPr>
        <p:spPr>
          <a:ln/>
        </p:spPr>
        <p:txBody>
          <a:bodyPr/>
          <a:lstStyle>
            <a:lvl1pPr>
              <a:defRPr/>
            </a:lvl1pPr>
          </a:lstStyle>
          <a:p>
            <a:pPr>
              <a:defRPr/>
            </a:pPr>
            <a:fld id="{F9A628BE-17BD-4642-B029-A0367543815B}" type="slidenum">
              <a:rPr lang="en-US" altLang="en-US"/>
              <a:pPr>
                <a:defRPr/>
              </a:pPr>
              <a:t>‹#›</a:t>
            </a:fld>
            <a:endParaRPr lang="en-US" altLang="en-US"/>
          </a:p>
        </p:txBody>
      </p:sp>
    </p:spTree>
    <p:extLst>
      <p:ext uri="{BB962C8B-B14F-4D97-AF65-F5344CB8AC3E}">
        <p14:creationId xmlns:p14="http://schemas.microsoft.com/office/powerpoint/2010/main" val="2806071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D639EB7-2336-4861-2341-FB25D184E0D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1159F0D-5234-C86E-9672-0DBACE91FC8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E68A803-58EB-1667-332E-B25DC618BEC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BAECFC9-5417-48F9-9727-30665401595E}" type="slidenum">
              <a:rPr lang="en-US" altLang="en-US"/>
              <a:pPr>
                <a:defRPr/>
              </a:pPr>
              <a:t>‹#›</a:t>
            </a:fld>
            <a:endParaRPr lang="en-US" altLang="en-US"/>
          </a:p>
        </p:txBody>
      </p:sp>
    </p:spTree>
    <p:extLst>
      <p:ext uri="{BB962C8B-B14F-4D97-AF65-F5344CB8AC3E}">
        <p14:creationId xmlns:p14="http://schemas.microsoft.com/office/powerpoint/2010/main" val="33321253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366D1-E08C-E5C2-F5E1-F3B27D7A689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F39F8CA1-FE52-3AB9-819B-E9B71A89A4C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D62D26B-C831-7E2B-AA01-230A4C71979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13FD46E-82FB-47F7-9C3B-F027AF2EC043}" type="slidenum">
              <a:rPr lang="en-US" altLang="en-US"/>
              <a:pPr>
                <a:defRPr/>
              </a:pPr>
              <a:t>‹#›</a:t>
            </a:fld>
            <a:endParaRPr lang="en-US" altLang="en-US"/>
          </a:p>
        </p:txBody>
      </p:sp>
    </p:spTree>
    <p:extLst>
      <p:ext uri="{BB962C8B-B14F-4D97-AF65-F5344CB8AC3E}">
        <p14:creationId xmlns:p14="http://schemas.microsoft.com/office/powerpoint/2010/main" val="11770907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E5302-D959-D3C0-08FD-BEEE070CFF5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A42DB1A0-9A5F-CDB7-6DF2-18463DCD918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2F743D5-043D-B74C-6A68-F4509F2FBD4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66B15C3-E206-4630-B658-6E1774295E81}" type="slidenum">
              <a:rPr lang="en-US" altLang="en-US"/>
              <a:pPr>
                <a:defRPr/>
              </a:pPr>
              <a:t>‹#›</a:t>
            </a:fld>
            <a:endParaRPr lang="en-US" altLang="en-US"/>
          </a:p>
        </p:txBody>
      </p:sp>
    </p:spTree>
    <p:extLst>
      <p:ext uri="{BB962C8B-B14F-4D97-AF65-F5344CB8AC3E}">
        <p14:creationId xmlns:p14="http://schemas.microsoft.com/office/powerpoint/2010/main" val="18728303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66FD0C-2D49-455E-3339-35939DBCD7A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C1C50A9F-9FDE-6F47-5662-A904F732AE0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D9B9EEB-7884-2324-327A-73F4966FBCE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CC73EDE-772B-45E3-B83E-B45AD73CDCF0}" type="slidenum">
              <a:rPr lang="en-US" altLang="en-US"/>
              <a:pPr>
                <a:defRPr/>
              </a:pPr>
              <a:t>‹#›</a:t>
            </a:fld>
            <a:endParaRPr lang="en-US" altLang="en-US"/>
          </a:p>
        </p:txBody>
      </p:sp>
    </p:spTree>
    <p:extLst>
      <p:ext uri="{BB962C8B-B14F-4D97-AF65-F5344CB8AC3E}">
        <p14:creationId xmlns:p14="http://schemas.microsoft.com/office/powerpoint/2010/main" val="25723209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7E8E0-CFB5-1EFD-D91B-F7EB2E3D670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68510BE9-8759-5943-34F7-0F8D6333EE3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73BBBEC2-31A6-D494-9A4B-73760705D18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3D8F585-340C-49A9-9673-94D85E99A8F7}" type="slidenum">
              <a:rPr lang="en-US" altLang="en-US"/>
              <a:pPr>
                <a:defRPr/>
              </a:pPr>
              <a:t>‹#›</a:t>
            </a:fld>
            <a:endParaRPr lang="en-US" altLang="en-US"/>
          </a:p>
        </p:txBody>
      </p:sp>
    </p:spTree>
    <p:extLst>
      <p:ext uri="{BB962C8B-B14F-4D97-AF65-F5344CB8AC3E}">
        <p14:creationId xmlns:p14="http://schemas.microsoft.com/office/powerpoint/2010/main" val="542598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646A42-FBAF-22EB-15D0-D83042F3E0E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F87BAF60-FE8A-419A-FEE6-D38213107BD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809D3135-8963-56D7-4DE2-111AFE07CB9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7FA3AAC-1C3A-47D8-BF90-336B1279FF01}" type="slidenum">
              <a:rPr lang="en-US" altLang="en-US"/>
              <a:pPr>
                <a:defRPr/>
              </a:pPr>
              <a:t>‹#›</a:t>
            </a:fld>
            <a:endParaRPr lang="en-US" altLang="en-US"/>
          </a:p>
        </p:txBody>
      </p:sp>
    </p:spTree>
    <p:extLst>
      <p:ext uri="{BB962C8B-B14F-4D97-AF65-F5344CB8AC3E}">
        <p14:creationId xmlns:p14="http://schemas.microsoft.com/office/powerpoint/2010/main" val="14395575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7E94EB-0A2E-BFEA-5890-7D08530DC3F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2BB4761E-628A-61B7-F53D-14C446E7F73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E66A959-99CA-7E2E-3D77-0385797F62D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72553C2-3A1F-49BD-A1C6-40393DAED052}" type="slidenum">
              <a:rPr lang="en-US" altLang="en-US"/>
              <a:pPr>
                <a:defRPr/>
              </a:pPr>
              <a:t>‹#›</a:t>
            </a:fld>
            <a:endParaRPr lang="en-US" altLang="en-US"/>
          </a:p>
        </p:txBody>
      </p:sp>
    </p:spTree>
    <p:extLst>
      <p:ext uri="{BB962C8B-B14F-4D97-AF65-F5344CB8AC3E}">
        <p14:creationId xmlns:p14="http://schemas.microsoft.com/office/powerpoint/2010/main" val="2296389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B20C24B-696A-CC44-CC98-FB19A1DD2D3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E6CDABD6-2DCB-4A0A-0057-8D8248E9119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BD986A3-E63D-3F0E-2794-3501C430597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08840A9-425C-40CA-87D0-97AD789DD169}" type="slidenum">
              <a:rPr lang="en-US" altLang="en-US"/>
              <a:pPr>
                <a:defRPr/>
              </a:pPr>
              <a:t>‹#›</a:t>
            </a:fld>
            <a:endParaRPr lang="en-US" altLang="en-US"/>
          </a:p>
        </p:txBody>
      </p:sp>
    </p:spTree>
    <p:extLst>
      <p:ext uri="{BB962C8B-B14F-4D97-AF65-F5344CB8AC3E}">
        <p14:creationId xmlns:p14="http://schemas.microsoft.com/office/powerpoint/2010/main" val="4268982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FED282D-1E6F-9D5A-99CC-E0F3332F0DF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A6D32602-1B03-47F4-8AB9-7F97CDF9C96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3CFEEEB-3773-48C8-5682-1CDBB6D172E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053808D-CCA5-4067-B412-C20C5DBC315C}" type="slidenum">
              <a:rPr lang="en-US" altLang="en-US"/>
              <a:pPr>
                <a:defRPr/>
              </a:pPr>
              <a:t>‹#›</a:t>
            </a:fld>
            <a:endParaRPr lang="en-US" altLang="en-US"/>
          </a:p>
        </p:txBody>
      </p:sp>
    </p:spTree>
    <p:extLst>
      <p:ext uri="{BB962C8B-B14F-4D97-AF65-F5344CB8AC3E}">
        <p14:creationId xmlns:p14="http://schemas.microsoft.com/office/powerpoint/2010/main" val="22791471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4B67B-E73B-9DFB-4299-7E0C16817DE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DAC22B4-15F8-7F30-159D-001E42E36E5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61C8CDC-57E1-A3EF-75B3-E2D19026A23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213B819-09CE-4F37-AFE3-519140AEEB7E}" type="slidenum">
              <a:rPr lang="en-US" altLang="en-US"/>
              <a:pPr>
                <a:defRPr/>
              </a:pPr>
              <a:t>‹#›</a:t>
            </a:fld>
            <a:endParaRPr lang="en-US" altLang="en-US"/>
          </a:p>
        </p:txBody>
      </p:sp>
    </p:spTree>
    <p:extLst>
      <p:ext uri="{BB962C8B-B14F-4D97-AF65-F5344CB8AC3E}">
        <p14:creationId xmlns:p14="http://schemas.microsoft.com/office/powerpoint/2010/main" val="240070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8.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9.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0.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1.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3.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4.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5.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6.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47.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48.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theme" Target="../theme/theme49.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0.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theme" Target="../theme/theme5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slideLayout" Target="../slideLayouts/slideLayout578.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slideLayout" Target="../slideLayouts/slideLayout591.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slideLayout" Target="../slideLayouts/slideLayout604.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2.xml"/><Relationship Id="rId13" Type="http://schemas.openxmlformats.org/officeDocument/2006/relationships/slideLayout" Target="../slideLayouts/slideLayout617.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slideLayout" Target="../slideLayouts/slideLayout616.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25.xml"/><Relationship Id="rId13" Type="http://schemas.openxmlformats.org/officeDocument/2006/relationships/slideLayout" Target="../slideLayouts/slideLayout630.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slideLayout" Target="../slideLayouts/slideLayout629.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38.xml"/><Relationship Id="rId13" Type="http://schemas.openxmlformats.org/officeDocument/2006/relationships/slideLayout" Target="../slideLayouts/slideLayout643.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slideLayout" Target="../slideLayouts/slideLayout642.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51.xml"/><Relationship Id="rId13" Type="http://schemas.openxmlformats.org/officeDocument/2006/relationships/slideLayout" Target="../slideLayouts/slideLayout656.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slideLayout" Target="../slideLayouts/slideLayout655.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0" Type="http://schemas.openxmlformats.org/officeDocument/2006/relationships/slideLayout" Target="../slideLayouts/slideLayout653.xml"/><Relationship Id="rId4" Type="http://schemas.openxmlformats.org/officeDocument/2006/relationships/slideLayout" Target="../slideLayouts/slideLayout647.xml"/><Relationship Id="rId9" Type="http://schemas.openxmlformats.org/officeDocument/2006/relationships/slideLayout" Target="../slideLayouts/slideLayout652.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64.xml"/><Relationship Id="rId13" Type="http://schemas.openxmlformats.org/officeDocument/2006/relationships/slideLayout" Target="../slideLayouts/slideLayout669.xml"/><Relationship Id="rId3" Type="http://schemas.openxmlformats.org/officeDocument/2006/relationships/slideLayout" Target="../slideLayouts/slideLayout659.xml"/><Relationship Id="rId7" Type="http://schemas.openxmlformats.org/officeDocument/2006/relationships/slideLayout" Target="../slideLayouts/slideLayout663.xml"/><Relationship Id="rId12" Type="http://schemas.openxmlformats.org/officeDocument/2006/relationships/slideLayout" Target="../slideLayouts/slideLayout668.xml"/><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slideLayout" Target="../slideLayouts/slideLayout662.xml"/><Relationship Id="rId11" Type="http://schemas.openxmlformats.org/officeDocument/2006/relationships/slideLayout" Target="../slideLayouts/slideLayout667.xml"/><Relationship Id="rId5" Type="http://schemas.openxmlformats.org/officeDocument/2006/relationships/slideLayout" Target="../slideLayouts/slideLayout661.xml"/><Relationship Id="rId10" Type="http://schemas.openxmlformats.org/officeDocument/2006/relationships/slideLayout" Target="../slideLayouts/slideLayout666.xml"/><Relationship Id="rId4" Type="http://schemas.openxmlformats.org/officeDocument/2006/relationships/slideLayout" Target="../slideLayouts/slideLayout660.xml"/><Relationship Id="rId9" Type="http://schemas.openxmlformats.org/officeDocument/2006/relationships/slideLayout" Target="../slideLayouts/slideLayout665.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77.xml"/><Relationship Id="rId13" Type="http://schemas.openxmlformats.org/officeDocument/2006/relationships/slideLayout" Target="../slideLayouts/slideLayout682.xml"/><Relationship Id="rId3" Type="http://schemas.openxmlformats.org/officeDocument/2006/relationships/slideLayout" Target="../slideLayouts/slideLayout672.xml"/><Relationship Id="rId7" Type="http://schemas.openxmlformats.org/officeDocument/2006/relationships/slideLayout" Target="../slideLayouts/slideLayout676.xml"/><Relationship Id="rId12" Type="http://schemas.openxmlformats.org/officeDocument/2006/relationships/slideLayout" Target="../slideLayouts/slideLayout681.xml"/><Relationship Id="rId2" Type="http://schemas.openxmlformats.org/officeDocument/2006/relationships/slideLayout" Target="../slideLayouts/slideLayout671.xml"/><Relationship Id="rId1" Type="http://schemas.openxmlformats.org/officeDocument/2006/relationships/slideLayout" Target="../slideLayouts/slideLayout670.xml"/><Relationship Id="rId6" Type="http://schemas.openxmlformats.org/officeDocument/2006/relationships/slideLayout" Target="../slideLayouts/slideLayout675.xml"/><Relationship Id="rId11" Type="http://schemas.openxmlformats.org/officeDocument/2006/relationships/slideLayout" Target="../slideLayouts/slideLayout680.xml"/><Relationship Id="rId5" Type="http://schemas.openxmlformats.org/officeDocument/2006/relationships/slideLayout" Target="../slideLayouts/slideLayout674.xml"/><Relationship Id="rId10" Type="http://schemas.openxmlformats.org/officeDocument/2006/relationships/slideLayout" Target="../slideLayouts/slideLayout679.xml"/><Relationship Id="rId4" Type="http://schemas.openxmlformats.org/officeDocument/2006/relationships/slideLayout" Target="../slideLayouts/slideLayout673.xml"/><Relationship Id="rId9" Type="http://schemas.openxmlformats.org/officeDocument/2006/relationships/slideLayout" Target="../slideLayouts/slideLayout678.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slideLayout" Target="../slideLayouts/slideLayout695.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slideLayout" Target="../slideLayouts/slideLayout694.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03.xml"/><Relationship Id="rId13" Type="http://schemas.openxmlformats.org/officeDocument/2006/relationships/slideLayout" Target="../slideLayouts/slideLayout708.xml"/><Relationship Id="rId3" Type="http://schemas.openxmlformats.org/officeDocument/2006/relationships/slideLayout" Target="../slideLayouts/slideLayout698.xml"/><Relationship Id="rId7" Type="http://schemas.openxmlformats.org/officeDocument/2006/relationships/slideLayout" Target="../slideLayouts/slideLayout702.xml"/><Relationship Id="rId12" Type="http://schemas.openxmlformats.org/officeDocument/2006/relationships/slideLayout" Target="../slideLayouts/slideLayout707.xml"/><Relationship Id="rId2" Type="http://schemas.openxmlformats.org/officeDocument/2006/relationships/slideLayout" Target="../slideLayouts/slideLayout697.xml"/><Relationship Id="rId1" Type="http://schemas.openxmlformats.org/officeDocument/2006/relationships/slideLayout" Target="../slideLayouts/slideLayout696.xml"/><Relationship Id="rId6" Type="http://schemas.openxmlformats.org/officeDocument/2006/relationships/slideLayout" Target="../slideLayouts/slideLayout701.xml"/><Relationship Id="rId11" Type="http://schemas.openxmlformats.org/officeDocument/2006/relationships/slideLayout" Target="../slideLayouts/slideLayout706.xml"/><Relationship Id="rId5" Type="http://schemas.openxmlformats.org/officeDocument/2006/relationships/slideLayout" Target="../slideLayouts/slideLayout700.xml"/><Relationship Id="rId10" Type="http://schemas.openxmlformats.org/officeDocument/2006/relationships/slideLayout" Target="../slideLayouts/slideLayout705.xml"/><Relationship Id="rId4" Type="http://schemas.openxmlformats.org/officeDocument/2006/relationships/slideLayout" Target="../slideLayouts/slideLayout699.xml"/><Relationship Id="rId9" Type="http://schemas.openxmlformats.org/officeDocument/2006/relationships/slideLayout" Target="../slideLayouts/slideLayout704.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slideLayout" Target="../slideLayouts/slideLayout721.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29.xml"/><Relationship Id="rId13" Type="http://schemas.openxmlformats.org/officeDocument/2006/relationships/slideLayout" Target="../slideLayouts/slideLayout734.xml"/><Relationship Id="rId3" Type="http://schemas.openxmlformats.org/officeDocument/2006/relationships/slideLayout" Target="../slideLayouts/slideLayout724.xml"/><Relationship Id="rId7" Type="http://schemas.openxmlformats.org/officeDocument/2006/relationships/slideLayout" Target="../slideLayouts/slideLayout728.xml"/><Relationship Id="rId12" Type="http://schemas.openxmlformats.org/officeDocument/2006/relationships/slideLayout" Target="../slideLayouts/slideLayout733.xml"/><Relationship Id="rId2" Type="http://schemas.openxmlformats.org/officeDocument/2006/relationships/slideLayout" Target="../slideLayouts/slideLayout723.xml"/><Relationship Id="rId1" Type="http://schemas.openxmlformats.org/officeDocument/2006/relationships/slideLayout" Target="../slideLayouts/slideLayout722.xml"/><Relationship Id="rId6" Type="http://schemas.openxmlformats.org/officeDocument/2006/relationships/slideLayout" Target="../slideLayouts/slideLayout727.xml"/><Relationship Id="rId11" Type="http://schemas.openxmlformats.org/officeDocument/2006/relationships/slideLayout" Target="../slideLayouts/slideLayout732.xml"/><Relationship Id="rId5" Type="http://schemas.openxmlformats.org/officeDocument/2006/relationships/slideLayout" Target="../slideLayouts/slideLayout726.xml"/><Relationship Id="rId10" Type="http://schemas.openxmlformats.org/officeDocument/2006/relationships/slideLayout" Target="../slideLayouts/slideLayout731.xml"/><Relationship Id="rId4" Type="http://schemas.openxmlformats.org/officeDocument/2006/relationships/slideLayout" Target="../slideLayouts/slideLayout725.xml"/><Relationship Id="rId9" Type="http://schemas.openxmlformats.org/officeDocument/2006/relationships/slideLayout" Target="../slideLayouts/slideLayout730.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42.xml"/><Relationship Id="rId3" Type="http://schemas.openxmlformats.org/officeDocument/2006/relationships/slideLayout" Target="../slideLayouts/slideLayout737.xml"/><Relationship Id="rId7" Type="http://schemas.openxmlformats.org/officeDocument/2006/relationships/slideLayout" Target="../slideLayouts/slideLayout741.xml"/><Relationship Id="rId12" Type="http://schemas.openxmlformats.org/officeDocument/2006/relationships/theme" Target="../theme/theme65.xml"/><Relationship Id="rId2" Type="http://schemas.openxmlformats.org/officeDocument/2006/relationships/slideLayout" Target="../slideLayouts/slideLayout736.xml"/><Relationship Id="rId1" Type="http://schemas.openxmlformats.org/officeDocument/2006/relationships/slideLayout" Target="../slideLayouts/slideLayout735.xml"/><Relationship Id="rId6" Type="http://schemas.openxmlformats.org/officeDocument/2006/relationships/slideLayout" Target="../slideLayouts/slideLayout740.xml"/><Relationship Id="rId11" Type="http://schemas.openxmlformats.org/officeDocument/2006/relationships/slideLayout" Target="../slideLayouts/slideLayout745.xml"/><Relationship Id="rId5" Type="http://schemas.openxmlformats.org/officeDocument/2006/relationships/slideLayout" Target="../slideLayouts/slideLayout739.xml"/><Relationship Id="rId10" Type="http://schemas.openxmlformats.org/officeDocument/2006/relationships/slideLayout" Target="../slideLayouts/slideLayout744.xml"/><Relationship Id="rId4" Type="http://schemas.openxmlformats.org/officeDocument/2006/relationships/slideLayout" Target="../slideLayouts/slideLayout738.xml"/><Relationship Id="rId9" Type="http://schemas.openxmlformats.org/officeDocument/2006/relationships/slideLayout" Target="../slideLayouts/slideLayout7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F114FC-81E9-4940-D0F8-F652E3199AE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133D45E-3C44-852E-F4EE-7A87F5855C2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9883FA2-E787-2320-0AC9-3412F21F297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B3BB32CA-B258-9773-4532-1EEF69F988E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0994341E-952B-D1FE-890D-49663DBC9C8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1FAC937-38A2-4D31-9E27-DD8F7D5F29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083" r:id="rId1"/>
    <p:sldLayoutId id="2147509084" r:id="rId2"/>
    <p:sldLayoutId id="2147509085" r:id="rId3"/>
    <p:sldLayoutId id="2147509086" r:id="rId4"/>
    <p:sldLayoutId id="2147509087" r:id="rId5"/>
    <p:sldLayoutId id="2147509088" r:id="rId6"/>
    <p:sldLayoutId id="2147509089" r:id="rId7"/>
    <p:sldLayoutId id="2147509090" r:id="rId8"/>
    <p:sldLayoutId id="2147509091" r:id="rId9"/>
    <p:sldLayoutId id="2147509092" r:id="rId10"/>
    <p:sldLayoutId id="2147509093" r:id="rId11"/>
    <p:sldLayoutId id="21475090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C56DE1B1-B938-32B3-C90A-FCFF2F598FF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7D36FDD5-04CD-0BA3-9D75-54900F3F14A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7FE421B-659C-392A-2F50-6B8FA0EFD2F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F37A6366-40A2-0427-EE25-CECEA6E05BB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1BBCC28C-4C5E-FFDD-2FAC-24DDCCBF0F7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D3D4ACAC-C822-4CFC-A168-665E2190B6C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66" r:id="rId1"/>
    <p:sldLayoutId id="2147509267" r:id="rId2"/>
    <p:sldLayoutId id="2147509268" r:id="rId3"/>
    <p:sldLayoutId id="2147509269" r:id="rId4"/>
    <p:sldLayoutId id="2147509270" r:id="rId5"/>
    <p:sldLayoutId id="2147509271" r:id="rId6"/>
    <p:sldLayoutId id="2147509272" r:id="rId7"/>
    <p:sldLayoutId id="2147509273" r:id="rId8"/>
    <p:sldLayoutId id="2147509274" r:id="rId9"/>
    <p:sldLayoutId id="2147509275" r:id="rId10"/>
    <p:sldLayoutId id="21475092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DE462667-BA81-9F5C-D2F5-6DB61B28EBC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a:extLst>
              <a:ext uri="{FF2B5EF4-FFF2-40B4-BE49-F238E27FC236}">
                <a16:creationId xmlns:a16="http://schemas.microsoft.com/office/drawing/2014/main" id="{EA0FFB37-5210-458F-9AC3-75BBF15B40F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F170DD-F73B-9309-B782-288108FE371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509AB861-7C66-A098-83CD-635D1CDF52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582025D5-568E-9C29-16AC-3B132B72742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B4BC9C0B-B779-4B81-B5C5-D194C317E58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77" r:id="rId1"/>
    <p:sldLayoutId id="2147509278" r:id="rId2"/>
    <p:sldLayoutId id="2147509279" r:id="rId3"/>
    <p:sldLayoutId id="2147509280" r:id="rId4"/>
    <p:sldLayoutId id="2147509281" r:id="rId5"/>
    <p:sldLayoutId id="2147509282" r:id="rId6"/>
    <p:sldLayoutId id="2147509283" r:id="rId7"/>
    <p:sldLayoutId id="2147509284" r:id="rId8"/>
    <p:sldLayoutId id="2147509285" r:id="rId9"/>
    <p:sldLayoutId id="2147509286" r:id="rId10"/>
    <p:sldLayoutId id="21475092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1608A163-4C2F-D881-A055-6A44C84C441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a:extLst>
              <a:ext uri="{FF2B5EF4-FFF2-40B4-BE49-F238E27FC236}">
                <a16:creationId xmlns:a16="http://schemas.microsoft.com/office/drawing/2014/main" id="{89C7DE0F-DAEA-B514-D176-CFD1DEEBD3A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73FA050-16C3-D6E2-9B88-1B58FF048F1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EC985B61-0096-4AF0-D17F-D7CBD58FDC6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8DD8E662-07BC-8E0A-11C3-7D69CEF6CBB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577582FE-4E17-4CC7-84D5-FA27AAA9F8B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88" r:id="rId1"/>
    <p:sldLayoutId id="2147509289" r:id="rId2"/>
    <p:sldLayoutId id="2147509290" r:id="rId3"/>
    <p:sldLayoutId id="2147509291" r:id="rId4"/>
    <p:sldLayoutId id="2147509292" r:id="rId5"/>
    <p:sldLayoutId id="2147509293" r:id="rId6"/>
    <p:sldLayoutId id="2147509294" r:id="rId7"/>
    <p:sldLayoutId id="2147509295" r:id="rId8"/>
    <p:sldLayoutId id="2147509296" r:id="rId9"/>
    <p:sldLayoutId id="2147509297" r:id="rId10"/>
    <p:sldLayoutId id="21475092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8B805008-8BF4-D135-DB6D-15948AE6420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9EC973A0-8A5D-8591-B580-8552A9BD105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7DB0CEC-8107-AE34-D796-3E67D6B8B8F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9DE112FE-F2E1-E434-71A4-8DF4A0BA90E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0750BA7C-FB4C-6E93-B8E9-4AE42674F0F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460EB3B0-D358-4BF4-9736-026655A932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99" r:id="rId1"/>
    <p:sldLayoutId id="2147509300" r:id="rId2"/>
    <p:sldLayoutId id="2147509301" r:id="rId3"/>
    <p:sldLayoutId id="2147509302" r:id="rId4"/>
    <p:sldLayoutId id="2147509303" r:id="rId5"/>
    <p:sldLayoutId id="2147509304" r:id="rId6"/>
    <p:sldLayoutId id="2147509305" r:id="rId7"/>
    <p:sldLayoutId id="2147509306" r:id="rId8"/>
    <p:sldLayoutId id="2147509307" r:id="rId9"/>
    <p:sldLayoutId id="2147509308" r:id="rId10"/>
    <p:sldLayoutId id="21475093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0F042939-B031-7278-B966-E66DB195197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a:extLst>
              <a:ext uri="{FF2B5EF4-FFF2-40B4-BE49-F238E27FC236}">
                <a16:creationId xmlns:a16="http://schemas.microsoft.com/office/drawing/2014/main" id="{438EBADC-344D-B28F-D965-F6EBEA18628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7DD1A5-381D-A34B-38FA-53FE4E3D78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03657740-D748-2883-8AEA-407367BEF65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35D3BE6F-B8F6-5AA1-8CA1-B3A2110CF6F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B0566DB4-1F5D-4542-825A-5A869B47FC0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310" r:id="rId1"/>
    <p:sldLayoutId id="2147509311" r:id="rId2"/>
    <p:sldLayoutId id="2147509312" r:id="rId3"/>
    <p:sldLayoutId id="2147509313" r:id="rId4"/>
    <p:sldLayoutId id="2147509314" r:id="rId5"/>
    <p:sldLayoutId id="2147509315" r:id="rId6"/>
    <p:sldLayoutId id="2147509316" r:id="rId7"/>
    <p:sldLayoutId id="2147509317" r:id="rId8"/>
    <p:sldLayoutId id="2147509318" r:id="rId9"/>
    <p:sldLayoutId id="2147509319" r:id="rId10"/>
    <p:sldLayoutId id="21475093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0ACA86CD-7096-AF82-94D6-0A1A8FB28E2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7D75D055-C9D4-C487-5203-1BB925D7706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BEC339-C5C9-4EBA-754B-FD0749B44E9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F068DA21-B35B-57AE-528F-87428A5A998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E4AA0695-CBAF-1812-E6D9-7598C7E661B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71460BBB-6D62-4341-88DC-95AAEF04C97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321" r:id="rId1"/>
    <p:sldLayoutId id="2147509322" r:id="rId2"/>
    <p:sldLayoutId id="2147509323" r:id="rId3"/>
    <p:sldLayoutId id="2147509324" r:id="rId4"/>
    <p:sldLayoutId id="2147509325" r:id="rId5"/>
    <p:sldLayoutId id="2147509326" r:id="rId6"/>
    <p:sldLayoutId id="2147509327" r:id="rId7"/>
    <p:sldLayoutId id="2147509328" r:id="rId8"/>
    <p:sldLayoutId id="2147509329" r:id="rId9"/>
    <p:sldLayoutId id="2147509330" r:id="rId10"/>
    <p:sldLayoutId id="21475093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C50803D3-2DA8-4B38-C1F6-FC1F49B1DED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A2CD00AE-E195-31EF-6802-70C70F28FA6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A61EA8-13BD-25B0-E777-1A2CE665EFC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726611BD-30DC-0252-81FD-20ECBF76AB3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ED4E8411-C41F-84BD-63AB-1A042A5E506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CB85274E-BB0B-4F60-B3CF-784BE29AFC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332" r:id="rId1"/>
    <p:sldLayoutId id="2147509333" r:id="rId2"/>
    <p:sldLayoutId id="2147509334" r:id="rId3"/>
    <p:sldLayoutId id="2147509335" r:id="rId4"/>
    <p:sldLayoutId id="2147509336" r:id="rId5"/>
    <p:sldLayoutId id="2147509337" r:id="rId6"/>
    <p:sldLayoutId id="2147509338" r:id="rId7"/>
    <p:sldLayoutId id="2147509339" r:id="rId8"/>
    <p:sldLayoutId id="2147509340" r:id="rId9"/>
    <p:sldLayoutId id="2147509341" r:id="rId10"/>
    <p:sldLayoutId id="21475093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a:extLst>
              <a:ext uri="{FF2B5EF4-FFF2-40B4-BE49-F238E27FC236}">
                <a16:creationId xmlns:a16="http://schemas.microsoft.com/office/drawing/2014/main" id="{09AC2C56-77FF-99B3-F940-6AC4375F8C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a:extLst>
              <a:ext uri="{FF2B5EF4-FFF2-40B4-BE49-F238E27FC236}">
                <a16:creationId xmlns:a16="http://schemas.microsoft.com/office/drawing/2014/main" id="{B874D109-EDE5-5765-4CBF-ED8FBD57EC9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3B728F1-909C-037B-27FE-2AAF7B2A095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4897E11A-B5C8-7308-F31F-FF78A9D92CE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8BACAA13-B9A4-A938-57D1-1903F9EC226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0C9400FE-3471-4250-9EF8-85AA385145D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343" r:id="rId1"/>
    <p:sldLayoutId id="2147509344" r:id="rId2"/>
    <p:sldLayoutId id="2147509345" r:id="rId3"/>
    <p:sldLayoutId id="2147509346" r:id="rId4"/>
    <p:sldLayoutId id="2147509347" r:id="rId5"/>
    <p:sldLayoutId id="2147509348" r:id="rId6"/>
    <p:sldLayoutId id="2147509349" r:id="rId7"/>
    <p:sldLayoutId id="2147509350" r:id="rId8"/>
    <p:sldLayoutId id="2147509351" r:id="rId9"/>
    <p:sldLayoutId id="2147509352" r:id="rId10"/>
    <p:sldLayoutId id="21475093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5460725D-B7C5-0E18-B668-6A8880A1545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Text Placeholder 2">
            <a:extLst>
              <a:ext uri="{FF2B5EF4-FFF2-40B4-BE49-F238E27FC236}">
                <a16:creationId xmlns:a16="http://schemas.microsoft.com/office/drawing/2014/main" id="{E393D2DD-4C17-4C2D-E2EA-EEC0F52A0E8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26469B-408A-BE89-DF24-277699652E6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94E0FCC5-F1FD-CE52-B872-6F7D7D836FE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D121656F-C06A-04A4-35D8-DB3CE747945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D1939BC6-B034-4ED8-AFB1-DE8BD66D4E9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354" r:id="rId1"/>
    <p:sldLayoutId id="2147509355" r:id="rId2"/>
    <p:sldLayoutId id="2147509356" r:id="rId3"/>
    <p:sldLayoutId id="2147509357" r:id="rId4"/>
    <p:sldLayoutId id="2147509358" r:id="rId5"/>
    <p:sldLayoutId id="2147509359" r:id="rId6"/>
    <p:sldLayoutId id="2147509360" r:id="rId7"/>
    <p:sldLayoutId id="2147509361" r:id="rId8"/>
    <p:sldLayoutId id="2147509362" r:id="rId9"/>
    <p:sldLayoutId id="2147509363" r:id="rId10"/>
    <p:sldLayoutId id="21475093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F1583A2A-6AC2-7CB8-A60F-F07802B661A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a:extLst>
              <a:ext uri="{FF2B5EF4-FFF2-40B4-BE49-F238E27FC236}">
                <a16:creationId xmlns:a16="http://schemas.microsoft.com/office/drawing/2014/main" id="{67D488C5-5F48-EDAD-23BB-8CED8484A6B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3B5C806-AC1F-9F56-981D-5B41F96D56E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08CA1E40-D486-157C-6BD2-1F27068F780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988A7A88-0386-E37C-342C-7DA174AE643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39C5C290-628C-42D3-9E5B-30C0310F87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365" r:id="rId1"/>
    <p:sldLayoutId id="2147509366" r:id="rId2"/>
    <p:sldLayoutId id="2147509367" r:id="rId3"/>
    <p:sldLayoutId id="2147509368" r:id="rId4"/>
    <p:sldLayoutId id="2147509369" r:id="rId5"/>
    <p:sldLayoutId id="2147509370" r:id="rId6"/>
    <p:sldLayoutId id="2147509371" r:id="rId7"/>
    <p:sldLayoutId id="2147509372" r:id="rId8"/>
    <p:sldLayoutId id="2147509373" r:id="rId9"/>
    <p:sldLayoutId id="2147509374" r:id="rId10"/>
    <p:sldLayoutId id="21475093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DFE2568-5F06-B0BA-D399-90C89DCA8EB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1B5C8BF-0EF9-5EFB-3A47-BCD767944F8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3AC455-A88E-7726-71C8-9F2B5FC20B6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4601C60A-0EE3-30A6-4238-6D833B4DA10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A1BDF8AE-3692-3687-BAFD-FCC76B2A45F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4587DE32-AD9E-4DE5-B585-D3F3504B0E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178" r:id="rId1"/>
    <p:sldLayoutId id="2147509179" r:id="rId2"/>
    <p:sldLayoutId id="2147509180" r:id="rId3"/>
    <p:sldLayoutId id="2147509181" r:id="rId4"/>
    <p:sldLayoutId id="2147509182" r:id="rId5"/>
    <p:sldLayoutId id="2147509183" r:id="rId6"/>
    <p:sldLayoutId id="2147509184" r:id="rId7"/>
    <p:sldLayoutId id="2147509185" r:id="rId8"/>
    <p:sldLayoutId id="2147509186" r:id="rId9"/>
    <p:sldLayoutId id="2147509187" r:id="rId10"/>
    <p:sldLayoutId id="21475091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a:extLst>
              <a:ext uri="{FF2B5EF4-FFF2-40B4-BE49-F238E27FC236}">
                <a16:creationId xmlns:a16="http://schemas.microsoft.com/office/drawing/2014/main" id="{9791B3F1-E170-D62E-4D5F-20C04190D29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a:extLst>
              <a:ext uri="{FF2B5EF4-FFF2-40B4-BE49-F238E27FC236}">
                <a16:creationId xmlns:a16="http://schemas.microsoft.com/office/drawing/2014/main" id="{64CA7FEC-6842-5897-F7DF-2D26AF89C05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676079-7212-0F27-EA8E-EEAB70E628B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5B5F06C7-98CF-A9B1-8F00-E00031CAAEB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1DF6B0B0-15D4-F66C-FE89-48E06F8789D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E6A0A04C-0413-44FD-AFEC-EB7D3EE986D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376" r:id="rId1"/>
    <p:sldLayoutId id="2147509377" r:id="rId2"/>
    <p:sldLayoutId id="2147509378" r:id="rId3"/>
    <p:sldLayoutId id="2147509379" r:id="rId4"/>
    <p:sldLayoutId id="2147509380" r:id="rId5"/>
    <p:sldLayoutId id="2147509381" r:id="rId6"/>
    <p:sldLayoutId id="2147509382" r:id="rId7"/>
    <p:sldLayoutId id="2147509383" r:id="rId8"/>
    <p:sldLayoutId id="2147509384" r:id="rId9"/>
    <p:sldLayoutId id="2147509385" r:id="rId10"/>
    <p:sldLayoutId id="214750938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a:extLst>
              <a:ext uri="{FF2B5EF4-FFF2-40B4-BE49-F238E27FC236}">
                <a16:creationId xmlns:a16="http://schemas.microsoft.com/office/drawing/2014/main" id="{7F7878F3-0532-6013-AFB6-5F558A57159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Text Placeholder 2">
            <a:extLst>
              <a:ext uri="{FF2B5EF4-FFF2-40B4-BE49-F238E27FC236}">
                <a16:creationId xmlns:a16="http://schemas.microsoft.com/office/drawing/2014/main" id="{26BC7AB0-4646-D600-815A-D90FF57CFD5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AAB6F96-EE2C-EC4A-64AE-6E65E254333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9461AE43-5DF5-B0F1-393B-B01CDFFF4AA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CCB75A45-4B72-EAD4-0346-02F7EDF1D31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F7E88E2C-CB47-43AA-B767-074A5E2265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387" r:id="rId1"/>
    <p:sldLayoutId id="2147509388" r:id="rId2"/>
    <p:sldLayoutId id="2147509389" r:id="rId3"/>
    <p:sldLayoutId id="2147509390" r:id="rId4"/>
    <p:sldLayoutId id="2147509391" r:id="rId5"/>
    <p:sldLayoutId id="2147509392" r:id="rId6"/>
    <p:sldLayoutId id="2147509393" r:id="rId7"/>
    <p:sldLayoutId id="2147509394" r:id="rId8"/>
    <p:sldLayoutId id="2147509395" r:id="rId9"/>
    <p:sldLayoutId id="2147509396" r:id="rId10"/>
    <p:sldLayoutId id="21475093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Placeholder 1">
            <a:extLst>
              <a:ext uri="{FF2B5EF4-FFF2-40B4-BE49-F238E27FC236}">
                <a16:creationId xmlns:a16="http://schemas.microsoft.com/office/drawing/2014/main" id="{E3184B73-CF2A-9131-9E14-4A09B72D836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Text Placeholder 2">
            <a:extLst>
              <a:ext uri="{FF2B5EF4-FFF2-40B4-BE49-F238E27FC236}">
                <a16:creationId xmlns:a16="http://schemas.microsoft.com/office/drawing/2014/main" id="{3A2E9755-FB2F-0E2C-7891-DC669323B97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729128-91F0-A71E-5D8D-36944CB7269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6F10E607-5724-E61B-06DC-F6C327781C9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E7198176-9A1B-5680-327B-788FA3EE45B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B958D906-2830-440C-A46F-EC71F9B7539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398" r:id="rId1"/>
    <p:sldLayoutId id="2147509399" r:id="rId2"/>
    <p:sldLayoutId id="2147509400" r:id="rId3"/>
    <p:sldLayoutId id="2147509401" r:id="rId4"/>
    <p:sldLayoutId id="2147509402" r:id="rId5"/>
    <p:sldLayoutId id="2147509403" r:id="rId6"/>
    <p:sldLayoutId id="2147509404" r:id="rId7"/>
    <p:sldLayoutId id="2147509405" r:id="rId8"/>
    <p:sldLayoutId id="2147509406" r:id="rId9"/>
    <p:sldLayoutId id="2147509407" r:id="rId10"/>
    <p:sldLayoutId id="21475094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A8792F1-BBFA-AE58-2D4F-FBFACD665F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Text Placeholder 2">
            <a:extLst>
              <a:ext uri="{FF2B5EF4-FFF2-40B4-BE49-F238E27FC236}">
                <a16:creationId xmlns:a16="http://schemas.microsoft.com/office/drawing/2014/main" id="{2C8A41D4-9C16-4B31-AA98-CD1A010E082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B0371FE-6888-42AB-BFE4-E0EADB8E92B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794C38B1-6B98-E825-E66D-472B7340426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42A85DFA-2240-7B8C-56D8-60CF2E9BED4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71083E46-8FA8-4A9E-BC0A-A6491660841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409" r:id="rId1"/>
    <p:sldLayoutId id="2147509410" r:id="rId2"/>
    <p:sldLayoutId id="2147509411" r:id="rId3"/>
    <p:sldLayoutId id="2147509412" r:id="rId4"/>
    <p:sldLayoutId id="2147509413" r:id="rId5"/>
    <p:sldLayoutId id="2147509414" r:id="rId6"/>
    <p:sldLayoutId id="2147509415" r:id="rId7"/>
    <p:sldLayoutId id="2147509416" r:id="rId8"/>
    <p:sldLayoutId id="2147509417" r:id="rId9"/>
    <p:sldLayoutId id="2147509418" r:id="rId10"/>
    <p:sldLayoutId id="21475094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a:extLst>
              <a:ext uri="{FF2B5EF4-FFF2-40B4-BE49-F238E27FC236}">
                <a16:creationId xmlns:a16="http://schemas.microsoft.com/office/drawing/2014/main" id="{1AAC19FB-0464-8BDB-57AE-11A7FE6BFF8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Text Placeholder 2">
            <a:extLst>
              <a:ext uri="{FF2B5EF4-FFF2-40B4-BE49-F238E27FC236}">
                <a16:creationId xmlns:a16="http://schemas.microsoft.com/office/drawing/2014/main" id="{810D4AE4-88FC-2804-8865-5DC2DB4F052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DCDA96E-2A12-3AE5-4134-53863FD0480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421FBBC2-FA3C-822F-5A35-0A70E041CB1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D07ABD6E-E825-67EE-711F-CEED85F470A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7FEDAD1F-8445-43CC-8190-871714439FD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420" r:id="rId1"/>
    <p:sldLayoutId id="2147509421" r:id="rId2"/>
    <p:sldLayoutId id="2147509422" r:id="rId3"/>
    <p:sldLayoutId id="2147509423" r:id="rId4"/>
    <p:sldLayoutId id="2147509424" r:id="rId5"/>
    <p:sldLayoutId id="2147509425" r:id="rId6"/>
    <p:sldLayoutId id="2147509426" r:id="rId7"/>
    <p:sldLayoutId id="2147509427" r:id="rId8"/>
    <p:sldLayoutId id="2147509428" r:id="rId9"/>
    <p:sldLayoutId id="2147509429" r:id="rId10"/>
    <p:sldLayoutId id="21475094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34FBAC00-58C4-72DA-A479-5CA7B1ABD8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C7CE6F3A-AEAF-CDD5-7111-D3A32BEE6E3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7961C08-0BA5-0635-8FFB-DF0D1545415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9F08CE76-C151-FF59-2C82-ADCC435F90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820FD219-7C43-61A8-CB26-55503A15BF3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0B58BEEA-607D-46E6-BA7A-6962E47C7BF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431" r:id="rId1"/>
    <p:sldLayoutId id="2147509432" r:id="rId2"/>
    <p:sldLayoutId id="2147509433" r:id="rId3"/>
    <p:sldLayoutId id="2147509434" r:id="rId4"/>
    <p:sldLayoutId id="2147509435" r:id="rId5"/>
    <p:sldLayoutId id="2147509436" r:id="rId6"/>
    <p:sldLayoutId id="2147509437" r:id="rId7"/>
    <p:sldLayoutId id="2147509438" r:id="rId8"/>
    <p:sldLayoutId id="2147509439" r:id="rId9"/>
    <p:sldLayoutId id="2147509440" r:id="rId10"/>
    <p:sldLayoutId id="21475094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a:extLst>
              <a:ext uri="{FF2B5EF4-FFF2-40B4-BE49-F238E27FC236}">
                <a16:creationId xmlns:a16="http://schemas.microsoft.com/office/drawing/2014/main" id="{CFAD4CCD-D112-8FD1-DE04-076AF35F33D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2">
            <a:extLst>
              <a:ext uri="{FF2B5EF4-FFF2-40B4-BE49-F238E27FC236}">
                <a16:creationId xmlns:a16="http://schemas.microsoft.com/office/drawing/2014/main" id="{C92D31BF-4195-98C9-28EC-D910CEFF80D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C18D525-5C00-9A3A-041E-7D841E6F473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44E3E343-F29C-2F77-3408-B6B078B1ED4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8DCD4511-C73F-FC86-DFDF-E4F7764C0FD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735765F2-B5D8-4F49-9FD3-5B64432BDC6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442" r:id="rId1"/>
    <p:sldLayoutId id="2147509443" r:id="rId2"/>
    <p:sldLayoutId id="2147509444" r:id="rId3"/>
    <p:sldLayoutId id="2147509445" r:id="rId4"/>
    <p:sldLayoutId id="2147509446" r:id="rId5"/>
    <p:sldLayoutId id="2147509447" r:id="rId6"/>
    <p:sldLayoutId id="2147509448" r:id="rId7"/>
    <p:sldLayoutId id="2147509449" r:id="rId8"/>
    <p:sldLayoutId id="2147509450" r:id="rId9"/>
    <p:sldLayoutId id="2147509451" r:id="rId10"/>
    <p:sldLayoutId id="21475094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Placeholder 1">
            <a:extLst>
              <a:ext uri="{FF2B5EF4-FFF2-40B4-BE49-F238E27FC236}">
                <a16:creationId xmlns:a16="http://schemas.microsoft.com/office/drawing/2014/main" id="{47FD440E-05D2-BB69-8161-CEBBAB3B62C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a:extLst>
              <a:ext uri="{FF2B5EF4-FFF2-40B4-BE49-F238E27FC236}">
                <a16:creationId xmlns:a16="http://schemas.microsoft.com/office/drawing/2014/main" id="{A08A4716-AC26-C756-C35F-E595323D2B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2D91752-8480-6FB9-3AB4-86AAA647FAD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535A7398-EAFB-40DC-2E41-18F7C94D9E0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A22E2D78-A0B9-7418-2F30-F764B7108BD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B6C61B4B-A6EA-402D-8A55-9E8A6A2BE2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453" r:id="rId1"/>
    <p:sldLayoutId id="2147509454" r:id="rId2"/>
    <p:sldLayoutId id="2147509455" r:id="rId3"/>
    <p:sldLayoutId id="2147509456" r:id="rId4"/>
    <p:sldLayoutId id="2147509457" r:id="rId5"/>
    <p:sldLayoutId id="2147509458" r:id="rId6"/>
    <p:sldLayoutId id="2147509459" r:id="rId7"/>
    <p:sldLayoutId id="2147509460" r:id="rId8"/>
    <p:sldLayoutId id="2147509461" r:id="rId9"/>
    <p:sldLayoutId id="2147509462" r:id="rId10"/>
    <p:sldLayoutId id="21475094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C0B4D8-2060-AEE4-CE56-C80C31C7B1C4}"/>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534EF6E7-328F-83BB-9D21-8D9E0BEC350E}"/>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E838B527-B656-E39D-8B0C-49C72CE7F46C}"/>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28677" name="Text Placeholder 2">
            <a:extLst>
              <a:ext uri="{FF2B5EF4-FFF2-40B4-BE49-F238E27FC236}">
                <a16:creationId xmlns:a16="http://schemas.microsoft.com/office/drawing/2014/main" id="{F4064FEC-3D4E-A3E1-D9A7-9BB60B7EDEF9}"/>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AE1D12F-3786-31D2-EFE4-DEFFE2F4120B}"/>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2258E490-74BF-4946-92E6-67429DA10BDA}" type="datetimeFigureOut">
              <a:rPr lang="en-US"/>
              <a:pPr>
                <a:defRPr/>
              </a:pPr>
              <a:t>2/28/2024</a:t>
            </a:fld>
            <a:endParaRPr lang="en-US"/>
          </a:p>
        </p:txBody>
      </p:sp>
      <p:sp>
        <p:nvSpPr>
          <p:cNvPr id="5" name="Footer Placeholder 4">
            <a:extLst>
              <a:ext uri="{FF2B5EF4-FFF2-40B4-BE49-F238E27FC236}">
                <a16:creationId xmlns:a16="http://schemas.microsoft.com/office/drawing/2014/main" id="{9D407501-E751-6361-D04E-815D5A0F73FF}"/>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233A7366-DC7D-EBB0-8FFD-BA3EF8D0918A}"/>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68EB2628-BF8B-4BF9-B42A-5E1E86A58D5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464" r:id="rId1"/>
    <p:sldLayoutId id="2147509465" r:id="rId2"/>
    <p:sldLayoutId id="2147509466" r:id="rId3"/>
    <p:sldLayoutId id="2147509467" r:id="rId4"/>
    <p:sldLayoutId id="2147509468" r:id="rId5"/>
    <p:sldLayoutId id="2147509469" r:id="rId6"/>
    <p:sldLayoutId id="2147509470" r:id="rId7"/>
    <p:sldLayoutId id="2147509471" r:id="rId8"/>
    <p:sldLayoutId id="2147509472" r:id="rId9"/>
    <p:sldLayoutId id="2147509473" r:id="rId10"/>
    <p:sldLayoutId id="2147509474"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Corbel" panose="020B0503020204020204" pitchFamily="34" charset="0"/>
        </a:defRPr>
      </a:lvl2pPr>
      <a:lvl3pPr algn="l" rtl="0" eaLnBrk="0" fontAlgn="base" hangingPunct="0">
        <a:spcBef>
          <a:spcPct val="0"/>
        </a:spcBef>
        <a:spcAft>
          <a:spcPct val="0"/>
        </a:spcAft>
        <a:defRPr sz="4500" b="1">
          <a:solidFill>
            <a:srgbClr val="FF0000"/>
          </a:solidFill>
          <a:latin typeface="Corbel" panose="020B0503020204020204" pitchFamily="34" charset="0"/>
        </a:defRPr>
      </a:lvl3pPr>
      <a:lvl4pPr algn="l" rtl="0" eaLnBrk="0" fontAlgn="base" hangingPunct="0">
        <a:spcBef>
          <a:spcPct val="0"/>
        </a:spcBef>
        <a:spcAft>
          <a:spcPct val="0"/>
        </a:spcAft>
        <a:defRPr sz="4500" b="1">
          <a:solidFill>
            <a:srgbClr val="FF0000"/>
          </a:solidFill>
          <a:latin typeface="Corbel" panose="020B0503020204020204" pitchFamily="34" charset="0"/>
        </a:defRPr>
      </a:lvl4pPr>
      <a:lvl5pPr algn="l" rtl="0" eaLnBrk="0" fontAlgn="base" hangingPunct="0">
        <a:spcBef>
          <a:spcPct val="0"/>
        </a:spcBef>
        <a:spcAft>
          <a:spcPct val="0"/>
        </a:spcAft>
        <a:defRPr sz="4500" b="1">
          <a:solidFill>
            <a:srgbClr val="FF0000"/>
          </a:solidFill>
          <a:latin typeface="Corbel" panose="020B0503020204020204" pitchFamily="34" charset="0"/>
        </a:defRPr>
      </a:lvl5pPr>
      <a:lvl6pPr marL="457200" algn="l" rtl="0" fontAlgn="base">
        <a:spcBef>
          <a:spcPct val="0"/>
        </a:spcBef>
        <a:spcAft>
          <a:spcPct val="0"/>
        </a:spcAft>
        <a:defRPr sz="4500" b="1">
          <a:solidFill>
            <a:srgbClr val="FF0000"/>
          </a:solidFill>
          <a:latin typeface="Corbel" panose="020B0503020204020204" pitchFamily="34" charset="0"/>
        </a:defRPr>
      </a:lvl6pPr>
      <a:lvl7pPr marL="914400" algn="l" rtl="0" fontAlgn="base">
        <a:spcBef>
          <a:spcPct val="0"/>
        </a:spcBef>
        <a:spcAft>
          <a:spcPct val="0"/>
        </a:spcAft>
        <a:defRPr sz="4500" b="1">
          <a:solidFill>
            <a:srgbClr val="FF0000"/>
          </a:solidFill>
          <a:latin typeface="Corbel" panose="020B0503020204020204" pitchFamily="34" charset="0"/>
        </a:defRPr>
      </a:lvl7pPr>
      <a:lvl8pPr marL="1371600" algn="l" rtl="0" fontAlgn="base">
        <a:spcBef>
          <a:spcPct val="0"/>
        </a:spcBef>
        <a:spcAft>
          <a:spcPct val="0"/>
        </a:spcAft>
        <a:defRPr sz="4500" b="1">
          <a:solidFill>
            <a:srgbClr val="FF0000"/>
          </a:solidFill>
          <a:latin typeface="Corbel" panose="020B0503020204020204" pitchFamily="34" charset="0"/>
        </a:defRPr>
      </a:lvl8pPr>
      <a:lvl9pPr marL="1828800" algn="l" rtl="0" fontAlgn="base">
        <a:spcBef>
          <a:spcPct val="0"/>
        </a:spcBef>
        <a:spcAft>
          <a:spcPct val="0"/>
        </a:spcAft>
        <a:defRPr sz="4500" b="1">
          <a:solidFill>
            <a:srgbClr val="FF0000"/>
          </a:solidFill>
          <a:latin typeface="Corbel" panose="020B0503020204020204"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96EF51-E571-918D-BC0B-5AD6224D87F1}"/>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D9BF5D07-FB14-0C4A-561F-832965B7AEA8}"/>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15B19C82-FB8B-28B5-A014-3D27A7ED5F15}"/>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29701" name="Text Placeholder 2">
            <a:extLst>
              <a:ext uri="{FF2B5EF4-FFF2-40B4-BE49-F238E27FC236}">
                <a16:creationId xmlns:a16="http://schemas.microsoft.com/office/drawing/2014/main" id="{FFBC4BF3-3615-0F6E-3A39-5D5F36C19281}"/>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4389B91-3FE7-9ED1-C7F3-3D4E1E0DCBFE}"/>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A65C341F-E590-46D2-ABF9-B069B66A81ED}" type="datetimeFigureOut">
              <a:rPr lang="en-US"/>
              <a:pPr>
                <a:defRPr/>
              </a:pPr>
              <a:t>2/28/2024</a:t>
            </a:fld>
            <a:endParaRPr lang="en-US"/>
          </a:p>
        </p:txBody>
      </p:sp>
      <p:sp>
        <p:nvSpPr>
          <p:cNvPr id="5" name="Footer Placeholder 4">
            <a:extLst>
              <a:ext uri="{FF2B5EF4-FFF2-40B4-BE49-F238E27FC236}">
                <a16:creationId xmlns:a16="http://schemas.microsoft.com/office/drawing/2014/main" id="{B254F661-B1FE-F86C-496B-505864B1960E}"/>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7EBEEC10-2DE2-BD50-4411-29099806B5CF}"/>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595143DD-DB9A-49D9-8069-8EBD22B807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475" r:id="rId1"/>
    <p:sldLayoutId id="2147509476" r:id="rId2"/>
    <p:sldLayoutId id="2147509477" r:id="rId3"/>
    <p:sldLayoutId id="2147509478" r:id="rId4"/>
    <p:sldLayoutId id="2147509479" r:id="rId5"/>
    <p:sldLayoutId id="2147509480" r:id="rId6"/>
    <p:sldLayoutId id="2147509481" r:id="rId7"/>
    <p:sldLayoutId id="2147509482" r:id="rId8"/>
    <p:sldLayoutId id="2147509483" r:id="rId9"/>
    <p:sldLayoutId id="2147509484" r:id="rId10"/>
    <p:sldLayoutId id="2147509485"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Corbel" panose="020B0503020204020204" pitchFamily="34" charset="0"/>
        </a:defRPr>
      </a:lvl2pPr>
      <a:lvl3pPr algn="l" rtl="0" eaLnBrk="0" fontAlgn="base" hangingPunct="0">
        <a:spcBef>
          <a:spcPct val="0"/>
        </a:spcBef>
        <a:spcAft>
          <a:spcPct val="0"/>
        </a:spcAft>
        <a:defRPr sz="4500" b="1">
          <a:solidFill>
            <a:srgbClr val="FF0000"/>
          </a:solidFill>
          <a:latin typeface="Corbel" panose="020B0503020204020204" pitchFamily="34" charset="0"/>
        </a:defRPr>
      </a:lvl3pPr>
      <a:lvl4pPr algn="l" rtl="0" eaLnBrk="0" fontAlgn="base" hangingPunct="0">
        <a:spcBef>
          <a:spcPct val="0"/>
        </a:spcBef>
        <a:spcAft>
          <a:spcPct val="0"/>
        </a:spcAft>
        <a:defRPr sz="4500" b="1">
          <a:solidFill>
            <a:srgbClr val="FF0000"/>
          </a:solidFill>
          <a:latin typeface="Corbel" panose="020B0503020204020204" pitchFamily="34" charset="0"/>
        </a:defRPr>
      </a:lvl4pPr>
      <a:lvl5pPr algn="l" rtl="0" eaLnBrk="0" fontAlgn="base" hangingPunct="0">
        <a:spcBef>
          <a:spcPct val="0"/>
        </a:spcBef>
        <a:spcAft>
          <a:spcPct val="0"/>
        </a:spcAft>
        <a:defRPr sz="4500" b="1">
          <a:solidFill>
            <a:srgbClr val="FF0000"/>
          </a:solidFill>
          <a:latin typeface="Corbel" panose="020B0503020204020204" pitchFamily="34" charset="0"/>
        </a:defRPr>
      </a:lvl5pPr>
      <a:lvl6pPr marL="457200" algn="l" rtl="0" fontAlgn="base">
        <a:spcBef>
          <a:spcPct val="0"/>
        </a:spcBef>
        <a:spcAft>
          <a:spcPct val="0"/>
        </a:spcAft>
        <a:defRPr sz="4500" b="1">
          <a:solidFill>
            <a:srgbClr val="FF0000"/>
          </a:solidFill>
          <a:latin typeface="Corbel" panose="020B0503020204020204" pitchFamily="34" charset="0"/>
        </a:defRPr>
      </a:lvl6pPr>
      <a:lvl7pPr marL="914400" algn="l" rtl="0" fontAlgn="base">
        <a:spcBef>
          <a:spcPct val="0"/>
        </a:spcBef>
        <a:spcAft>
          <a:spcPct val="0"/>
        </a:spcAft>
        <a:defRPr sz="4500" b="1">
          <a:solidFill>
            <a:srgbClr val="FF0000"/>
          </a:solidFill>
          <a:latin typeface="Corbel" panose="020B0503020204020204" pitchFamily="34" charset="0"/>
        </a:defRPr>
      </a:lvl7pPr>
      <a:lvl8pPr marL="1371600" algn="l" rtl="0" fontAlgn="base">
        <a:spcBef>
          <a:spcPct val="0"/>
        </a:spcBef>
        <a:spcAft>
          <a:spcPct val="0"/>
        </a:spcAft>
        <a:defRPr sz="4500" b="1">
          <a:solidFill>
            <a:srgbClr val="FF0000"/>
          </a:solidFill>
          <a:latin typeface="Corbel" panose="020B0503020204020204" pitchFamily="34" charset="0"/>
        </a:defRPr>
      </a:lvl8pPr>
      <a:lvl9pPr marL="1828800" algn="l" rtl="0" fontAlgn="base">
        <a:spcBef>
          <a:spcPct val="0"/>
        </a:spcBef>
        <a:spcAft>
          <a:spcPct val="0"/>
        </a:spcAft>
        <a:defRPr sz="4500" b="1">
          <a:solidFill>
            <a:srgbClr val="FF0000"/>
          </a:solidFill>
          <a:latin typeface="Corbel" panose="020B0503020204020204"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33EF8245-2100-758E-A440-1D9F249F9AD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962A9689-81A8-D29B-DC98-8ECE2410D34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3328724-1C9B-F5CE-3924-8835AFC1A62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D6DF2CAA-C873-9ABE-8235-76C85756FFE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C8A8E893-72AE-96FB-1EA9-1DC1AE88462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272191C5-CC01-4721-BA97-795D5CEF654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189" r:id="rId1"/>
    <p:sldLayoutId id="2147509190" r:id="rId2"/>
    <p:sldLayoutId id="2147509191" r:id="rId3"/>
    <p:sldLayoutId id="2147509192" r:id="rId4"/>
    <p:sldLayoutId id="2147509193" r:id="rId5"/>
    <p:sldLayoutId id="2147509194" r:id="rId6"/>
    <p:sldLayoutId id="2147509195" r:id="rId7"/>
    <p:sldLayoutId id="2147509196" r:id="rId8"/>
    <p:sldLayoutId id="2147509197" r:id="rId9"/>
    <p:sldLayoutId id="2147509198" r:id="rId10"/>
    <p:sldLayoutId id="21475091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260A0A-1493-91B0-014A-A3FB9FDE5B70}"/>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A17C3C36-4283-AADA-D6FA-535F951A5974}"/>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5A048823-F72D-6F8B-77EB-E0B1E7992002}"/>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0725" name="Text Placeholder 2">
            <a:extLst>
              <a:ext uri="{FF2B5EF4-FFF2-40B4-BE49-F238E27FC236}">
                <a16:creationId xmlns:a16="http://schemas.microsoft.com/office/drawing/2014/main" id="{57E14692-3779-C5BD-49D3-AF767019CA6B}"/>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F2D02A0-FBE3-8D42-0A81-DB516B1945E1}"/>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AA671EF5-D84A-43B1-B12B-3413E0742C17}" type="datetimeFigureOut">
              <a:rPr lang="en-US"/>
              <a:pPr>
                <a:defRPr/>
              </a:pPr>
              <a:t>2/28/2024</a:t>
            </a:fld>
            <a:endParaRPr lang="en-US"/>
          </a:p>
        </p:txBody>
      </p:sp>
      <p:sp>
        <p:nvSpPr>
          <p:cNvPr id="5" name="Footer Placeholder 4">
            <a:extLst>
              <a:ext uri="{FF2B5EF4-FFF2-40B4-BE49-F238E27FC236}">
                <a16:creationId xmlns:a16="http://schemas.microsoft.com/office/drawing/2014/main" id="{C3628F17-104D-0099-7B50-31977537C49D}"/>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C497AEAF-1D89-E50C-CA9F-8E47DC1445DC}"/>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8CF1F194-84A4-4198-8DDB-81B42538E4E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486" r:id="rId1"/>
    <p:sldLayoutId id="2147509487" r:id="rId2"/>
    <p:sldLayoutId id="2147509488" r:id="rId3"/>
    <p:sldLayoutId id="2147509489" r:id="rId4"/>
    <p:sldLayoutId id="2147509490" r:id="rId5"/>
    <p:sldLayoutId id="2147509491" r:id="rId6"/>
    <p:sldLayoutId id="2147509492" r:id="rId7"/>
    <p:sldLayoutId id="2147509493" r:id="rId8"/>
    <p:sldLayoutId id="2147509494" r:id="rId9"/>
    <p:sldLayoutId id="2147509495" r:id="rId10"/>
    <p:sldLayoutId id="2147509496"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Corbel" panose="020B0503020204020204" pitchFamily="34" charset="0"/>
        </a:defRPr>
      </a:lvl2pPr>
      <a:lvl3pPr algn="l" rtl="0" eaLnBrk="0" fontAlgn="base" hangingPunct="0">
        <a:spcBef>
          <a:spcPct val="0"/>
        </a:spcBef>
        <a:spcAft>
          <a:spcPct val="0"/>
        </a:spcAft>
        <a:defRPr sz="4500" b="1">
          <a:solidFill>
            <a:srgbClr val="FF0000"/>
          </a:solidFill>
          <a:latin typeface="Corbel" panose="020B0503020204020204" pitchFamily="34" charset="0"/>
        </a:defRPr>
      </a:lvl3pPr>
      <a:lvl4pPr algn="l" rtl="0" eaLnBrk="0" fontAlgn="base" hangingPunct="0">
        <a:spcBef>
          <a:spcPct val="0"/>
        </a:spcBef>
        <a:spcAft>
          <a:spcPct val="0"/>
        </a:spcAft>
        <a:defRPr sz="4500" b="1">
          <a:solidFill>
            <a:srgbClr val="FF0000"/>
          </a:solidFill>
          <a:latin typeface="Corbel" panose="020B0503020204020204" pitchFamily="34" charset="0"/>
        </a:defRPr>
      </a:lvl4pPr>
      <a:lvl5pPr algn="l" rtl="0" eaLnBrk="0" fontAlgn="base" hangingPunct="0">
        <a:spcBef>
          <a:spcPct val="0"/>
        </a:spcBef>
        <a:spcAft>
          <a:spcPct val="0"/>
        </a:spcAft>
        <a:defRPr sz="4500" b="1">
          <a:solidFill>
            <a:srgbClr val="FF0000"/>
          </a:solidFill>
          <a:latin typeface="Corbel" panose="020B0503020204020204" pitchFamily="34" charset="0"/>
        </a:defRPr>
      </a:lvl5pPr>
      <a:lvl6pPr marL="457200" algn="l" rtl="0" fontAlgn="base">
        <a:spcBef>
          <a:spcPct val="0"/>
        </a:spcBef>
        <a:spcAft>
          <a:spcPct val="0"/>
        </a:spcAft>
        <a:defRPr sz="4500" b="1">
          <a:solidFill>
            <a:srgbClr val="FF0000"/>
          </a:solidFill>
          <a:latin typeface="Corbel" panose="020B0503020204020204" pitchFamily="34" charset="0"/>
        </a:defRPr>
      </a:lvl6pPr>
      <a:lvl7pPr marL="914400" algn="l" rtl="0" fontAlgn="base">
        <a:spcBef>
          <a:spcPct val="0"/>
        </a:spcBef>
        <a:spcAft>
          <a:spcPct val="0"/>
        </a:spcAft>
        <a:defRPr sz="4500" b="1">
          <a:solidFill>
            <a:srgbClr val="FF0000"/>
          </a:solidFill>
          <a:latin typeface="Corbel" panose="020B0503020204020204" pitchFamily="34" charset="0"/>
        </a:defRPr>
      </a:lvl7pPr>
      <a:lvl8pPr marL="1371600" algn="l" rtl="0" fontAlgn="base">
        <a:spcBef>
          <a:spcPct val="0"/>
        </a:spcBef>
        <a:spcAft>
          <a:spcPct val="0"/>
        </a:spcAft>
        <a:defRPr sz="4500" b="1">
          <a:solidFill>
            <a:srgbClr val="FF0000"/>
          </a:solidFill>
          <a:latin typeface="Corbel" panose="020B0503020204020204" pitchFamily="34" charset="0"/>
        </a:defRPr>
      </a:lvl8pPr>
      <a:lvl9pPr marL="1828800" algn="l" rtl="0" fontAlgn="base">
        <a:spcBef>
          <a:spcPct val="0"/>
        </a:spcBef>
        <a:spcAft>
          <a:spcPct val="0"/>
        </a:spcAft>
        <a:defRPr sz="4500" b="1">
          <a:solidFill>
            <a:srgbClr val="FF0000"/>
          </a:solidFill>
          <a:latin typeface="Corbel" panose="020B0503020204020204"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C60EA-2899-CAC0-02CF-AAB921ADF2FD}"/>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602005B8-FC5D-E09E-8942-63AEA385831D}"/>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D7071D84-D449-31B2-F9DD-093D0ECDE806}"/>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1749" name="Text Placeholder 2">
            <a:extLst>
              <a:ext uri="{FF2B5EF4-FFF2-40B4-BE49-F238E27FC236}">
                <a16:creationId xmlns:a16="http://schemas.microsoft.com/office/drawing/2014/main" id="{CDE9555B-CE14-BDFA-FCEC-181C9D812D03}"/>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DD067A-5B03-351C-AB97-341E284DE2D5}"/>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3650D110-9926-4CD1-9935-1397231DA8F8}" type="datetimeFigureOut">
              <a:rPr lang="en-US"/>
              <a:pPr>
                <a:defRPr/>
              </a:pPr>
              <a:t>2/28/2024</a:t>
            </a:fld>
            <a:endParaRPr lang="en-US"/>
          </a:p>
        </p:txBody>
      </p:sp>
      <p:sp>
        <p:nvSpPr>
          <p:cNvPr id="5" name="Footer Placeholder 4">
            <a:extLst>
              <a:ext uri="{FF2B5EF4-FFF2-40B4-BE49-F238E27FC236}">
                <a16:creationId xmlns:a16="http://schemas.microsoft.com/office/drawing/2014/main" id="{41E56959-E391-8487-8B74-F632FD10F60D}"/>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400A03AC-4422-7638-9C1C-0607A96D2DB1}"/>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6F7D853B-693C-41F8-82B4-74F063CCEE3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497" r:id="rId1"/>
    <p:sldLayoutId id="2147509498" r:id="rId2"/>
    <p:sldLayoutId id="2147509499" r:id="rId3"/>
    <p:sldLayoutId id="2147509500" r:id="rId4"/>
    <p:sldLayoutId id="2147509501" r:id="rId5"/>
    <p:sldLayoutId id="2147509502" r:id="rId6"/>
    <p:sldLayoutId id="2147509503" r:id="rId7"/>
    <p:sldLayoutId id="2147509504" r:id="rId8"/>
    <p:sldLayoutId id="2147509505" r:id="rId9"/>
    <p:sldLayoutId id="2147509506" r:id="rId10"/>
    <p:sldLayoutId id="2147509507"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Corbel" panose="020B0503020204020204" pitchFamily="34" charset="0"/>
        </a:defRPr>
      </a:lvl2pPr>
      <a:lvl3pPr algn="l" rtl="0" eaLnBrk="0" fontAlgn="base" hangingPunct="0">
        <a:spcBef>
          <a:spcPct val="0"/>
        </a:spcBef>
        <a:spcAft>
          <a:spcPct val="0"/>
        </a:spcAft>
        <a:defRPr sz="4500" b="1">
          <a:solidFill>
            <a:srgbClr val="FF0000"/>
          </a:solidFill>
          <a:latin typeface="Corbel" panose="020B0503020204020204" pitchFamily="34" charset="0"/>
        </a:defRPr>
      </a:lvl3pPr>
      <a:lvl4pPr algn="l" rtl="0" eaLnBrk="0" fontAlgn="base" hangingPunct="0">
        <a:spcBef>
          <a:spcPct val="0"/>
        </a:spcBef>
        <a:spcAft>
          <a:spcPct val="0"/>
        </a:spcAft>
        <a:defRPr sz="4500" b="1">
          <a:solidFill>
            <a:srgbClr val="FF0000"/>
          </a:solidFill>
          <a:latin typeface="Corbel" panose="020B0503020204020204" pitchFamily="34" charset="0"/>
        </a:defRPr>
      </a:lvl4pPr>
      <a:lvl5pPr algn="l" rtl="0" eaLnBrk="0" fontAlgn="base" hangingPunct="0">
        <a:spcBef>
          <a:spcPct val="0"/>
        </a:spcBef>
        <a:spcAft>
          <a:spcPct val="0"/>
        </a:spcAft>
        <a:defRPr sz="4500" b="1">
          <a:solidFill>
            <a:srgbClr val="FF0000"/>
          </a:solidFill>
          <a:latin typeface="Corbel" panose="020B0503020204020204" pitchFamily="34" charset="0"/>
        </a:defRPr>
      </a:lvl5pPr>
      <a:lvl6pPr marL="457200" algn="l" rtl="0" fontAlgn="base">
        <a:spcBef>
          <a:spcPct val="0"/>
        </a:spcBef>
        <a:spcAft>
          <a:spcPct val="0"/>
        </a:spcAft>
        <a:defRPr sz="4500" b="1">
          <a:solidFill>
            <a:srgbClr val="FF0000"/>
          </a:solidFill>
          <a:latin typeface="Corbel" panose="020B0503020204020204" pitchFamily="34" charset="0"/>
        </a:defRPr>
      </a:lvl6pPr>
      <a:lvl7pPr marL="914400" algn="l" rtl="0" fontAlgn="base">
        <a:spcBef>
          <a:spcPct val="0"/>
        </a:spcBef>
        <a:spcAft>
          <a:spcPct val="0"/>
        </a:spcAft>
        <a:defRPr sz="4500" b="1">
          <a:solidFill>
            <a:srgbClr val="FF0000"/>
          </a:solidFill>
          <a:latin typeface="Corbel" panose="020B0503020204020204" pitchFamily="34" charset="0"/>
        </a:defRPr>
      </a:lvl7pPr>
      <a:lvl8pPr marL="1371600" algn="l" rtl="0" fontAlgn="base">
        <a:spcBef>
          <a:spcPct val="0"/>
        </a:spcBef>
        <a:spcAft>
          <a:spcPct val="0"/>
        </a:spcAft>
        <a:defRPr sz="4500" b="1">
          <a:solidFill>
            <a:srgbClr val="FF0000"/>
          </a:solidFill>
          <a:latin typeface="Corbel" panose="020B0503020204020204" pitchFamily="34" charset="0"/>
        </a:defRPr>
      </a:lvl8pPr>
      <a:lvl9pPr marL="1828800" algn="l" rtl="0" fontAlgn="base">
        <a:spcBef>
          <a:spcPct val="0"/>
        </a:spcBef>
        <a:spcAft>
          <a:spcPct val="0"/>
        </a:spcAft>
        <a:defRPr sz="4500" b="1">
          <a:solidFill>
            <a:srgbClr val="FF0000"/>
          </a:solidFill>
          <a:latin typeface="Corbel" panose="020B0503020204020204"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47B40D-6D60-0054-1776-216D1C2AD9FB}"/>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FDB56549-80F4-46BB-BF1B-4E49EFF95734}"/>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7A1DAC11-3FE9-AD1A-3B95-AE9E187D5BEA}"/>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2773" name="Text Placeholder 2">
            <a:extLst>
              <a:ext uri="{FF2B5EF4-FFF2-40B4-BE49-F238E27FC236}">
                <a16:creationId xmlns:a16="http://schemas.microsoft.com/office/drawing/2014/main" id="{F80734CF-F7EE-492B-8709-FA7F5A114C06}"/>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A7D9DD3-0199-2CF6-2801-8C150047247E}"/>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C89C7C20-0A8A-4C58-B3B8-98B083EEA6C9}" type="datetimeFigureOut">
              <a:rPr lang="en-US"/>
              <a:pPr>
                <a:defRPr/>
              </a:pPr>
              <a:t>2/28/2024</a:t>
            </a:fld>
            <a:endParaRPr lang="en-US"/>
          </a:p>
        </p:txBody>
      </p:sp>
      <p:sp>
        <p:nvSpPr>
          <p:cNvPr id="5" name="Footer Placeholder 4">
            <a:extLst>
              <a:ext uri="{FF2B5EF4-FFF2-40B4-BE49-F238E27FC236}">
                <a16:creationId xmlns:a16="http://schemas.microsoft.com/office/drawing/2014/main" id="{303E9565-9559-3CD8-E481-F8B776A31DCC}"/>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BB357835-8B8D-C210-48FB-1902EDF3EB5E}"/>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38E613FC-C60C-485C-9676-81FD81959E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508" r:id="rId1"/>
    <p:sldLayoutId id="2147509509" r:id="rId2"/>
    <p:sldLayoutId id="2147509510" r:id="rId3"/>
    <p:sldLayoutId id="2147509511" r:id="rId4"/>
    <p:sldLayoutId id="2147509512" r:id="rId5"/>
    <p:sldLayoutId id="2147509513" r:id="rId6"/>
    <p:sldLayoutId id="2147509514" r:id="rId7"/>
    <p:sldLayoutId id="2147509515" r:id="rId8"/>
    <p:sldLayoutId id="2147509516" r:id="rId9"/>
    <p:sldLayoutId id="2147509517" r:id="rId10"/>
    <p:sldLayoutId id="2147509518"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Corbel" panose="020B0503020204020204" pitchFamily="34" charset="0"/>
        </a:defRPr>
      </a:lvl2pPr>
      <a:lvl3pPr algn="l" rtl="0" eaLnBrk="0" fontAlgn="base" hangingPunct="0">
        <a:spcBef>
          <a:spcPct val="0"/>
        </a:spcBef>
        <a:spcAft>
          <a:spcPct val="0"/>
        </a:spcAft>
        <a:defRPr sz="4500" b="1">
          <a:solidFill>
            <a:srgbClr val="FF0000"/>
          </a:solidFill>
          <a:latin typeface="Corbel" panose="020B0503020204020204" pitchFamily="34" charset="0"/>
        </a:defRPr>
      </a:lvl3pPr>
      <a:lvl4pPr algn="l" rtl="0" eaLnBrk="0" fontAlgn="base" hangingPunct="0">
        <a:spcBef>
          <a:spcPct val="0"/>
        </a:spcBef>
        <a:spcAft>
          <a:spcPct val="0"/>
        </a:spcAft>
        <a:defRPr sz="4500" b="1">
          <a:solidFill>
            <a:srgbClr val="FF0000"/>
          </a:solidFill>
          <a:latin typeface="Corbel" panose="020B0503020204020204" pitchFamily="34" charset="0"/>
        </a:defRPr>
      </a:lvl4pPr>
      <a:lvl5pPr algn="l" rtl="0" eaLnBrk="0" fontAlgn="base" hangingPunct="0">
        <a:spcBef>
          <a:spcPct val="0"/>
        </a:spcBef>
        <a:spcAft>
          <a:spcPct val="0"/>
        </a:spcAft>
        <a:defRPr sz="4500" b="1">
          <a:solidFill>
            <a:srgbClr val="FF0000"/>
          </a:solidFill>
          <a:latin typeface="Corbel" panose="020B0503020204020204" pitchFamily="34" charset="0"/>
        </a:defRPr>
      </a:lvl5pPr>
      <a:lvl6pPr marL="457200" algn="l" rtl="0" fontAlgn="base">
        <a:spcBef>
          <a:spcPct val="0"/>
        </a:spcBef>
        <a:spcAft>
          <a:spcPct val="0"/>
        </a:spcAft>
        <a:defRPr sz="4500" b="1">
          <a:solidFill>
            <a:srgbClr val="FF0000"/>
          </a:solidFill>
          <a:latin typeface="Corbel" panose="020B0503020204020204" pitchFamily="34" charset="0"/>
        </a:defRPr>
      </a:lvl6pPr>
      <a:lvl7pPr marL="914400" algn="l" rtl="0" fontAlgn="base">
        <a:spcBef>
          <a:spcPct val="0"/>
        </a:spcBef>
        <a:spcAft>
          <a:spcPct val="0"/>
        </a:spcAft>
        <a:defRPr sz="4500" b="1">
          <a:solidFill>
            <a:srgbClr val="FF0000"/>
          </a:solidFill>
          <a:latin typeface="Corbel" panose="020B0503020204020204" pitchFamily="34" charset="0"/>
        </a:defRPr>
      </a:lvl7pPr>
      <a:lvl8pPr marL="1371600" algn="l" rtl="0" fontAlgn="base">
        <a:spcBef>
          <a:spcPct val="0"/>
        </a:spcBef>
        <a:spcAft>
          <a:spcPct val="0"/>
        </a:spcAft>
        <a:defRPr sz="4500" b="1">
          <a:solidFill>
            <a:srgbClr val="FF0000"/>
          </a:solidFill>
          <a:latin typeface="Corbel" panose="020B0503020204020204" pitchFamily="34" charset="0"/>
        </a:defRPr>
      </a:lvl8pPr>
      <a:lvl9pPr marL="1828800" algn="l" rtl="0" fontAlgn="base">
        <a:spcBef>
          <a:spcPct val="0"/>
        </a:spcBef>
        <a:spcAft>
          <a:spcPct val="0"/>
        </a:spcAft>
        <a:defRPr sz="4500" b="1">
          <a:solidFill>
            <a:srgbClr val="FF0000"/>
          </a:solidFill>
          <a:latin typeface="Corbel" panose="020B0503020204020204"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9B3075-DBAE-AD25-B07C-76F8E329DC7A}"/>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9D2E17F9-BAF2-7A1A-A821-9614B1BE8FE6}"/>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4182F68B-7A2B-9765-3A7A-0D026275F2CF}"/>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3797" name="Text Placeholder 2">
            <a:extLst>
              <a:ext uri="{FF2B5EF4-FFF2-40B4-BE49-F238E27FC236}">
                <a16:creationId xmlns:a16="http://schemas.microsoft.com/office/drawing/2014/main" id="{51680421-1D86-2C5E-F734-413F16D7F401}"/>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02E5AF3-9E37-4F70-5821-B4C17F44A981}"/>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653DA5E9-3B4B-4D7C-AE28-13DFA7CC18DC}" type="datetimeFigureOut">
              <a:rPr lang="en-US"/>
              <a:pPr>
                <a:defRPr/>
              </a:pPr>
              <a:t>2/28/2024</a:t>
            </a:fld>
            <a:endParaRPr lang="en-US"/>
          </a:p>
        </p:txBody>
      </p:sp>
      <p:sp>
        <p:nvSpPr>
          <p:cNvPr id="5" name="Footer Placeholder 4">
            <a:extLst>
              <a:ext uri="{FF2B5EF4-FFF2-40B4-BE49-F238E27FC236}">
                <a16:creationId xmlns:a16="http://schemas.microsoft.com/office/drawing/2014/main" id="{B3BD9390-DB50-AB07-D0D0-1A8F0B959328}"/>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5C22BEC1-F94E-4309-8113-C5EF483C3CCD}"/>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08BA53FA-9831-4171-AFE7-7EC0AF76F0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519" r:id="rId1"/>
    <p:sldLayoutId id="2147509520" r:id="rId2"/>
    <p:sldLayoutId id="2147509521" r:id="rId3"/>
    <p:sldLayoutId id="2147509522" r:id="rId4"/>
    <p:sldLayoutId id="2147509523" r:id="rId5"/>
    <p:sldLayoutId id="2147509524" r:id="rId6"/>
    <p:sldLayoutId id="2147509525" r:id="rId7"/>
    <p:sldLayoutId id="2147509526" r:id="rId8"/>
    <p:sldLayoutId id="2147509527" r:id="rId9"/>
    <p:sldLayoutId id="2147509528" r:id="rId10"/>
    <p:sldLayoutId id="2147509529"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panose="020B0604020202020204" charset="0"/>
        </a:defRPr>
      </a:lvl2pPr>
      <a:lvl3pPr algn="l" rtl="0" eaLnBrk="0" fontAlgn="base" hangingPunct="0">
        <a:spcBef>
          <a:spcPct val="0"/>
        </a:spcBef>
        <a:spcAft>
          <a:spcPct val="0"/>
        </a:spcAft>
        <a:defRPr sz="4500" b="1">
          <a:solidFill>
            <a:srgbClr val="FF0000"/>
          </a:solidFill>
          <a:latin typeface="Limelight" panose="020B0604020202020204" charset="0"/>
        </a:defRPr>
      </a:lvl3pPr>
      <a:lvl4pPr algn="l" rtl="0" eaLnBrk="0" fontAlgn="base" hangingPunct="0">
        <a:spcBef>
          <a:spcPct val="0"/>
        </a:spcBef>
        <a:spcAft>
          <a:spcPct val="0"/>
        </a:spcAft>
        <a:defRPr sz="4500" b="1">
          <a:solidFill>
            <a:srgbClr val="FF0000"/>
          </a:solidFill>
          <a:latin typeface="Limelight" panose="020B0604020202020204" charset="0"/>
        </a:defRPr>
      </a:lvl4pPr>
      <a:lvl5pPr algn="l" rtl="0" eaLnBrk="0" fontAlgn="base" hangingPunct="0">
        <a:spcBef>
          <a:spcPct val="0"/>
        </a:spcBef>
        <a:spcAft>
          <a:spcPct val="0"/>
        </a:spcAft>
        <a:defRPr sz="4500" b="1">
          <a:solidFill>
            <a:srgbClr val="FF0000"/>
          </a:solidFill>
          <a:latin typeface="Limelight" panose="020B0604020202020204" charset="0"/>
        </a:defRPr>
      </a:lvl5pPr>
      <a:lvl6pPr marL="457200" algn="l" rtl="0" fontAlgn="base">
        <a:spcBef>
          <a:spcPct val="0"/>
        </a:spcBef>
        <a:spcAft>
          <a:spcPct val="0"/>
        </a:spcAft>
        <a:defRPr sz="4500" b="1">
          <a:solidFill>
            <a:srgbClr val="FF0000"/>
          </a:solidFill>
          <a:latin typeface="Limelight" panose="020B0604020202020204" charset="0"/>
        </a:defRPr>
      </a:lvl6pPr>
      <a:lvl7pPr marL="914400" algn="l" rtl="0" fontAlgn="base">
        <a:spcBef>
          <a:spcPct val="0"/>
        </a:spcBef>
        <a:spcAft>
          <a:spcPct val="0"/>
        </a:spcAft>
        <a:defRPr sz="4500" b="1">
          <a:solidFill>
            <a:srgbClr val="FF0000"/>
          </a:solidFill>
          <a:latin typeface="Limelight" panose="020B0604020202020204" charset="0"/>
        </a:defRPr>
      </a:lvl7pPr>
      <a:lvl8pPr marL="1371600" algn="l" rtl="0" fontAlgn="base">
        <a:spcBef>
          <a:spcPct val="0"/>
        </a:spcBef>
        <a:spcAft>
          <a:spcPct val="0"/>
        </a:spcAft>
        <a:defRPr sz="4500" b="1">
          <a:solidFill>
            <a:srgbClr val="FF0000"/>
          </a:solidFill>
          <a:latin typeface="Limelight" panose="020B0604020202020204" charset="0"/>
        </a:defRPr>
      </a:lvl8pPr>
      <a:lvl9pPr marL="1828800" algn="l" rtl="0" fontAlgn="base">
        <a:spcBef>
          <a:spcPct val="0"/>
        </a:spcBef>
        <a:spcAft>
          <a:spcPct val="0"/>
        </a:spcAft>
        <a:defRPr sz="4500" b="1">
          <a:solidFill>
            <a:srgbClr val="FF0000"/>
          </a:solidFill>
          <a:latin typeface="Limelight" panose="020B060402020202020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CF2E37-FBA4-5BCB-1825-67143E473122}"/>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A1D7E7DC-FDD9-4364-9120-A7B4B20DDFCD}"/>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CD4B5246-43EB-9502-4B2E-4467470C7355}"/>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4821" name="Text Placeholder 2">
            <a:extLst>
              <a:ext uri="{FF2B5EF4-FFF2-40B4-BE49-F238E27FC236}">
                <a16:creationId xmlns:a16="http://schemas.microsoft.com/office/drawing/2014/main" id="{31CEB435-53FF-D25C-2634-638E4833E388}"/>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26EDD97-CEB5-E0D4-A090-8A91827322CD}"/>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3D80142B-825D-46C5-9144-7820FBA9E38E}" type="datetimeFigureOut">
              <a:rPr lang="en-US"/>
              <a:pPr>
                <a:defRPr/>
              </a:pPr>
              <a:t>2/28/2024</a:t>
            </a:fld>
            <a:endParaRPr lang="en-US"/>
          </a:p>
        </p:txBody>
      </p:sp>
      <p:sp>
        <p:nvSpPr>
          <p:cNvPr id="5" name="Footer Placeholder 4">
            <a:extLst>
              <a:ext uri="{FF2B5EF4-FFF2-40B4-BE49-F238E27FC236}">
                <a16:creationId xmlns:a16="http://schemas.microsoft.com/office/drawing/2014/main" id="{556C14A9-629D-31C9-4E1A-57C93451EB33}"/>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12672EA6-690C-D4CC-C5B5-910B9019445E}"/>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C8A6A207-0413-494A-9028-7491243D074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530" r:id="rId1"/>
    <p:sldLayoutId id="2147509531" r:id="rId2"/>
    <p:sldLayoutId id="2147509532" r:id="rId3"/>
    <p:sldLayoutId id="2147509533" r:id="rId4"/>
    <p:sldLayoutId id="2147509534" r:id="rId5"/>
    <p:sldLayoutId id="2147509535" r:id="rId6"/>
    <p:sldLayoutId id="2147509536" r:id="rId7"/>
    <p:sldLayoutId id="2147509537" r:id="rId8"/>
    <p:sldLayoutId id="2147509538" r:id="rId9"/>
    <p:sldLayoutId id="2147509539" r:id="rId10"/>
    <p:sldLayoutId id="2147509540"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7056F4-7DBB-1B0C-59E7-391B6DBF3A01}"/>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3071B9D7-34EC-3024-9CF0-8245E09E37B3}"/>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DF5FE3F2-9F60-9D63-4C86-440CA81E52D3}"/>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5845" name="Text Placeholder 2">
            <a:extLst>
              <a:ext uri="{FF2B5EF4-FFF2-40B4-BE49-F238E27FC236}">
                <a16:creationId xmlns:a16="http://schemas.microsoft.com/office/drawing/2014/main" id="{D8719DF3-6BDB-FE6D-4FC1-5603153A9F12}"/>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476E6D-F50A-4CDF-B204-BA05B5D6902F}"/>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92FFD2BF-077B-4932-80C0-55721D4CA9E8}" type="datetimeFigureOut">
              <a:rPr lang="en-US"/>
              <a:pPr>
                <a:defRPr/>
              </a:pPr>
              <a:t>2/28/2024</a:t>
            </a:fld>
            <a:endParaRPr lang="en-US"/>
          </a:p>
        </p:txBody>
      </p:sp>
      <p:sp>
        <p:nvSpPr>
          <p:cNvPr id="5" name="Footer Placeholder 4">
            <a:extLst>
              <a:ext uri="{FF2B5EF4-FFF2-40B4-BE49-F238E27FC236}">
                <a16:creationId xmlns:a16="http://schemas.microsoft.com/office/drawing/2014/main" id="{849BA318-948F-BC08-8E2C-9C6BC3A90E9E}"/>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D80CE8A2-F5D7-E2C2-9D99-DDF1EBC98108}"/>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9CBC8132-D5B1-40CB-8F10-6B00433759A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541" r:id="rId1"/>
    <p:sldLayoutId id="2147509542" r:id="rId2"/>
    <p:sldLayoutId id="2147509543" r:id="rId3"/>
    <p:sldLayoutId id="2147509544" r:id="rId4"/>
    <p:sldLayoutId id="2147509545" r:id="rId5"/>
    <p:sldLayoutId id="2147509546" r:id="rId6"/>
    <p:sldLayoutId id="2147509547" r:id="rId7"/>
    <p:sldLayoutId id="2147509548" r:id="rId8"/>
    <p:sldLayoutId id="2147509549" r:id="rId9"/>
    <p:sldLayoutId id="2147509550" r:id="rId10"/>
    <p:sldLayoutId id="2147509551"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25C0BC-4E34-CF20-40BC-77C80932AEDC}"/>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6D9D2CB7-8567-19E1-E2B4-0E5D55FDABBC}"/>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C9079671-9427-5998-D824-DB5BE518A327}"/>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6869" name="Text Placeholder 2">
            <a:extLst>
              <a:ext uri="{FF2B5EF4-FFF2-40B4-BE49-F238E27FC236}">
                <a16:creationId xmlns:a16="http://schemas.microsoft.com/office/drawing/2014/main" id="{8AEC054F-3D91-6114-A8CC-F18CBD3D167F}"/>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9D7ACE-5BCE-246A-7D13-31C8BDD2944F}"/>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479E7130-D794-4C1D-9A70-86B3F3510CF1}" type="datetimeFigureOut">
              <a:rPr lang="en-US"/>
              <a:pPr>
                <a:defRPr/>
              </a:pPr>
              <a:t>2/28/2024</a:t>
            </a:fld>
            <a:endParaRPr lang="en-US"/>
          </a:p>
        </p:txBody>
      </p:sp>
      <p:sp>
        <p:nvSpPr>
          <p:cNvPr id="5" name="Footer Placeholder 4">
            <a:extLst>
              <a:ext uri="{FF2B5EF4-FFF2-40B4-BE49-F238E27FC236}">
                <a16:creationId xmlns:a16="http://schemas.microsoft.com/office/drawing/2014/main" id="{9C877EAC-C588-72F4-968C-16D3DD8DE585}"/>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CF9F336E-5E56-D777-1D79-BB0C2CB9BEDD}"/>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4FBBA5A0-C128-4B20-9F8C-3169C71A84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552" r:id="rId1"/>
    <p:sldLayoutId id="2147509553" r:id="rId2"/>
    <p:sldLayoutId id="2147509554" r:id="rId3"/>
    <p:sldLayoutId id="2147509555" r:id="rId4"/>
    <p:sldLayoutId id="2147509556" r:id="rId5"/>
    <p:sldLayoutId id="2147509557" r:id="rId6"/>
    <p:sldLayoutId id="2147509558" r:id="rId7"/>
    <p:sldLayoutId id="2147509559" r:id="rId8"/>
    <p:sldLayoutId id="2147509560" r:id="rId9"/>
    <p:sldLayoutId id="2147509561" r:id="rId10"/>
    <p:sldLayoutId id="2147509562"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E90021-6B61-CDCE-2568-555644D50169}"/>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27132142-935E-0725-952E-D7C1869F2917}"/>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50813E05-A279-5A92-C433-BAFEA3521762}"/>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7893" name="Text Placeholder 2">
            <a:extLst>
              <a:ext uri="{FF2B5EF4-FFF2-40B4-BE49-F238E27FC236}">
                <a16:creationId xmlns:a16="http://schemas.microsoft.com/office/drawing/2014/main" id="{442C0FB6-2F33-5DA9-CDB1-18AA8CE69A51}"/>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E478803-F5A9-CA41-47F8-3413B36B8533}"/>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486844C4-5014-45C9-A1F3-FE1185504938}" type="datetimeFigureOut">
              <a:rPr lang="en-US"/>
              <a:pPr>
                <a:defRPr/>
              </a:pPr>
              <a:t>2/28/2024</a:t>
            </a:fld>
            <a:endParaRPr lang="en-US"/>
          </a:p>
        </p:txBody>
      </p:sp>
      <p:sp>
        <p:nvSpPr>
          <p:cNvPr id="5" name="Footer Placeholder 4">
            <a:extLst>
              <a:ext uri="{FF2B5EF4-FFF2-40B4-BE49-F238E27FC236}">
                <a16:creationId xmlns:a16="http://schemas.microsoft.com/office/drawing/2014/main" id="{DC62879D-556C-382C-A31C-CA8612643EEA}"/>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D55ED938-600D-BBC3-70C6-4C8A54E24866}"/>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AD4F2B0B-8955-42A6-AA03-6AD466CFB9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563" r:id="rId1"/>
    <p:sldLayoutId id="2147509564" r:id="rId2"/>
    <p:sldLayoutId id="2147509565" r:id="rId3"/>
    <p:sldLayoutId id="2147509566" r:id="rId4"/>
    <p:sldLayoutId id="2147509567" r:id="rId5"/>
    <p:sldLayoutId id="2147509568" r:id="rId6"/>
    <p:sldLayoutId id="2147509569" r:id="rId7"/>
    <p:sldLayoutId id="2147509570" r:id="rId8"/>
    <p:sldLayoutId id="2147509571" r:id="rId9"/>
    <p:sldLayoutId id="2147509572" r:id="rId10"/>
    <p:sldLayoutId id="2147509573"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9AD2EB-6AAD-EE39-2BFA-6D9F19CBE1B6}"/>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C5BE886F-6BBB-71D4-49C3-7B5F048DEC70}"/>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147A9ECE-2C7E-031F-F073-BC7EE68E65EC}"/>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8917" name="Text Placeholder 2">
            <a:extLst>
              <a:ext uri="{FF2B5EF4-FFF2-40B4-BE49-F238E27FC236}">
                <a16:creationId xmlns:a16="http://schemas.microsoft.com/office/drawing/2014/main" id="{7076F5B6-1371-5501-15F0-980EC060D34E}"/>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CFD445E-073A-2B85-680D-D9EB49FC631D}"/>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656AF78A-ACD8-4819-9F7C-90BCDA1C1839}" type="datetimeFigureOut">
              <a:rPr lang="en-US"/>
              <a:pPr>
                <a:defRPr/>
              </a:pPr>
              <a:t>2/28/2024</a:t>
            </a:fld>
            <a:endParaRPr lang="en-US"/>
          </a:p>
        </p:txBody>
      </p:sp>
      <p:sp>
        <p:nvSpPr>
          <p:cNvPr id="5" name="Footer Placeholder 4">
            <a:extLst>
              <a:ext uri="{FF2B5EF4-FFF2-40B4-BE49-F238E27FC236}">
                <a16:creationId xmlns:a16="http://schemas.microsoft.com/office/drawing/2014/main" id="{8457E09C-0B69-521F-A0D9-E49A5BB48E91}"/>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EE358248-AEAF-5BEE-C5C3-E011B5346078}"/>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905E4E5B-530C-4812-9532-E71FB265B58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574" r:id="rId1"/>
    <p:sldLayoutId id="2147509575" r:id="rId2"/>
    <p:sldLayoutId id="2147509576" r:id="rId3"/>
    <p:sldLayoutId id="2147509577" r:id="rId4"/>
    <p:sldLayoutId id="2147509578" r:id="rId5"/>
    <p:sldLayoutId id="2147509579" r:id="rId6"/>
    <p:sldLayoutId id="2147509580" r:id="rId7"/>
    <p:sldLayoutId id="2147509581" r:id="rId8"/>
    <p:sldLayoutId id="2147509582" r:id="rId9"/>
    <p:sldLayoutId id="2147509583" r:id="rId10"/>
    <p:sldLayoutId id="2147509584"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7E2B91-1D07-5895-F8CD-39C0DC8C5ADA}"/>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4A698381-2124-F9E3-2A41-19E431329EF7}"/>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F1C48608-783E-1220-083F-4EAAE9431469}"/>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9941" name="Text Placeholder 2">
            <a:extLst>
              <a:ext uri="{FF2B5EF4-FFF2-40B4-BE49-F238E27FC236}">
                <a16:creationId xmlns:a16="http://schemas.microsoft.com/office/drawing/2014/main" id="{76F5630D-A09A-8CFF-2958-8B958E620C1D}"/>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D3D8E3-CEAB-A123-0861-69EC3B2F54BC}"/>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6C26BCD4-EBAF-450E-9F9E-336EFDBF0CAE}" type="datetimeFigureOut">
              <a:rPr lang="en-US"/>
              <a:pPr>
                <a:defRPr/>
              </a:pPr>
              <a:t>2/28/2024</a:t>
            </a:fld>
            <a:endParaRPr lang="en-US"/>
          </a:p>
        </p:txBody>
      </p:sp>
      <p:sp>
        <p:nvSpPr>
          <p:cNvPr id="5" name="Footer Placeholder 4">
            <a:extLst>
              <a:ext uri="{FF2B5EF4-FFF2-40B4-BE49-F238E27FC236}">
                <a16:creationId xmlns:a16="http://schemas.microsoft.com/office/drawing/2014/main" id="{AEA9823A-1113-90EE-1D0F-0648C52E3BD9}"/>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57E0B20C-CC1C-9985-B658-A615A7FF9F5B}"/>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F2CA748D-C5CE-448C-9384-9F91317B78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585" r:id="rId1"/>
    <p:sldLayoutId id="2147509586" r:id="rId2"/>
    <p:sldLayoutId id="2147509587" r:id="rId3"/>
    <p:sldLayoutId id="2147509588" r:id="rId4"/>
    <p:sldLayoutId id="2147509589" r:id="rId5"/>
    <p:sldLayoutId id="2147509590" r:id="rId6"/>
    <p:sldLayoutId id="2147509591" r:id="rId7"/>
    <p:sldLayoutId id="2147509592" r:id="rId8"/>
    <p:sldLayoutId id="2147509593" r:id="rId9"/>
    <p:sldLayoutId id="2147509594" r:id="rId10"/>
    <p:sldLayoutId id="2147509595"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7A3C593-B7AF-32A7-6C92-9BC980BCAD6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11B8CD57-4F90-882A-6143-0D2E47B6DBA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82C3565-1A8B-E210-E2EE-AE3B4CFA173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4D38F2A1-E279-85F8-AC0F-EAAC9849C86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4AAA1F2A-3283-D8F6-55C1-3CA130071E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5779B54F-0265-46F4-AF7D-C56F3F2642D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00" r:id="rId1"/>
    <p:sldLayoutId id="2147509201" r:id="rId2"/>
    <p:sldLayoutId id="2147509202" r:id="rId3"/>
    <p:sldLayoutId id="2147509203" r:id="rId4"/>
    <p:sldLayoutId id="2147509204" r:id="rId5"/>
    <p:sldLayoutId id="2147509205" r:id="rId6"/>
    <p:sldLayoutId id="2147509206" r:id="rId7"/>
    <p:sldLayoutId id="2147509207" r:id="rId8"/>
    <p:sldLayoutId id="2147509208" r:id="rId9"/>
    <p:sldLayoutId id="2147509209" r:id="rId10"/>
    <p:sldLayoutId id="21475092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243D5C-1F28-457D-7058-288B5AE096CE}"/>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DF5BCF76-D8CE-E2E5-F67A-C6DB3A906AAC}"/>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DAC10AF4-A2E2-9342-3C8A-2F678884B12C}"/>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40965" name="Text Placeholder 2">
            <a:extLst>
              <a:ext uri="{FF2B5EF4-FFF2-40B4-BE49-F238E27FC236}">
                <a16:creationId xmlns:a16="http://schemas.microsoft.com/office/drawing/2014/main" id="{8D1ADA99-7976-C29D-4F61-6A1956D37B5F}"/>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6C0C8D5-9AEE-EBCA-CB53-B96D0BB6CFA8}"/>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2245687C-2E85-4D78-A64A-9615E51B9735}" type="datetimeFigureOut">
              <a:rPr lang="en-US"/>
              <a:pPr>
                <a:defRPr/>
              </a:pPr>
              <a:t>2/28/2024</a:t>
            </a:fld>
            <a:endParaRPr lang="en-US"/>
          </a:p>
        </p:txBody>
      </p:sp>
      <p:sp>
        <p:nvSpPr>
          <p:cNvPr id="5" name="Footer Placeholder 4">
            <a:extLst>
              <a:ext uri="{FF2B5EF4-FFF2-40B4-BE49-F238E27FC236}">
                <a16:creationId xmlns:a16="http://schemas.microsoft.com/office/drawing/2014/main" id="{A253A4B4-10D5-D7A6-D9CC-644A42857DE1}"/>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F1496307-2FF8-ADEF-4E22-C08A4DDE32E4}"/>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69426C4E-FF83-41DA-8FEC-35BB5B0112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596" r:id="rId1"/>
    <p:sldLayoutId id="2147509597" r:id="rId2"/>
    <p:sldLayoutId id="2147509598" r:id="rId3"/>
    <p:sldLayoutId id="2147509599" r:id="rId4"/>
    <p:sldLayoutId id="2147509600" r:id="rId5"/>
    <p:sldLayoutId id="2147509601" r:id="rId6"/>
    <p:sldLayoutId id="2147509602" r:id="rId7"/>
    <p:sldLayoutId id="2147509603" r:id="rId8"/>
    <p:sldLayoutId id="2147509604" r:id="rId9"/>
    <p:sldLayoutId id="2147509605" r:id="rId10"/>
    <p:sldLayoutId id="2147509606"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4C6CFC-F424-0EAF-8419-44E6115C6EAF}"/>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7E613400-0767-41E9-DDE2-B8B9DB3E7126}"/>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FC638527-1F8D-BF00-2A95-259C04D33D60}"/>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41989" name="Text Placeholder 2">
            <a:extLst>
              <a:ext uri="{FF2B5EF4-FFF2-40B4-BE49-F238E27FC236}">
                <a16:creationId xmlns:a16="http://schemas.microsoft.com/office/drawing/2014/main" id="{57F32BE0-E992-3A84-72E4-E8D08B372AEC}"/>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C54BB1A-2FAF-CD75-BF80-0EB7EA29974B}"/>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3033B817-B89A-4A10-806C-BC15408418D8}" type="datetimeFigureOut">
              <a:rPr lang="en-US"/>
              <a:pPr>
                <a:defRPr/>
              </a:pPr>
              <a:t>2/28/2024</a:t>
            </a:fld>
            <a:endParaRPr lang="en-US"/>
          </a:p>
        </p:txBody>
      </p:sp>
      <p:sp>
        <p:nvSpPr>
          <p:cNvPr id="5" name="Footer Placeholder 4">
            <a:extLst>
              <a:ext uri="{FF2B5EF4-FFF2-40B4-BE49-F238E27FC236}">
                <a16:creationId xmlns:a16="http://schemas.microsoft.com/office/drawing/2014/main" id="{638518CA-F564-893C-6F31-07D887E17FFF}"/>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8CE81531-3E3A-45BF-083E-63BABAF1B965}"/>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239E8A2D-7246-4700-B82C-BDB5B9ADEB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07" r:id="rId1"/>
    <p:sldLayoutId id="2147509608" r:id="rId2"/>
    <p:sldLayoutId id="2147509609" r:id="rId3"/>
    <p:sldLayoutId id="2147509610" r:id="rId4"/>
    <p:sldLayoutId id="2147509611" r:id="rId5"/>
    <p:sldLayoutId id="2147509612" r:id="rId6"/>
    <p:sldLayoutId id="2147509613" r:id="rId7"/>
    <p:sldLayoutId id="2147509614" r:id="rId8"/>
    <p:sldLayoutId id="2147509615" r:id="rId9"/>
    <p:sldLayoutId id="2147509616" r:id="rId10"/>
    <p:sldLayoutId id="2147509617"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A58BF7-298D-1CCE-F671-D1FA5A0D8F2D}"/>
              </a:ext>
            </a:extLst>
          </p:cNvPr>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069CA104-3C6A-9850-4B64-5340FC9ABA46}"/>
              </a:ext>
            </a:extLst>
          </p:cNvPr>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79710FF9-BECE-1C18-AE11-4C4B09DD4537}"/>
              </a:ext>
            </a:extLst>
          </p:cNvPr>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43013" name="Text Placeholder 2">
            <a:extLst>
              <a:ext uri="{FF2B5EF4-FFF2-40B4-BE49-F238E27FC236}">
                <a16:creationId xmlns:a16="http://schemas.microsoft.com/office/drawing/2014/main" id="{8047D479-D1CB-5429-2F41-B02276635BA7}"/>
              </a:ext>
            </a:extLst>
          </p:cNvPr>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8CA91D-11CF-C3F2-AFA9-12D96F9F0763}"/>
              </a:ext>
            </a:extLst>
          </p:cNvPr>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fld id="{4EF56A8A-E690-4134-897A-9471811139F5}" type="datetimeFigureOut">
              <a:rPr lang="en-US"/>
              <a:pPr>
                <a:defRPr/>
              </a:pPr>
              <a:t>2/28/2024</a:t>
            </a:fld>
            <a:endParaRPr lang="en-US"/>
          </a:p>
        </p:txBody>
      </p:sp>
      <p:sp>
        <p:nvSpPr>
          <p:cNvPr id="5" name="Footer Placeholder 4">
            <a:extLst>
              <a:ext uri="{FF2B5EF4-FFF2-40B4-BE49-F238E27FC236}">
                <a16:creationId xmlns:a16="http://schemas.microsoft.com/office/drawing/2014/main" id="{43659529-1505-7FE6-A074-21553997E6E4}"/>
              </a:ext>
            </a:extLst>
          </p:cNvPr>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Corbel"/>
              </a:defRPr>
            </a:lvl1pPr>
            <a:extLst/>
          </a:lstStyle>
          <a:p>
            <a:pPr>
              <a:defRPr/>
            </a:pPr>
            <a:endParaRPr lang="en-US"/>
          </a:p>
        </p:txBody>
      </p:sp>
      <p:sp>
        <p:nvSpPr>
          <p:cNvPr id="6" name="Slide Number Placeholder 5">
            <a:extLst>
              <a:ext uri="{FF2B5EF4-FFF2-40B4-BE49-F238E27FC236}">
                <a16:creationId xmlns:a16="http://schemas.microsoft.com/office/drawing/2014/main" id="{BB165D30-4AE7-E311-6C82-AAEFD77B21B7}"/>
              </a:ext>
            </a:extLst>
          </p:cNvPr>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BB9DA0EF-FA78-4259-B311-36F1EED962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18" r:id="rId1"/>
    <p:sldLayoutId id="2147509619" r:id="rId2"/>
    <p:sldLayoutId id="2147509620" r:id="rId3"/>
    <p:sldLayoutId id="2147509621" r:id="rId4"/>
    <p:sldLayoutId id="2147509622" r:id="rId5"/>
    <p:sldLayoutId id="2147509623" r:id="rId6"/>
    <p:sldLayoutId id="2147509624" r:id="rId7"/>
    <p:sldLayoutId id="2147509625" r:id="rId8"/>
    <p:sldLayoutId id="2147509626" r:id="rId9"/>
    <p:sldLayoutId id="2147509627" r:id="rId10"/>
    <p:sldLayoutId id="2147509628" r:id="rId11"/>
  </p:sldLayoutIdLst>
  <p:txStyles>
    <p:title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FF0000"/>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C623325D-70B6-CF5D-992A-0A77FB8C355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Text Placeholder 2">
            <a:extLst>
              <a:ext uri="{FF2B5EF4-FFF2-40B4-BE49-F238E27FC236}">
                <a16:creationId xmlns:a16="http://schemas.microsoft.com/office/drawing/2014/main" id="{40EE20C0-ECDB-A76E-CB71-C5174CE65EF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B9423F-EE94-7AA6-CFAB-313A1DB211A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097CAB91-FC25-4F25-E0F8-A988FFC3BD1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8D428D2D-7096-C2D4-49E4-44605D309F4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77316117-AB90-47FA-9B8E-46F8204F4A5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29" r:id="rId1"/>
    <p:sldLayoutId id="2147509630" r:id="rId2"/>
    <p:sldLayoutId id="2147509631" r:id="rId3"/>
    <p:sldLayoutId id="2147509632" r:id="rId4"/>
    <p:sldLayoutId id="2147509633" r:id="rId5"/>
    <p:sldLayoutId id="2147509634" r:id="rId6"/>
    <p:sldLayoutId id="2147509635" r:id="rId7"/>
    <p:sldLayoutId id="2147509636" r:id="rId8"/>
    <p:sldLayoutId id="2147509637" r:id="rId9"/>
    <p:sldLayoutId id="2147509638" r:id="rId10"/>
    <p:sldLayoutId id="214750963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charset="0"/>
        </a:defRPr>
      </a:lvl2pPr>
      <a:lvl3pPr algn="ctr" rtl="0" eaLnBrk="0" fontAlgn="base" hangingPunct="0">
        <a:spcBef>
          <a:spcPct val="0"/>
        </a:spcBef>
        <a:spcAft>
          <a:spcPct val="0"/>
        </a:spcAft>
        <a:defRPr sz="4400">
          <a:solidFill>
            <a:schemeClr val="tx1"/>
          </a:solidFill>
          <a:latin typeface="Limelight" charset="0"/>
        </a:defRPr>
      </a:lvl3pPr>
      <a:lvl4pPr algn="ctr" rtl="0" eaLnBrk="0" fontAlgn="base" hangingPunct="0">
        <a:spcBef>
          <a:spcPct val="0"/>
        </a:spcBef>
        <a:spcAft>
          <a:spcPct val="0"/>
        </a:spcAft>
        <a:defRPr sz="4400">
          <a:solidFill>
            <a:schemeClr val="tx1"/>
          </a:solidFill>
          <a:latin typeface="Limelight" charset="0"/>
        </a:defRPr>
      </a:lvl4pPr>
      <a:lvl5pPr algn="ctr" rtl="0" eaLnBrk="0" fontAlgn="base" hangingPunct="0">
        <a:spcBef>
          <a:spcPct val="0"/>
        </a:spcBef>
        <a:spcAft>
          <a:spcPct val="0"/>
        </a:spcAft>
        <a:defRPr sz="4400">
          <a:solidFill>
            <a:schemeClr val="tx1"/>
          </a:solidFill>
          <a:latin typeface="Limelight" charset="0"/>
        </a:defRPr>
      </a:lvl5pPr>
      <a:lvl6pPr marL="457200" algn="ctr" rtl="0" fontAlgn="base">
        <a:spcBef>
          <a:spcPct val="0"/>
        </a:spcBef>
        <a:spcAft>
          <a:spcPct val="0"/>
        </a:spcAft>
        <a:defRPr sz="4400">
          <a:solidFill>
            <a:schemeClr val="tx1"/>
          </a:solidFill>
          <a:latin typeface="Limelight" charset="0"/>
        </a:defRPr>
      </a:lvl6pPr>
      <a:lvl7pPr marL="914400" algn="ctr" rtl="0" fontAlgn="base">
        <a:spcBef>
          <a:spcPct val="0"/>
        </a:spcBef>
        <a:spcAft>
          <a:spcPct val="0"/>
        </a:spcAft>
        <a:defRPr sz="4400">
          <a:solidFill>
            <a:schemeClr val="tx1"/>
          </a:solidFill>
          <a:latin typeface="Limelight" charset="0"/>
        </a:defRPr>
      </a:lvl7pPr>
      <a:lvl8pPr marL="1371600" algn="ctr" rtl="0" fontAlgn="base">
        <a:spcBef>
          <a:spcPct val="0"/>
        </a:spcBef>
        <a:spcAft>
          <a:spcPct val="0"/>
        </a:spcAft>
        <a:defRPr sz="4400">
          <a:solidFill>
            <a:schemeClr val="tx1"/>
          </a:solidFill>
          <a:latin typeface="Limelight" charset="0"/>
        </a:defRPr>
      </a:lvl8pPr>
      <a:lvl9pPr marL="1828800" algn="ctr" rtl="0" fontAlgn="base">
        <a:spcBef>
          <a:spcPct val="0"/>
        </a:spcBef>
        <a:spcAft>
          <a:spcPct val="0"/>
        </a:spcAft>
        <a:defRPr sz="4400">
          <a:solidFill>
            <a:schemeClr val="tx1"/>
          </a:solidFill>
          <a:latin typeface="Limelight"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364C05E0-6501-5340-D63C-ABA0D80663DF}"/>
              </a:ext>
            </a:extLst>
          </p:cNvPr>
          <p:cNvGrpSpPr>
            <a:grpSpLocks/>
          </p:cNvGrpSpPr>
          <p:nvPr/>
        </p:nvGrpSpPr>
        <p:grpSpPr bwMode="auto">
          <a:xfrm>
            <a:off x="0" y="-4763"/>
            <a:ext cx="1065213" cy="6858001"/>
            <a:chOff x="0" y="-3"/>
            <a:chExt cx="670" cy="4320"/>
          </a:xfrm>
        </p:grpSpPr>
        <p:grpSp>
          <p:nvGrpSpPr>
            <p:cNvPr id="45064" name="Group 3">
              <a:extLst>
                <a:ext uri="{FF2B5EF4-FFF2-40B4-BE49-F238E27FC236}">
                  <a16:creationId xmlns:a16="http://schemas.microsoft.com/office/drawing/2014/main" id="{336575C9-B588-87D7-4AA5-DC807D438C6C}"/>
                </a:ext>
              </a:extLst>
            </p:cNvPr>
            <p:cNvGrpSpPr>
              <a:grpSpLocks/>
            </p:cNvGrpSpPr>
            <p:nvPr/>
          </p:nvGrpSpPr>
          <p:grpSpPr bwMode="auto">
            <a:xfrm rot="16200000" flipH="1">
              <a:off x="-1815" y="1838"/>
              <a:ext cx="4320" cy="638"/>
              <a:chOff x="-2" y="1562"/>
              <a:chExt cx="5762" cy="638"/>
            </a:xfrm>
          </p:grpSpPr>
          <p:sp>
            <p:nvSpPr>
              <p:cNvPr id="77828" name="Freeform 4">
                <a:extLst>
                  <a:ext uri="{FF2B5EF4-FFF2-40B4-BE49-F238E27FC236}">
                    <a16:creationId xmlns:a16="http://schemas.microsoft.com/office/drawing/2014/main" id="{2FC8B7CF-46BF-EB13-706F-E5D0805A4A42}"/>
                  </a:ext>
                </a:extLst>
              </p:cNvPr>
              <p:cNvSpPr>
                <a:spLocks/>
              </p:cNvSpPr>
              <p:nvPr/>
            </p:nvSpPr>
            <p:spPr bwMode="ltGray">
              <a:xfrm rot="-5400000">
                <a:off x="2554" y="-990"/>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29" name="Freeform 5">
                <a:extLst>
                  <a:ext uri="{FF2B5EF4-FFF2-40B4-BE49-F238E27FC236}">
                    <a16:creationId xmlns:a16="http://schemas.microsoft.com/office/drawing/2014/main" id="{C0DD2E21-2271-FB75-3B06-7C0E2B5452C8}"/>
                  </a:ext>
                </a:extLst>
              </p:cNvPr>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0" name="Freeform 6">
                <a:extLst>
                  <a:ext uri="{FF2B5EF4-FFF2-40B4-BE49-F238E27FC236}">
                    <a16:creationId xmlns:a16="http://schemas.microsoft.com/office/drawing/2014/main" id="{EB417EAC-94D2-6CDD-8E24-2FA887E1B053}"/>
                  </a:ext>
                </a:extLst>
              </p:cNvPr>
              <p:cNvSpPr>
                <a:spLocks/>
              </p:cNvSpPr>
              <p:nvPr/>
            </p:nvSpPr>
            <p:spPr bwMode="ltGray">
              <a:xfrm rot="-5400000">
                <a:off x="948"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1" name="Freeform 7">
                <a:extLst>
                  <a:ext uri="{FF2B5EF4-FFF2-40B4-BE49-F238E27FC236}">
                    <a16:creationId xmlns:a16="http://schemas.microsoft.com/office/drawing/2014/main" id="{C4291FF3-7FEE-0767-DC4F-EB6299D00FBC}"/>
                  </a:ext>
                </a:extLst>
              </p:cNvPr>
              <p:cNvSpPr>
                <a:spLocks/>
              </p:cNvSpPr>
              <p:nvPr/>
            </p:nvSpPr>
            <p:spPr bwMode="ltGray">
              <a:xfrm rot="-5400000">
                <a:off x="-91"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2" name="Freeform 8">
                <a:extLst>
                  <a:ext uri="{FF2B5EF4-FFF2-40B4-BE49-F238E27FC236}">
                    <a16:creationId xmlns:a16="http://schemas.microsoft.com/office/drawing/2014/main" id="{4CF8B174-019B-D4CD-6576-6E8E62B20D0C}"/>
                  </a:ext>
                </a:extLst>
              </p:cNvPr>
              <p:cNvSpPr>
                <a:spLocks/>
              </p:cNvSpPr>
              <p:nvPr/>
            </p:nvSpPr>
            <p:spPr bwMode="ltGray">
              <a:xfrm rot="-5400000">
                <a:off x="664" y="1733"/>
                <a:ext cx="624" cy="29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3" name="Freeform 9">
                <a:extLst>
                  <a:ext uri="{FF2B5EF4-FFF2-40B4-BE49-F238E27FC236}">
                    <a16:creationId xmlns:a16="http://schemas.microsoft.com/office/drawing/2014/main" id="{4216F7B0-3E6F-CFF1-2177-D768631D58C8}"/>
                  </a:ext>
                </a:extLst>
              </p:cNvPr>
              <p:cNvSpPr>
                <a:spLocks/>
              </p:cNvSpPr>
              <p:nvPr/>
            </p:nvSpPr>
            <p:spPr bwMode="ltGray">
              <a:xfrm rot="-5400000">
                <a:off x="420" y="1699"/>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4" name="Freeform 10">
                <a:extLst>
                  <a:ext uri="{FF2B5EF4-FFF2-40B4-BE49-F238E27FC236}">
                    <a16:creationId xmlns:a16="http://schemas.microsoft.com/office/drawing/2014/main" id="{EFE33FDE-19CD-98CC-E5EE-4677AA33F28E}"/>
                  </a:ext>
                </a:extLst>
              </p:cNvPr>
              <p:cNvSpPr>
                <a:spLocks/>
              </p:cNvSpPr>
              <p:nvPr/>
            </p:nvSpPr>
            <p:spPr bwMode="ltGray">
              <a:xfrm rot="-5400000">
                <a:off x="133" y="1728"/>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5" name="Freeform 11">
                <a:extLst>
                  <a:ext uri="{FF2B5EF4-FFF2-40B4-BE49-F238E27FC236}">
                    <a16:creationId xmlns:a16="http://schemas.microsoft.com/office/drawing/2014/main" id="{B34EC489-E820-44D5-A777-E94BF50B218A}"/>
                  </a:ext>
                </a:extLst>
              </p:cNvPr>
              <p:cNvSpPr>
                <a:spLocks/>
              </p:cNvSpPr>
              <p:nvPr/>
            </p:nvSpPr>
            <p:spPr bwMode="ltGray">
              <a:xfrm rot="-5400000">
                <a:off x="3188" y="1665"/>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6" name="Freeform 12">
                <a:extLst>
                  <a:ext uri="{FF2B5EF4-FFF2-40B4-BE49-F238E27FC236}">
                    <a16:creationId xmlns:a16="http://schemas.microsoft.com/office/drawing/2014/main" id="{1A9A0135-46D8-5820-4092-1BE14D6A08FA}"/>
                  </a:ext>
                </a:extLst>
              </p:cNvPr>
              <p:cNvSpPr>
                <a:spLocks/>
              </p:cNvSpPr>
              <p:nvPr/>
            </p:nvSpPr>
            <p:spPr bwMode="ltGray">
              <a:xfrm rot="-5400000">
                <a:off x="2870"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7" name="Freeform 13">
                <a:extLst>
                  <a:ext uri="{FF2B5EF4-FFF2-40B4-BE49-F238E27FC236}">
                    <a16:creationId xmlns:a16="http://schemas.microsoft.com/office/drawing/2014/main" id="{2CCB2860-04F4-16D8-BDF5-500B4B56F79C}"/>
                  </a:ext>
                </a:extLst>
              </p:cNvPr>
              <p:cNvSpPr>
                <a:spLocks/>
              </p:cNvSpPr>
              <p:nvPr/>
            </p:nvSpPr>
            <p:spPr bwMode="ltGray">
              <a:xfrm rot="-5400000">
                <a:off x="1829"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8" name="Freeform 14">
                <a:extLst>
                  <a:ext uri="{FF2B5EF4-FFF2-40B4-BE49-F238E27FC236}">
                    <a16:creationId xmlns:a16="http://schemas.microsoft.com/office/drawing/2014/main" id="{5F00FD4F-5451-7ABA-772E-9E0356B845EC}"/>
                  </a:ext>
                </a:extLst>
              </p:cNvPr>
              <p:cNvSpPr>
                <a:spLocks/>
              </p:cNvSpPr>
              <p:nvPr/>
            </p:nvSpPr>
            <p:spPr bwMode="ltGray">
              <a:xfrm rot="-5400000">
                <a:off x="2529" y="1729"/>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9" name="Freeform 15">
                <a:extLst>
                  <a:ext uri="{FF2B5EF4-FFF2-40B4-BE49-F238E27FC236}">
                    <a16:creationId xmlns:a16="http://schemas.microsoft.com/office/drawing/2014/main" id="{EFA0EBBF-B6B5-91BC-1B66-7716AA9E8632}"/>
                  </a:ext>
                </a:extLst>
              </p:cNvPr>
              <p:cNvSpPr>
                <a:spLocks/>
              </p:cNvSpPr>
              <p:nvPr/>
            </p:nvSpPr>
            <p:spPr bwMode="ltGray">
              <a:xfrm rot="-5400000">
                <a:off x="2330"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0" name="Freeform 16">
                <a:extLst>
                  <a:ext uri="{FF2B5EF4-FFF2-40B4-BE49-F238E27FC236}">
                    <a16:creationId xmlns:a16="http://schemas.microsoft.com/office/drawing/2014/main" id="{EFD40339-E33D-93C0-DC1E-C43A430039F7}"/>
                  </a:ext>
                </a:extLst>
              </p:cNvPr>
              <p:cNvSpPr>
                <a:spLocks/>
              </p:cNvSpPr>
              <p:nvPr/>
            </p:nvSpPr>
            <p:spPr bwMode="ltGray">
              <a:xfrm rot="-5400000">
                <a:off x="2021"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1" name="Freeform 17">
                <a:extLst>
                  <a:ext uri="{FF2B5EF4-FFF2-40B4-BE49-F238E27FC236}">
                    <a16:creationId xmlns:a16="http://schemas.microsoft.com/office/drawing/2014/main" id="{9610D28E-E35F-CE48-7C10-22CF79D056E6}"/>
                  </a:ext>
                </a:extLst>
              </p:cNvPr>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2" name="Freeform 18">
                <a:extLst>
                  <a:ext uri="{FF2B5EF4-FFF2-40B4-BE49-F238E27FC236}">
                    <a16:creationId xmlns:a16="http://schemas.microsoft.com/office/drawing/2014/main" id="{F75F6C16-7079-0EF8-22A4-1839F4916422}"/>
                  </a:ext>
                </a:extLst>
              </p:cNvPr>
              <p:cNvSpPr>
                <a:spLocks/>
              </p:cNvSpPr>
              <p:nvPr/>
            </p:nvSpPr>
            <p:spPr bwMode="ltGray">
              <a:xfrm rot="-5400000">
                <a:off x="3703"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3" name="Freeform 19">
                <a:extLst>
                  <a:ext uri="{FF2B5EF4-FFF2-40B4-BE49-F238E27FC236}">
                    <a16:creationId xmlns:a16="http://schemas.microsoft.com/office/drawing/2014/main" id="{0EB68DBF-54A0-5468-25AF-C25566E2F27E}"/>
                  </a:ext>
                </a:extLst>
              </p:cNvPr>
              <p:cNvSpPr>
                <a:spLocks/>
              </p:cNvSpPr>
              <p:nvPr/>
            </p:nvSpPr>
            <p:spPr bwMode="ltGray">
              <a:xfrm rot="-5400000">
                <a:off x="4550"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4" name="Freeform 20">
                <a:extLst>
                  <a:ext uri="{FF2B5EF4-FFF2-40B4-BE49-F238E27FC236}">
                    <a16:creationId xmlns:a16="http://schemas.microsoft.com/office/drawing/2014/main" id="{5BF15C8D-5EBF-51A7-2DB6-A8E071181D6D}"/>
                  </a:ext>
                </a:extLst>
              </p:cNvPr>
              <p:cNvSpPr>
                <a:spLocks/>
              </p:cNvSpPr>
              <p:nvPr/>
            </p:nvSpPr>
            <p:spPr bwMode="ltGray">
              <a:xfrm>
                <a:off x="5427" y="1545"/>
                <a:ext cx="292"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5" name="Freeform 21">
                <a:extLst>
                  <a:ext uri="{FF2B5EF4-FFF2-40B4-BE49-F238E27FC236}">
                    <a16:creationId xmlns:a16="http://schemas.microsoft.com/office/drawing/2014/main" id="{17B592EE-C697-4B1B-9BEA-9B2EF1CDB930}"/>
                  </a:ext>
                </a:extLst>
              </p:cNvPr>
              <p:cNvSpPr>
                <a:spLocks/>
              </p:cNvSpPr>
              <p:nvPr/>
            </p:nvSpPr>
            <p:spPr bwMode="ltGray">
              <a:xfrm rot="-5400000">
                <a:off x="5079"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6" name="Freeform 22">
                <a:extLst>
                  <a:ext uri="{FF2B5EF4-FFF2-40B4-BE49-F238E27FC236}">
                    <a16:creationId xmlns:a16="http://schemas.microsoft.com/office/drawing/2014/main" id="{CC0F4F21-EEC5-D37F-10B1-FDB6A8D59675}"/>
                  </a:ext>
                </a:extLst>
              </p:cNvPr>
              <p:cNvSpPr>
                <a:spLocks/>
              </p:cNvSpPr>
              <p:nvPr/>
            </p:nvSpPr>
            <p:spPr bwMode="ltGray">
              <a:xfrm rot="-5400000">
                <a:off x="4774"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7847" name="Freeform 23">
              <a:extLst>
                <a:ext uri="{FF2B5EF4-FFF2-40B4-BE49-F238E27FC236}">
                  <a16:creationId xmlns:a16="http://schemas.microsoft.com/office/drawing/2014/main" id="{9C96F0A9-10FC-9D76-4732-8424D0231E96}"/>
                </a:ext>
              </a:extLst>
            </p:cNvPr>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8" name="Freeform 24">
              <a:extLst>
                <a:ext uri="{FF2B5EF4-FFF2-40B4-BE49-F238E27FC236}">
                  <a16:creationId xmlns:a16="http://schemas.microsoft.com/office/drawing/2014/main" id="{7E0E0C04-B62B-31A6-58EE-D4A3CEDABEF1}"/>
                </a:ext>
              </a:extLst>
            </p:cNvPr>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5059" name="Rectangle 25">
            <a:extLst>
              <a:ext uri="{FF2B5EF4-FFF2-40B4-BE49-F238E27FC236}">
                <a16:creationId xmlns:a16="http://schemas.microsoft.com/office/drawing/2014/main" id="{961265E1-B76B-F2E5-E553-8DC7BBFEDB3B}"/>
              </a:ext>
            </a:extLst>
          </p:cNvPr>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060" name="Rectangle 26">
            <a:extLst>
              <a:ext uri="{FF2B5EF4-FFF2-40B4-BE49-F238E27FC236}">
                <a16:creationId xmlns:a16="http://schemas.microsoft.com/office/drawing/2014/main" id="{908F7EA1-6304-1483-4817-A52BF030062E}"/>
              </a:ext>
            </a:extLst>
          </p:cNvPr>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51" name="Rectangle 27">
            <a:extLst>
              <a:ext uri="{FF2B5EF4-FFF2-40B4-BE49-F238E27FC236}">
                <a16:creationId xmlns:a16="http://schemas.microsoft.com/office/drawing/2014/main" id="{D16F7F9D-79DF-437A-1F10-505AD414C227}"/>
              </a:ext>
            </a:extLst>
          </p:cNvPr>
          <p:cNvSpPr>
            <a:spLocks noGrp="1" noChangeArrowheads="1"/>
          </p:cNvSpPr>
          <p:nvPr>
            <p:ph type="dt" sz="half" idx="2"/>
          </p:nvPr>
        </p:nvSpPr>
        <p:spPr bwMode="auto">
          <a:xfrm>
            <a:off x="1173163" y="6265863"/>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latin typeface="+mn-lt"/>
              </a:defRPr>
            </a:lvl1pPr>
          </a:lstStyle>
          <a:p>
            <a:pPr>
              <a:defRPr/>
            </a:pPr>
            <a:endParaRPr lang="en-US" altLang="en-US"/>
          </a:p>
        </p:txBody>
      </p:sp>
      <p:sp>
        <p:nvSpPr>
          <p:cNvPr id="77852" name="Rectangle 28">
            <a:extLst>
              <a:ext uri="{FF2B5EF4-FFF2-40B4-BE49-F238E27FC236}">
                <a16:creationId xmlns:a16="http://schemas.microsoft.com/office/drawing/2014/main" id="{ADB542CA-6117-3ADC-2F57-E121A5112F04}"/>
              </a:ext>
            </a:extLst>
          </p:cNvPr>
          <p:cNvSpPr>
            <a:spLocks noGrp="1" noChangeArrowheads="1"/>
          </p:cNvSpPr>
          <p:nvPr>
            <p:ph type="ftr" sz="quarter" idx="3"/>
          </p:nvPr>
        </p:nvSpPr>
        <p:spPr bwMode="auto">
          <a:xfrm>
            <a:off x="35814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latin typeface="+mn-lt"/>
              </a:defRPr>
            </a:lvl1pPr>
          </a:lstStyle>
          <a:p>
            <a:pPr>
              <a:defRPr/>
            </a:pPr>
            <a:endParaRPr lang="en-US" altLang="en-US"/>
          </a:p>
        </p:txBody>
      </p:sp>
      <p:sp>
        <p:nvSpPr>
          <p:cNvPr id="77853" name="Rectangle 29">
            <a:extLst>
              <a:ext uri="{FF2B5EF4-FFF2-40B4-BE49-F238E27FC236}">
                <a16:creationId xmlns:a16="http://schemas.microsoft.com/office/drawing/2014/main" id="{B24DDA3E-6D64-550F-8840-8AD090C303A9}"/>
              </a:ext>
            </a:extLst>
          </p:cNvPr>
          <p:cNvSpPr>
            <a:spLocks noGrp="1" noChangeArrowheads="1"/>
          </p:cNvSpPr>
          <p:nvPr>
            <p:ph type="sldNum" sz="quarter" idx="4"/>
          </p:nvPr>
        </p:nvSpPr>
        <p:spPr bwMode="auto">
          <a:xfrm>
            <a:off x="70104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ED3FDC11-8B24-4413-9A2A-6657AF2F5D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40" r:id="rId1"/>
    <p:sldLayoutId id="2147509095" r:id="rId2"/>
    <p:sldLayoutId id="2147509096" r:id="rId3"/>
    <p:sldLayoutId id="2147509097" r:id="rId4"/>
    <p:sldLayoutId id="2147509098" r:id="rId5"/>
    <p:sldLayoutId id="2147509099" r:id="rId6"/>
    <p:sldLayoutId id="2147509100" r:id="rId7"/>
    <p:sldLayoutId id="2147509101" r:id="rId8"/>
    <p:sldLayoutId id="2147509102" r:id="rId9"/>
    <p:sldLayoutId id="2147509103" r:id="rId10"/>
    <p:sldLayoutId id="2147509104" r:id="rId11"/>
  </p:sldLayoutIdLst>
  <p:transition>
    <p:zoom/>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anose="02020603050405020304" pitchFamily="18" charset="0"/>
        </a:defRPr>
      </a:lvl2pPr>
      <a:lvl3pPr algn="l" rtl="0" eaLnBrk="0" fontAlgn="base" hangingPunct="0">
        <a:spcBef>
          <a:spcPct val="0"/>
        </a:spcBef>
        <a:spcAft>
          <a:spcPct val="0"/>
        </a:spcAft>
        <a:defRPr kumimoji="1" sz="4400">
          <a:solidFill>
            <a:schemeClr val="tx2"/>
          </a:solidFill>
          <a:latin typeface="Times New Roman" panose="02020603050405020304" pitchFamily="18" charset="0"/>
        </a:defRPr>
      </a:lvl3pPr>
      <a:lvl4pPr algn="l" rtl="0" eaLnBrk="0" fontAlgn="base" hangingPunct="0">
        <a:spcBef>
          <a:spcPct val="0"/>
        </a:spcBef>
        <a:spcAft>
          <a:spcPct val="0"/>
        </a:spcAft>
        <a:defRPr kumimoji="1" sz="4400">
          <a:solidFill>
            <a:schemeClr val="tx2"/>
          </a:solidFill>
          <a:latin typeface="Times New Roman" panose="02020603050405020304" pitchFamily="18" charset="0"/>
        </a:defRPr>
      </a:lvl4pPr>
      <a:lvl5pPr algn="l"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l" rtl="0" fontAlgn="base">
        <a:spcBef>
          <a:spcPct val="0"/>
        </a:spcBef>
        <a:spcAft>
          <a:spcPct val="0"/>
        </a:spcAft>
        <a:defRPr kumimoji="1" sz="4400">
          <a:solidFill>
            <a:schemeClr val="tx2"/>
          </a:solidFill>
          <a:latin typeface="Times New Roman" panose="02020603050405020304" pitchFamily="18" charset="0"/>
        </a:defRPr>
      </a:lvl6pPr>
      <a:lvl7pPr marL="914400" algn="l" rtl="0" fontAlgn="base">
        <a:spcBef>
          <a:spcPct val="0"/>
        </a:spcBef>
        <a:spcAft>
          <a:spcPct val="0"/>
        </a:spcAft>
        <a:defRPr kumimoji="1" sz="4400">
          <a:solidFill>
            <a:schemeClr val="tx2"/>
          </a:solidFill>
          <a:latin typeface="Times New Roman" panose="02020603050405020304" pitchFamily="18" charset="0"/>
        </a:defRPr>
      </a:lvl7pPr>
      <a:lvl8pPr marL="1371600" algn="l" rtl="0" fontAlgn="base">
        <a:spcBef>
          <a:spcPct val="0"/>
        </a:spcBef>
        <a:spcAft>
          <a:spcPct val="0"/>
        </a:spcAft>
        <a:defRPr kumimoji="1" sz="4400">
          <a:solidFill>
            <a:schemeClr val="tx2"/>
          </a:solidFill>
          <a:latin typeface="Times New Roman" panose="02020603050405020304" pitchFamily="18" charset="0"/>
        </a:defRPr>
      </a:lvl8pPr>
      <a:lvl9pPr marL="1828800" algn="l" rtl="0" fontAlgn="base">
        <a:spcBef>
          <a:spcPct val="0"/>
        </a:spcBef>
        <a:spcAft>
          <a:spcPct val="0"/>
        </a:spcAft>
        <a:defRPr kumimoji="1"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a:extLst>
              <a:ext uri="{FF2B5EF4-FFF2-40B4-BE49-F238E27FC236}">
                <a16:creationId xmlns:a16="http://schemas.microsoft.com/office/drawing/2014/main" id="{92EBCCFD-1DF8-7EDD-FF11-662C4433B017}"/>
              </a:ext>
            </a:extLst>
          </p:cNvPr>
          <p:cNvGrpSpPr>
            <a:grpSpLocks/>
          </p:cNvGrpSpPr>
          <p:nvPr/>
        </p:nvGrpSpPr>
        <p:grpSpPr bwMode="auto">
          <a:xfrm>
            <a:off x="0" y="-4763"/>
            <a:ext cx="1065213" cy="6858001"/>
            <a:chOff x="0" y="-3"/>
            <a:chExt cx="670" cy="4320"/>
          </a:xfrm>
        </p:grpSpPr>
        <p:grpSp>
          <p:nvGrpSpPr>
            <p:cNvPr id="46088" name="Group 3">
              <a:extLst>
                <a:ext uri="{FF2B5EF4-FFF2-40B4-BE49-F238E27FC236}">
                  <a16:creationId xmlns:a16="http://schemas.microsoft.com/office/drawing/2014/main" id="{08722110-3F7A-1500-3399-154823FD3104}"/>
                </a:ext>
              </a:extLst>
            </p:cNvPr>
            <p:cNvGrpSpPr>
              <a:grpSpLocks/>
            </p:cNvGrpSpPr>
            <p:nvPr/>
          </p:nvGrpSpPr>
          <p:grpSpPr bwMode="auto">
            <a:xfrm rot="16200000" flipH="1">
              <a:off x="-1815" y="1838"/>
              <a:ext cx="4320" cy="638"/>
              <a:chOff x="-2" y="1562"/>
              <a:chExt cx="5762" cy="638"/>
            </a:xfrm>
          </p:grpSpPr>
          <p:sp>
            <p:nvSpPr>
              <p:cNvPr id="77828" name="Freeform 4">
                <a:extLst>
                  <a:ext uri="{FF2B5EF4-FFF2-40B4-BE49-F238E27FC236}">
                    <a16:creationId xmlns:a16="http://schemas.microsoft.com/office/drawing/2014/main" id="{542F48E1-3D0E-D304-7149-6FD4F5C31FD4}"/>
                  </a:ext>
                </a:extLst>
              </p:cNvPr>
              <p:cNvSpPr>
                <a:spLocks/>
              </p:cNvSpPr>
              <p:nvPr/>
            </p:nvSpPr>
            <p:spPr bwMode="ltGray">
              <a:xfrm rot="-5400000">
                <a:off x="2554" y="-990"/>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29" name="Freeform 5">
                <a:extLst>
                  <a:ext uri="{FF2B5EF4-FFF2-40B4-BE49-F238E27FC236}">
                    <a16:creationId xmlns:a16="http://schemas.microsoft.com/office/drawing/2014/main" id="{B940F307-A2E8-8402-3BA3-42371D0464A1}"/>
                  </a:ext>
                </a:extLst>
              </p:cNvPr>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0" name="Freeform 6">
                <a:extLst>
                  <a:ext uri="{FF2B5EF4-FFF2-40B4-BE49-F238E27FC236}">
                    <a16:creationId xmlns:a16="http://schemas.microsoft.com/office/drawing/2014/main" id="{A3B1A529-4F26-FDE8-F7BF-15C5460A7A1D}"/>
                  </a:ext>
                </a:extLst>
              </p:cNvPr>
              <p:cNvSpPr>
                <a:spLocks/>
              </p:cNvSpPr>
              <p:nvPr/>
            </p:nvSpPr>
            <p:spPr bwMode="ltGray">
              <a:xfrm rot="-5400000">
                <a:off x="948"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1" name="Freeform 7">
                <a:extLst>
                  <a:ext uri="{FF2B5EF4-FFF2-40B4-BE49-F238E27FC236}">
                    <a16:creationId xmlns:a16="http://schemas.microsoft.com/office/drawing/2014/main" id="{D0C7B62D-CBC1-3F2E-B7F8-1F3C5BE708EF}"/>
                  </a:ext>
                </a:extLst>
              </p:cNvPr>
              <p:cNvSpPr>
                <a:spLocks/>
              </p:cNvSpPr>
              <p:nvPr/>
            </p:nvSpPr>
            <p:spPr bwMode="ltGray">
              <a:xfrm rot="-5400000">
                <a:off x="-91"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2" name="Freeform 8">
                <a:extLst>
                  <a:ext uri="{FF2B5EF4-FFF2-40B4-BE49-F238E27FC236}">
                    <a16:creationId xmlns:a16="http://schemas.microsoft.com/office/drawing/2014/main" id="{EFDC6CC0-815B-5DF4-4DC3-11E4E8C004EE}"/>
                  </a:ext>
                </a:extLst>
              </p:cNvPr>
              <p:cNvSpPr>
                <a:spLocks/>
              </p:cNvSpPr>
              <p:nvPr/>
            </p:nvSpPr>
            <p:spPr bwMode="ltGray">
              <a:xfrm rot="-5400000">
                <a:off x="664" y="1733"/>
                <a:ext cx="624" cy="29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3" name="Freeform 9">
                <a:extLst>
                  <a:ext uri="{FF2B5EF4-FFF2-40B4-BE49-F238E27FC236}">
                    <a16:creationId xmlns:a16="http://schemas.microsoft.com/office/drawing/2014/main" id="{A069AD26-9BDC-AB7C-691A-C573A689B059}"/>
                  </a:ext>
                </a:extLst>
              </p:cNvPr>
              <p:cNvSpPr>
                <a:spLocks/>
              </p:cNvSpPr>
              <p:nvPr/>
            </p:nvSpPr>
            <p:spPr bwMode="ltGray">
              <a:xfrm rot="-5400000">
                <a:off x="420" y="1699"/>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4" name="Freeform 10">
                <a:extLst>
                  <a:ext uri="{FF2B5EF4-FFF2-40B4-BE49-F238E27FC236}">
                    <a16:creationId xmlns:a16="http://schemas.microsoft.com/office/drawing/2014/main" id="{768D95D2-ACB3-E5AE-EA8D-0302E7D6034F}"/>
                  </a:ext>
                </a:extLst>
              </p:cNvPr>
              <p:cNvSpPr>
                <a:spLocks/>
              </p:cNvSpPr>
              <p:nvPr/>
            </p:nvSpPr>
            <p:spPr bwMode="ltGray">
              <a:xfrm rot="-5400000">
                <a:off x="133" y="1728"/>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5" name="Freeform 11">
                <a:extLst>
                  <a:ext uri="{FF2B5EF4-FFF2-40B4-BE49-F238E27FC236}">
                    <a16:creationId xmlns:a16="http://schemas.microsoft.com/office/drawing/2014/main" id="{A7CE8DBB-96B6-2EDF-5639-DEAAAE2917B0}"/>
                  </a:ext>
                </a:extLst>
              </p:cNvPr>
              <p:cNvSpPr>
                <a:spLocks/>
              </p:cNvSpPr>
              <p:nvPr/>
            </p:nvSpPr>
            <p:spPr bwMode="ltGray">
              <a:xfrm rot="-5400000">
                <a:off x="3188" y="1665"/>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6" name="Freeform 12">
                <a:extLst>
                  <a:ext uri="{FF2B5EF4-FFF2-40B4-BE49-F238E27FC236}">
                    <a16:creationId xmlns:a16="http://schemas.microsoft.com/office/drawing/2014/main" id="{06756F20-E297-905E-B5B9-CA12A0040500}"/>
                  </a:ext>
                </a:extLst>
              </p:cNvPr>
              <p:cNvSpPr>
                <a:spLocks/>
              </p:cNvSpPr>
              <p:nvPr/>
            </p:nvSpPr>
            <p:spPr bwMode="ltGray">
              <a:xfrm rot="-5400000">
                <a:off x="2870"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7" name="Freeform 13">
                <a:extLst>
                  <a:ext uri="{FF2B5EF4-FFF2-40B4-BE49-F238E27FC236}">
                    <a16:creationId xmlns:a16="http://schemas.microsoft.com/office/drawing/2014/main" id="{99E72F2C-EE0A-C509-81E1-006D237D5199}"/>
                  </a:ext>
                </a:extLst>
              </p:cNvPr>
              <p:cNvSpPr>
                <a:spLocks/>
              </p:cNvSpPr>
              <p:nvPr/>
            </p:nvSpPr>
            <p:spPr bwMode="ltGray">
              <a:xfrm rot="-5400000">
                <a:off x="1829"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8" name="Freeform 14">
                <a:extLst>
                  <a:ext uri="{FF2B5EF4-FFF2-40B4-BE49-F238E27FC236}">
                    <a16:creationId xmlns:a16="http://schemas.microsoft.com/office/drawing/2014/main" id="{6E202039-A8FE-298C-E3F9-39129E67AC12}"/>
                  </a:ext>
                </a:extLst>
              </p:cNvPr>
              <p:cNvSpPr>
                <a:spLocks/>
              </p:cNvSpPr>
              <p:nvPr/>
            </p:nvSpPr>
            <p:spPr bwMode="ltGray">
              <a:xfrm rot="-5400000">
                <a:off x="2529" y="1729"/>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9" name="Freeform 15">
                <a:extLst>
                  <a:ext uri="{FF2B5EF4-FFF2-40B4-BE49-F238E27FC236}">
                    <a16:creationId xmlns:a16="http://schemas.microsoft.com/office/drawing/2014/main" id="{7428B213-264B-77A7-FB6F-905A528C6DF4}"/>
                  </a:ext>
                </a:extLst>
              </p:cNvPr>
              <p:cNvSpPr>
                <a:spLocks/>
              </p:cNvSpPr>
              <p:nvPr/>
            </p:nvSpPr>
            <p:spPr bwMode="ltGray">
              <a:xfrm rot="-5400000">
                <a:off x="2330"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0" name="Freeform 16">
                <a:extLst>
                  <a:ext uri="{FF2B5EF4-FFF2-40B4-BE49-F238E27FC236}">
                    <a16:creationId xmlns:a16="http://schemas.microsoft.com/office/drawing/2014/main" id="{8ED0DF79-0019-A607-B646-73FD103F5EBB}"/>
                  </a:ext>
                </a:extLst>
              </p:cNvPr>
              <p:cNvSpPr>
                <a:spLocks/>
              </p:cNvSpPr>
              <p:nvPr/>
            </p:nvSpPr>
            <p:spPr bwMode="ltGray">
              <a:xfrm rot="-5400000">
                <a:off x="2021"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1" name="Freeform 17">
                <a:extLst>
                  <a:ext uri="{FF2B5EF4-FFF2-40B4-BE49-F238E27FC236}">
                    <a16:creationId xmlns:a16="http://schemas.microsoft.com/office/drawing/2014/main" id="{B6FF0BC6-C22E-5D99-16F9-E52EF1282F5C}"/>
                  </a:ext>
                </a:extLst>
              </p:cNvPr>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2" name="Freeform 18">
                <a:extLst>
                  <a:ext uri="{FF2B5EF4-FFF2-40B4-BE49-F238E27FC236}">
                    <a16:creationId xmlns:a16="http://schemas.microsoft.com/office/drawing/2014/main" id="{9F4EE2AB-C39A-526F-6C85-4F7161DE6CA4}"/>
                  </a:ext>
                </a:extLst>
              </p:cNvPr>
              <p:cNvSpPr>
                <a:spLocks/>
              </p:cNvSpPr>
              <p:nvPr/>
            </p:nvSpPr>
            <p:spPr bwMode="ltGray">
              <a:xfrm rot="-5400000">
                <a:off x="3703"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3" name="Freeform 19">
                <a:extLst>
                  <a:ext uri="{FF2B5EF4-FFF2-40B4-BE49-F238E27FC236}">
                    <a16:creationId xmlns:a16="http://schemas.microsoft.com/office/drawing/2014/main" id="{E5E68009-9014-BA39-2042-DCD39C2A0AE1}"/>
                  </a:ext>
                </a:extLst>
              </p:cNvPr>
              <p:cNvSpPr>
                <a:spLocks/>
              </p:cNvSpPr>
              <p:nvPr/>
            </p:nvSpPr>
            <p:spPr bwMode="ltGray">
              <a:xfrm rot="-5400000">
                <a:off x="4550"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4" name="Freeform 20">
                <a:extLst>
                  <a:ext uri="{FF2B5EF4-FFF2-40B4-BE49-F238E27FC236}">
                    <a16:creationId xmlns:a16="http://schemas.microsoft.com/office/drawing/2014/main" id="{C10434E1-03C5-316B-56E0-274AAACB75CC}"/>
                  </a:ext>
                </a:extLst>
              </p:cNvPr>
              <p:cNvSpPr>
                <a:spLocks/>
              </p:cNvSpPr>
              <p:nvPr/>
            </p:nvSpPr>
            <p:spPr bwMode="ltGray">
              <a:xfrm>
                <a:off x="5427" y="1545"/>
                <a:ext cx="292"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5" name="Freeform 21">
                <a:extLst>
                  <a:ext uri="{FF2B5EF4-FFF2-40B4-BE49-F238E27FC236}">
                    <a16:creationId xmlns:a16="http://schemas.microsoft.com/office/drawing/2014/main" id="{578D0A81-47EC-1ECE-5129-9E8812E4D083}"/>
                  </a:ext>
                </a:extLst>
              </p:cNvPr>
              <p:cNvSpPr>
                <a:spLocks/>
              </p:cNvSpPr>
              <p:nvPr/>
            </p:nvSpPr>
            <p:spPr bwMode="ltGray">
              <a:xfrm rot="-5400000">
                <a:off x="5079"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6" name="Freeform 22">
                <a:extLst>
                  <a:ext uri="{FF2B5EF4-FFF2-40B4-BE49-F238E27FC236}">
                    <a16:creationId xmlns:a16="http://schemas.microsoft.com/office/drawing/2014/main" id="{15C7B93D-513E-6A78-744F-AB7BB28EF5E4}"/>
                  </a:ext>
                </a:extLst>
              </p:cNvPr>
              <p:cNvSpPr>
                <a:spLocks/>
              </p:cNvSpPr>
              <p:nvPr/>
            </p:nvSpPr>
            <p:spPr bwMode="ltGray">
              <a:xfrm rot="-5400000">
                <a:off x="4774"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7847" name="Freeform 23">
              <a:extLst>
                <a:ext uri="{FF2B5EF4-FFF2-40B4-BE49-F238E27FC236}">
                  <a16:creationId xmlns:a16="http://schemas.microsoft.com/office/drawing/2014/main" id="{E03B25E8-7830-4D2F-61F3-E8C7D83DBC1F}"/>
                </a:ext>
              </a:extLst>
            </p:cNvPr>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8" name="Freeform 24">
              <a:extLst>
                <a:ext uri="{FF2B5EF4-FFF2-40B4-BE49-F238E27FC236}">
                  <a16:creationId xmlns:a16="http://schemas.microsoft.com/office/drawing/2014/main" id="{A7640218-AA3E-9749-7BED-18B40E46714D}"/>
                </a:ext>
              </a:extLst>
            </p:cNvPr>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6083" name="Rectangle 25">
            <a:extLst>
              <a:ext uri="{FF2B5EF4-FFF2-40B4-BE49-F238E27FC236}">
                <a16:creationId xmlns:a16="http://schemas.microsoft.com/office/drawing/2014/main" id="{6EBA225C-45BE-0388-C622-246FECBE9620}"/>
              </a:ext>
            </a:extLst>
          </p:cNvPr>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6084" name="Rectangle 26">
            <a:extLst>
              <a:ext uri="{FF2B5EF4-FFF2-40B4-BE49-F238E27FC236}">
                <a16:creationId xmlns:a16="http://schemas.microsoft.com/office/drawing/2014/main" id="{56281FED-16A6-FA87-CF8C-EE3EDC7ABB65}"/>
              </a:ext>
            </a:extLst>
          </p:cNvPr>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51" name="Rectangle 27">
            <a:extLst>
              <a:ext uri="{FF2B5EF4-FFF2-40B4-BE49-F238E27FC236}">
                <a16:creationId xmlns:a16="http://schemas.microsoft.com/office/drawing/2014/main" id="{725BFFB3-58F7-318C-3FDD-C79B22E8867D}"/>
              </a:ext>
            </a:extLst>
          </p:cNvPr>
          <p:cNvSpPr>
            <a:spLocks noGrp="1" noChangeArrowheads="1"/>
          </p:cNvSpPr>
          <p:nvPr>
            <p:ph type="dt" sz="half" idx="2"/>
          </p:nvPr>
        </p:nvSpPr>
        <p:spPr bwMode="auto">
          <a:xfrm>
            <a:off x="1173163" y="6265863"/>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latin typeface="+mn-lt"/>
              </a:defRPr>
            </a:lvl1pPr>
          </a:lstStyle>
          <a:p>
            <a:pPr>
              <a:defRPr/>
            </a:pPr>
            <a:endParaRPr lang="en-US" altLang="en-US"/>
          </a:p>
        </p:txBody>
      </p:sp>
      <p:sp>
        <p:nvSpPr>
          <p:cNvPr id="77852" name="Rectangle 28">
            <a:extLst>
              <a:ext uri="{FF2B5EF4-FFF2-40B4-BE49-F238E27FC236}">
                <a16:creationId xmlns:a16="http://schemas.microsoft.com/office/drawing/2014/main" id="{1C8DD2DC-AA5A-7B17-9E6D-9832DADFF487}"/>
              </a:ext>
            </a:extLst>
          </p:cNvPr>
          <p:cNvSpPr>
            <a:spLocks noGrp="1" noChangeArrowheads="1"/>
          </p:cNvSpPr>
          <p:nvPr>
            <p:ph type="ftr" sz="quarter" idx="3"/>
          </p:nvPr>
        </p:nvSpPr>
        <p:spPr bwMode="auto">
          <a:xfrm>
            <a:off x="35814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latin typeface="+mn-lt"/>
              </a:defRPr>
            </a:lvl1pPr>
          </a:lstStyle>
          <a:p>
            <a:pPr>
              <a:defRPr/>
            </a:pPr>
            <a:endParaRPr lang="en-US" altLang="en-US"/>
          </a:p>
        </p:txBody>
      </p:sp>
      <p:sp>
        <p:nvSpPr>
          <p:cNvPr id="77853" name="Rectangle 29">
            <a:extLst>
              <a:ext uri="{FF2B5EF4-FFF2-40B4-BE49-F238E27FC236}">
                <a16:creationId xmlns:a16="http://schemas.microsoft.com/office/drawing/2014/main" id="{F9803D23-E0A2-711C-23D0-8C5B921F18C6}"/>
              </a:ext>
            </a:extLst>
          </p:cNvPr>
          <p:cNvSpPr>
            <a:spLocks noGrp="1" noChangeArrowheads="1"/>
          </p:cNvSpPr>
          <p:nvPr>
            <p:ph type="sldNum" sz="quarter" idx="4"/>
          </p:nvPr>
        </p:nvSpPr>
        <p:spPr bwMode="auto">
          <a:xfrm>
            <a:off x="70104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424A9BE-6004-4B8E-8D55-64E9D5D67B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41" r:id="rId1"/>
    <p:sldLayoutId id="2147509105" r:id="rId2"/>
    <p:sldLayoutId id="2147509106" r:id="rId3"/>
    <p:sldLayoutId id="2147509107" r:id="rId4"/>
    <p:sldLayoutId id="2147509108" r:id="rId5"/>
    <p:sldLayoutId id="2147509109" r:id="rId6"/>
    <p:sldLayoutId id="2147509110" r:id="rId7"/>
    <p:sldLayoutId id="2147509111" r:id="rId8"/>
    <p:sldLayoutId id="2147509112" r:id="rId9"/>
    <p:sldLayoutId id="2147509113" r:id="rId10"/>
    <p:sldLayoutId id="2147509114" r:id="rId11"/>
  </p:sldLayoutIdLst>
  <p:transition>
    <p:zoom/>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anose="02020603050405020304" pitchFamily="18" charset="0"/>
        </a:defRPr>
      </a:lvl2pPr>
      <a:lvl3pPr algn="l" rtl="0" eaLnBrk="0" fontAlgn="base" hangingPunct="0">
        <a:spcBef>
          <a:spcPct val="0"/>
        </a:spcBef>
        <a:spcAft>
          <a:spcPct val="0"/>
        </a:spcAft>
        <a:defRPr kumimoji="1" sz="4400">
          <a:solidFill>
            <a:schemeClr val="tx2"/>
          </a:solidFill>
          <a:latin typeface="Times New Roman" panose="02020603050405020304" pitchFamily="18" charset="0"/>
        </a:defRPr>
      </a:lvl3pPr>
      <a:lvl4pPr algn="l" rtl="0" eaLnBrk="0" fontAlgn="base" hangingPunct="0">
        <a:spcBef>
          <a:spcPct val="0"/>
        </a:spcBef>
        <a:spcAft>
          <a:spcPct val="0"/>
        </a:spcAft>
        <a:defRPr kumimoji="1" sz="4400">
          <a:solidFill>
            <a:schemeClr val="tx2"/>
          </a:solidFill>
          <a:latin typeface="Times New Roman" panose="02020603050405020304" pitchFamily="18" charset="0"/>
        </a:defRPr>
      </a:lvl4pPr>
      <a:lvl5pPr algn="l"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l" rtl="0" fontAlgn="base">
        <a:spcBef>
          <a:spcPct val="0"/>
        </a:spcBef>
        <a:spcAft>
          <a:spcPct val="0"/>
        </a:spcAft>
        <a:defRPr kumimoji="1" sz="4400">
          <a:solidFill>
            <a:schemeClr val="tx2"/>
          </a:solidFill>
          <a:latin typeface="Times New Roman" panose="02020603050405020304" pitchFamily="18" charset="0"/>
        </a:defRPr>
      </a:lvl6pPr>
      <a:lvl7pPr marL="914400" algn="l" rtl="0" fontAlgn="base">
        <a:spcBef>
          <a:spcPct val="0"/>
        </a:spcBef>
        <a:spcAft>
          <a:spcPct val="0"/>
        </a:spcAft>
        <a:defRPr kumimoji="1" sz="4400">
          <a:solidFill>
            <a:schemeClr val="tx2"/>
          </a:solidFill>
          <a:latin typeface="Times New Roman" panose="02020603050405020304" pitchFamily="18" charset="0"/>
        </a:defRPr>
      </a:lvl7pPr>
      <a:lvl8pPr marL="1371600" algn="l" rtl="0" fontAlgn="base">
        <a:spcBef>
          <a:spcPct val="0"/>
        </a:spcBef>
        <a:spcAft>
          <a:spcPct val="0"/>
        </a:spcAft>
        <a:defRPr kumimoji="1" sz="4400">
          <a:solidFill>
            <a:schemeClr val="tx2"/>
          </a:solidFill>
          <a:latin typeface="Times New Roman" panose="02020603050405020304" pitchFamily="18" charset="0"/>
        </a:defRPr>
      </a:lvl8pPr>
      <a:lvl9pPr marL="1828800" algn="l" rtl="0" fontAlgn="base">
        <a:spcBef>
          <a:spcPct val="0"/>
        </a:spcBef>
        <a:spcAft>
          <a:spcPct val="0"/>
        </a:spcAft>
        <a:defRPr kumimoji="1"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a:extLst>
              <a:ext uri="{FF2B5EF4-FFF2-40B4-BE49-F238E27FC236}">
                <a16:creationId xmlns:a16="http://schemas.microsoft.com/office/drawing/2014/main" id="{A2AAC6C9-758A-8BD5-F517-F43A72A0B722}"/>
              </a:ext>
            </a:extLst>
          </p:cNvPr>
          <p:cNvGrpSpPr>
            <a:grpSpLocks/>
          </p:cNvGrpSpPr>
          <p:nvPr/>
        </p:nvGrpSpPr>
        <p:grpSpPr bwMode="auto">
          <a:xfrm>
            <a:off x="0" y="-4763"/>
            <a:ext cx="1065213" cy="6858001"/>
            <a:chOff x="0" y="-3"/>
            <a:chExt cx="670" cy="4320"/>
          </a:xfrm>
        </p:grpSpPr>
        <p:grpSp>
          <p:nvGrpSpPr>
            <p:cNvPr id="47112" name="Group 3">
              <a:extLst>
                <a:ext uri="{FF2B5EF4-FFF2-40B4-BE49-F238E27FC236}">
                  <a16:creationId xmlns:a16="http://schemas.microsoft.com/office/drawing/2014/main" id="{E5BC8939-CB47-42CB-E935-C30DB111907B}"/>
                </a:ext>
              </a:extLst>
            </p:cNvPr>
            <p:cNvGrpSpPr>
              <a:grpSpLocks/>
            </p:cNvGrpSpPr>
            <p:nvPr/>
          </p:nvGrpSpPr>
          <p:grpSpPr bwMode="auto">
            <a:xfrm rot="16200000" flipH="1">
              <a:off x="-1815" y="1838"/>
              <a:ext cx="4320" cy="638"/>
              <a:chOff x="-2" y="1562"/>
              <a:chExt cx="5762" cy="638"/>
            </a:xfrm>
          </p:grpSpPr>
          <p:sp>
            <p:nvSpPr>
              <p:cNvPr id="77828" name="Freeform 4">
                <a:extLst>
                  <a:ext uri="{FF2B5EF4-FFF2-40B4-BE49-F238E27FC236}">
                    <a16:creationId xmlns:a16="http://schemas.microsoft.com/office/drawing/2014/main" id="{2301F5FA-AE96-0095-5A7A-8027B2CB3F78}"/>
                  </a:ext>
                </a:extLst>
              </p:cNvPr>
              <p:cNvSpPr>
                <a:spLocks/>
              </p:cNvSpPr>
              <p:nvPr/>
            </p:nvSpPr>
            <p:spPr bwMode="ltGray">
              <a:xfrm rot="-5400000">
                <a:off x="2554" y="-990"/>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29" name="Freeform 5">
                <a:extLst>
                  <a:ext uri="{FF2B5EF4-FFF2-40B4-BE49-F238E27FC236}">
                    <a16:creationId xmlns:a16="http://schemas.microsoft.com/office/drawing/2014/main" id="{C7A9F2CB-4FC9-CAA8-FB23-D1AAEBDB7F27}"/>
                  </a:ext>
                </a:extLst>
              </p:cNvPr>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0" name="Freeform 6">
                <a:extLst>
                  <a:ext uri="{FF2B5EF4-FFF2-40B4-BE49-F238E27FC236}">
                    <a16:creationId xmlns:a16="http://schemas.microsoft.com/office/drawing/2014/main" id="{03D4FA66-2741-526E-D1B9-1822044B77A0}"/>
                  </a:ext>
                </a:extLst>
              </p:cNvPr>
              <p:cNvSpPr>
                <a:spLocks/>
              </p:cNvSpPr>
              <p:nvPr/>
            </p:nvSpPr>
            <p:spPr bwMode="ltGray">
              <a:xfrm rot="-5400000">
                <a:off x="948"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1" name="Freeform 7">
                <a:extLst>
                  <a:ext uri="{FF2B5EF4-FFF2-40B4-BE49-F238E27FC236}">
                    <a16:creationId xmlns:a16="http://schemas.microsoft.com/office/drawing/2014/main" id="{DB32CDB9-5190-8F9B-D55F-1F2BF99FF7F9}"/>
                  </a:ext>
                </a:extLst>
              </p:cNvPr>
              <p:cNvSpPr>
                <a:spLocks/>
              </p:cNvSpPr>
              <p:nvPr/>
            </p:nvSpPr>
            <p:spPr bwMode="ltGray">
              <a:xfrm rot="-5400000">
                <a:off x="-91"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2" name="Freeform 8">
                <a:extLst>
                  <a:ext uri="{FF2B5EF4-FFF2-40B4-BE49-F238E27FC236}">
                    <a16:creationId xmlns:a16="http://schemas.microsoft.com/office/drawing/2014/main" id="{2C033B15-3876-D54F-CEB8-C4A1D1E56648}"/>
                  </a:ext>
                </a:extLst>
              </p:cNvPr>
              <p:cNvSpPr>
                <a:spLocks/>
              </p:cNvSpPr>
              <p:nvPr/>
            </p:nvSpPr>
            <p:spPr bwMode="ltGray">
              <a:xfrm rot="-5400000">
                <a:off x="664" y="1733"/>
                <a:ext cx="624" cy="29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3" name="Freeform 9">
                <a:extLst>
                  <a:ext uri="{FF2B5EF4-FFF2-40B4-BE49-F238E27FC236}">
                    <a16:creationId xmlns:a16="http://schemas.microsoft.com/office/drawing/2014/main" id="{FEAD6C4D-302E-C758-C4B4-3F668D6789DD}"/>
                  </a:ext>
                </a:extLst>
              </p:cNvPr>
              <p:cNvSpPr>
                <a:spLocks/>
              </p:cNvSpPr>
              <p:nvPr/>
            </p:nvSpPr>
            <p:spPr bwMode="ltGray">
              <a:xfrm rot="-5400000">
                <a:off x="420" y="1699"/>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4" name="Freeform 10">
                <a:extLst>
                  <a:ext uri="{FF2B5EF4-FFF2-40B4-BE49-F238E27FC236}">
                    <a16:creationId xmlns:a16="http://schemas.microsoft.com/office/drawing/2014/main" id="{1D1F7EC1-A98C-747F-7682-21ED9099ACBC}"/>
                  </a:ext>
                </a:extLst>
              </p:cNvPr>
              <p:cNvSpPr>
                <a:spLocks/>
              </p:cNvSpPr>
              <p:nvPr/>
            </p:nvSpPr>
            <p:spPr bwMode="ltGray">
              <a:xfrm rot="-5400000">
                <a:off x="133" y="1728"/>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5" name="Freeform 11">
                <a:extLst>
                  <a:ext uri="{FF2B5EF4-FFF2-40B4-BE49-F238E27FC236}">
                    <a16:creationId xmlns:a16="http://schemas.microsoft.com/office/drawing/2014/main" id="{21501CB7-712D-A36C-5277-9EF63E3F6B09}"/>
                  </a:ext>
                </a:extLst>
              </p:cNvPr>
              <p:cNvSpPr>
                <a:spLocks/>
              </p:cNvSpPr>
              <p:nvPr/>
            </p:nvSpPr>
            <p:spPr bwMode="ltGray">
              <a:xfrm rot="-5400000">
                <a:off x="3188" y="1665"/>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6" name="Freeform 12">
                <a:extLst>
                  <a:ext uri="{FF2B5EF4-FFF2-40B4-BE49-F238E27FC236}">
                    <a16:creationId xmlns:a16="http://schemas.microsoft.com/office/drawing/2014/main" id="{07978095-DD25-8F3D-B0D1-5938A2AD22D9}"/>
                  </a:ext>
                </a:extLst>
              </p:cNvPr>
              <p:cNvSpPr>
                <a:spLocks/>
              </p:cNvSpPr>
              <p:nvPr/>
            </p:nvSpPr>
            <p:spPr bwMode="ltGray">
              <a:xfrm rot="-5400000">
                <a:off x="2870"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7" name="Freeform 13">
                <a:extLst>
                  <a:ext uri="{FF2B5EF4-FFF2-40B4-BE49-F238E27FC236}">
                    <a16:creationId xmlns:a16="http://schemas.microsoft.com/office/drawing/2014/main" id="{1448AA7C-0F89-EEAF-A93F-9742B0903865}"/>
                  </a:ext>
                </a:extLst>
              </p:cNvPr>
              <p:cNvSpPr>
                <a:spLocks/>
              </p:cNvSpPr>
              <p:nvPr/>
            </p:nvSpPr>
            <p:spPr bwMode="ltGray">
              <a:xfrm rot="-5400000">
                <a:off x="1829"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8" name="Freeform 14">
                <a:extLst>
                  <a:ext uri="{FF2B5EF4-FFF2-40B4-BE49-F238E27FC236}">
                    <a16:creationId xmlns:a16="http://schemas.microsoft.com/office/drawing/2014/main" id="{74AD3B91-BDDD-F37C-6F28-3FB3C6A1E0BB}"/>
                  </a:ext>
                </a:extLst>
              </p:cNvPr>
              <p:cNvSpPr>
                <a:spLocks/>
              </p:cNvSpPr>
              <p:nvPr/>
            </p:nvSpPr>
            <p:spPr bwMode="ltGray">
              <a:xfrm rot="-5400000">
                <a:off x="2529" y="1729"/>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9" name="Freeform 15">
                <a:extLst>
                  <a:ext uri="{FF2B5EF4-FFF2-40B4-BE49-F238E27FC236}">
                    <a16:creationId xmlns:a16="http://schemas.microsoft.com/office/drawing/2014/main" id="{BE04F496-123D-EFC0-E4AB-69EF58EFEBD0}"/>
                  </a:ext>
                </a:extLst>
              </p:cNvPr>
              <p:cNvSpPr>
                <a:spLocks/>
              </p:cNvSpPr>
              <p:nvPr/>
            </p:nvSpPr>
            <p:spPr bwMode="ltGray">
              <a:xfrm rot="-5400000">
                <a:off x="2330"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0" name="Freeform 16">
                <a:extLst>
                  <a:ext uri="{FF2B5EF4-FFF2-40B4-BE49-F238E27FC236}">
                    <a16:creationId xmlns:a16="http://schemas.microsoft.com/office/drawing/2014/main" id="{A97F7188-2C46-9490-5CFB-AD769565A110}"/>
                  </a:ext>
                </a:extLst>
              </p:cNvPr>
              <p:cNvSpPr>
                <a:spLocks/>
              </p:cNvSpPr>
              <p:nvPr/>
            </p:nvSpPr>
            <p:spPr bwMode="ltGray">
              <a:xfrm rot="-5400000">
                <a:off x="2021"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1" name="Freeform 17">
                <a:extLst>
                  <a:ext uri="{FF2B5EF4-FFF2-40B4-BE49-F238E27FC236}">
                    <a16:creationId xmlns:a16="http://schemas.microsoft.com/office/drawing/2014/main" id="{024E49E7-1804-BC53-7E20-F9A5062301C4}"/>
                  </a:ext>
                </a:extLst>
              </p:cNvPr>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2" name="Freeform 18">
                <a:extLst>
                  <a:ext uri="{FF2B5EF4-FFF2-40B4-BE49-F238E27FC236}">
                    <a16:creationId xmlns:a16="http://schemas.microsoft.com/office/drawing/2014/main" id="{5ADC65F8-FF77-7139-A7ED-99E73B0AC0C4}"/>
                  </a:ext>
                </a:extLst>
              </p:cNvPr>
              <p:cNvSpPr>
                <a:spLocks/>
              </p:cNvSpPr>
              <p:nvPr/>
            </p:nvSpPr>
            <p:spPr bwMode="ltGray">
              <a:xfrm rot="-5400000">
                <a:off x="3703"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3" name="Freeform 19">
                <a:extLst>
                  <a:ext uri="{FF2B5EF4-FFF2-40B4-BE49-F238E27FC236}">
                    <a16:creationId xmlns:a16="http://schemas.microsoft.com/office/drawing/2014/main" id="{506C37D9-FE72-9703-1FD5-C19018278F66}"/>
                  </a:ext>
                </a:extLst>
              </p:cNvPr>
              <p:cNvSpPr>
                <a:spLocks/>
              </p:cNvSpPr>
              <p:nvPr/>
            </p:nvSpPr>
            <p:spPr bwMode="ltGray">
              <a:xfrm rot="-5400000">
                <a:off x="4550"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4" name="Freeform 20">
                <a:extLst>
                  <a:ext uri="{FF2B5EF4-FFF2-40B4-BE49-F238E27FC236}">
                    <a16:creationId xmlns:a16="http://schemas.microsoft.com/office/drawing/2014/main" id="{65A23188-19FC-6424-3CA2-F9D33D358AD6}"/>
                  </a:ext>
                </a:extLst>
              </p:cNvPr>
              <p:cNvSpPr>
                <a:spLocks/>
              </p:cNvSpPr>
              <p:nvPr/>
            </p:nvSpPr>
            <p:spPr bwMode="ltGray">
              <a:xfrm>
                <a:off x="5427" y="1545"/>
                <a:ext cx="292"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5" name="Freeform 21">
                <a:extLst>
                  <a:ext uri="{FF2B5EF4-FFF2-40B4-BE49-F238E27FC236}">
                    <a16:creationId xmlns:a16="http://schemas.microsoft.com/office/drawing/2014/main" id="{DFC96093-5577-D321-5DD8-D7F93C75AA70}"/>
                  </a:ext>
                </a:extLst>
              </p:cNvPr>
              <p:cNvSpPr>
                <a:spLocks/>
              </p:cNvSpPr>
              <p:nvPr/>
            </p:nvSpPr>
            <p:spPr bwMode="ltGray">
              <a:xfrm rot="-5400000">
                <a:off x="5079"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6" name="Freeform 22">
                <a:extLst>
                  <a:ext uri="{FF2B5EF4-FFF2-40B4-BE49-F238E27FC236}">
                    <a16:creationId xmlns:a16="http://schemas.microsoft.com/office/drawing/2014/main" id="{30EC9ED0-01F2-A0C9-36E6-B5A77A24A450}"/>
                  </a:ext>
                </a:extLst>
              </p:cNvPr>
              <p:cNvSpPr>
                <a:spLocks/>
              </p:cNvSpPr>
              <p:nvPr/>
            </p:nvSpPr>
            <p:spPr bwMode="ltGray">
              <a:xfrm rot="-5400000">
                <a:off x="4774"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7847" name="Freeform 23">
              <a:extLst>
                <a:ext uri="{FF2B5EF4-FFF2-40B4-BE49-F238E27FC236}">
                  <a16:creationId xmlns:a16="http://schemas.microsoft.com/office/drawing/2014/main" id="{D9E721E3-D49E-C21D-D9D6-181B9A712A02}"/>
                </a:ext>
              </a:extLst>
            </p:cNvPr>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8" name="Freeform 24">
              <a:extLst>
                <a:ext uri="{FF2B5EF4-FFF2-40B4-BE49-F238E27FC236}">
                  <a16:creationId xmlns:a16="http://schemas.microsoft.com/office/drawing/2014/main" id="{392FEAFF-E9D6-1D9D-3D6E-03B9B50671C6}"/>
                </a:ext>
              </a:extLst>
            </p:cNvPr>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7107" name="Rectangle 25">
            <a:extLst>
              <a:ext uri="{FF2B5EF4-FFF2-40B4-BE49-F238E27FC236}">
                <a16:creationId xmlns:a16="http://schemas.microsoft.com/office/drawing/2014/main" id="{AA6A4CF0-92AE-4440-CD1E-20F011AD8019}"/>
              </a:ext>
            </a:extLst>
          </p:cNvPr>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8" name="Rectangle 26">
            <a:extLst>
              <a:ext uri="{FF2B5EF4-FFF2-40B4-BE49-F238E27FC236}">
                <a16:creationId xmlns:a16="http://schemas.microsoft.com/office/drawing/2014/main" id="{5CBD80DC-F39F-8E9D-959C-F60635CFA349}"/>
              </a:ext>
            </a:extLst>
          </p:cNvPr>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51" name="Rectangle 27">
            <a:extLst>
              <a:ext uri="{FF2B5EF4-FFF2-40B4-BE49-F238E27FC236}">
                <a16:creationId xmlns:a16="http://schemas.microsoft.com/office/drawing/2014/main" id="{157B40E1-F522-DC06-141E-54CA38345279}"/>
              </a:ext>
            </a:extLst>
          </p:cNvPr>
          <p:cNvSpPr>
            <a:spLocks noGrp="1" noChangeArrowheads="1"/>
          </p:cNvSpPr>
          <p:nvPr>
            <p:ph type="dt" sz="half" idx="2"/>
          </p:nvPr>
        </p:nvSpPr>
        <p:spPr bwMode="auto">
          <a:xfrm>
            <a:off x="1173163" y="6265863"/>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latin typeface="+mn-lt"/>
              </a:defRPr>
            </a:lvl1pPr>
          </a:lstStyle>
          <a:p>
            <a:pPr>
              <a:defRPr/>
            </a:pPr>
            <a:endParaRPr lang="en-US" altLang="en-US"/>
          </a:p>
        </p:txBody>
      </p:sp>
      <p:sp>
        <p:nvSpPr>
          <p:cNvPr id="77852" name="Rectangle 28">
            <a:extLst>
              <a:ext uri="{FF2B5EF4-FFF2-40B4-BE49-F238E27FC236}">
                <a16:creationId xmlns:a16="http://schemas.microsoft.com/office/drawing/2014/main" id="{2F661D8E-1BBC-C5CF-4F63-37CA680EFB35}"/>
              </a:ext>
            </a:extLst>
          </p:cNvPr>
          <p:cNvSpPr>
            <a:spLocks noGrp="1" noChangeArrowheads="1"/>
          </p:cNvSpPr>
          <p:nvPr>
            <p:ph type="ftr" sz="quarter" idx="3"/>
          </p:nvPr>
        </p:nvSpPr>
        <p:spPr bwMode="auto">
          <a:xfrm>
            <a:off x="35814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latin typeface="+mn-lt"/>
              </a:defRPr>
            </a:lvl1pPr>
          </a:lstStyle>
          <a:p>
            <a:pPr>
              <a:defRPr/>
            </a:pPr>
            <a:endParaRPr lang="en-US" altLang="en-US"/>
          </a:p>
        </p:txBody>
      </p:sp>
      <p:sp>
        <p:nvSpPr>
          <p:cNvPr id="77853" name="Rectangle 29">
            <a:extLst>
              <a:ext uri="{FF2B5EF4-FFF2-40B4-BE49-F238E27FC236}">
                <a16:creationId xmlns:a16="http://schemas.microsoft.com/office/drawing/2014/main" id="{12561C29-AA84-8557-DFC4-E0ED4858FA5E}"/>
              </a:ext>
            </a:extLst>
          </p:cNvPr>
          <p:cNvSpPr>
            <a:spLocks noGrp="1" noChangeArrowheads="1"/>
          </p:cNvSpPr>
          <p:nvPr>
            <p:ph type="sldNum" sz="quarter" idx="4"/>
          </p:nvPr>
        </p:nvSpPr>
        <p:spPr bwMode="auto">
          <a:xfrm>
            <a:off x="70104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26F99B03-60E9-4536-AB2B-4941E0105D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42" r:id="rId1"/>
    <p:sldLayoutId id="2147509115" r:id="rId2"/>
    <p:sldLayoutId id="2147509116" r:id="rId3"/>
    <p:sldLayoutId id="2147509117" r:id="rId4"/>
    <p:sldLayoutId id="2147509118" r:id="rId5"/>
    <p:sldLayoutId id="2147509119" r:id="rId6"/>
    <p:sldLayoutId id="2147509120" r:id="rId7"/>
    <p:sldLayoutId id="2147509121" r:id="rId8"/>
    <p:sldLayoutId id="2147509122" r:id="rId9"/>
    <p:sldLayoutId id="2147509123" r:id="rId10"/>
    <p:sldLayoutId id="2147509124" r:id="rId11"/>
  </p:sldLayoutIdLst>
  <p:transition>
    <p:zoom/>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anose="02020603050405020304" pitchFamily="18" charset="0"/>
        </a:defRPr>
      </a:lvl2pPr>
      <a:lvl3pPr algn="l" rtl="0" eaLnBrk="0" fontAlgn="base" hangingPunct="0">
        <a:spcBef>
          <a:spcPct val="0"/>
        </a:spcBef>
        <a:spcAft>
          <a:spcPct val="0"/>
        </a:spcAft>
        <a:defRPr kumimoji="1" sz="4400">
          <a:solidFill>
            <a:schemeClr val="tx2"/>
          </a:solidFill>
          <a:latin typeface="Times New Roman" panose="02020603050405020304" pitchFamily="18" charset="0"/>
        </a:defRPr>
      </a:lvl3pPr>
      <a:lvl4pPr algn="l" rtl="0" eaLnBrk="0" fontAlgn="base" hangingPunct="0">
        <a:spcBef>
          <a:spcPct val="0"/>
        </a:spcBef>
        <a:spcAft>
          <a:spcPct val="0"/>
        </a:spcAft>
        <a:defRPr kumimoji="1" sz="4400">
          <a:solidFill>
            <a:schemeClr val="tx2"/>
          </a:solidFill>
          <a:latin typeface="Times New Roman" panose="02020603050405020304" pitchFamily="18" charset="0"/>
        </a:defRPr>
      </a:lvl4pPr>
      <a:lvl5pPr algn="l"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l" rtl="0" fontAlgn="base">
        <a:spcBef>
          <a:spcPct val="0"/>
        </a:spcBef>
        <a:spcAft>
          <a:spcPct val="0"/>
        </a:spcAft>
        <a:defRPr kumimoji="1" sz="4400">
          <a:solidFill>
            <a:schemeClr val="tx2"/>
          </a:solidFill>
          <a:latin typeface="Times New Roman" panose="02020603050405020304" pitchFamily="18" charset="0"/>
        </a:defRPr>
      </a:lvl6pPr>
      <a:lvl7pPr marL="914400" algn="l" rtl="0" fontAlgn="base">
        <a:spcBef>
          <a:spcPct val="0"/>
        </a:spcBef>
        <a:spcAft>
          <a:spcPct val="0"/>
        </a:spcAft>
        <a:defRPr kumimoji="1" sz="4400">
          <a:solidFill>
            <a:schemeClr val="tx2"/>
          </a:solidFill>
          <a:latin typeface="Times New Roman" panose="02020603050405020304" pitchFamily="18" charset="0"/>
        </a:defRPr>
      </a:lvl7pPr>
      <a:lvl8pPr marL="1371600" algn="l" rtl="0" fontAlgn="base">
        <a:spcBef>
          <a:spcPct val="0"/>
        </a:spcBef>
        <a:spcAft>
          <a:spcPct val="0"/>
        </a:spcAft>
        <a:defRPr kumimoji="1" sz="4400">
          <a:solidFill>
            <a:schemeClr val="tx2"/>
          </a:solidFill>
          <a:latin typeface="Times New Roman" panose="02020603050405020304" pitchFamily="18" charset="0"/>
        </a:defRPr>
      </a:lvl8pPr>
      <a:lvl9pPr marL="1828800" algn="l" rtl="0" fontAlgn="base">
        <a:spcBef>
          <a:spcPct val="0"/>
        </a:spcBef>
        <a:spcAft>
          <a:spcPct val="0"/>
        </a:spcAft>
        <a:defRPr kumimoji="1"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130" name="Group 2">
            <a:extLst>
              <a:ext uri="{FF2B5EF4-FFF2-40B4-BE49-F238E27FC236}">
                <a16:creationId xmlns:a16="http://schemas.microsoft.com/office/drawing/2014/main" id="{A408A706-9BE1-B4E7-76E0-FB96178824E8}"/>
              </a:ext>
            </a:extLst>
          </p:cNvPr>
          <p:cNvGrpSpPr>
            <a:grpSpLocks/>
          </p:cNvGrpSpPr>
          <p:nvPr/>
        </p:nvGrpSpPr>
        <p:grpSpPr bwMode="auto">
          <a:xfrm>
            <a:off x="0" y="-4763"/>
            <a:ext cx="1065213" cy="6858001"/>
            <a:chOff x="0" y="-3"/>
            <a:chExt cx="670" cy="4320"/>
          </a:xfrm>
        </p:grpSpPr>
        <p:grpSp>
          <p:nvGrpSpPr>
            <p:cNvPr id="48136" name="Group 3">
              <a:extLst>
                <a:ext uri="{FF2B5EF4-FFF2-40B4-BE49-F238E27FC236}">
                  <a16:creationId xmlns:a16="http://schemas.microsoft.com/office/drawing/2014/main" id="{6D2C0263-15C7-1DED-676C-193B504DC6A7}"/>
                </a:ext>
              </a:extLst>
            </p:cNvPr>
            <p:cNvGrpSpPr>
              <a:grpSpLocks/>
            </p:cNvGrpSpPr>
            <p:nvPr/>
          </p:nvGrpSpPr>
          <p:grpSpPr bwMode="auto">
            <a:xfrm rot="16200000" flipH="1">
              <a:off x="-1815" y="1838"/>
              <a:ext cx="4320" cy="638"/>
              <a:chOff x="-2" y="1562"/>
              <a:chExt cx="5762" cy="638"/>
            </a:xfrm>
          </p:grpSpPr>
          <p:sp>
            <p:nvSpPr>
              <p:cNvPr id="77828" name="Freeform 4">
                <a:extLst>
                  <a:ext uri="{FF2B5EF4-FFF2-40B4-BE49-F238E27FC236}">
                    <a16:creationId xmlns:a16="http://schemas.microsoft.com/office/drawing/2014/main" id="{1DFD5378-C7AC-6E51-3065-66A02254676E}"/>
                  </a:ext>
                </a:extLst>
              </p:cNvPr>
              <p:cNvSpPr>
                <a:spLocks/>
              </p:cNvSpPr>
              <p:nvPr/>
            </p:nvSpPr>
            <p:spPr bwMode="ltGray">
              <a:xfrm rot="-5400000">
                <a:off x="2554" y="-990"/>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29" name="Freeform 5">
                <a:extLst>
                  <a:ext uri="{FF2B5EF4-FFF2-40B4-BE49-F238E27FC236}">
                    <a16:creationId xmlns:a16="http://schemas.microsoft.com/office/drawing/2014/main" id="{D1B570A2-7469-2034-2A2A-950E65E6F7F8}"/>
                  </a:ext>
                </a:extLst>
              </p:cNvPr>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0" name="Freeform 6">
                <a:extLst>
                  <a:ext uri="{FF2B5EF4-FFF2-40B4-BE49-F238E27FC236}">
                    <a16:creationId xmlns:a16="http://schemas.microsoft.com/office/drawing/2014/main" id="{3D4AA975-57A5-1A9B-34CA-78485BAC2D5C}"/>
                  </a:ext>
                </a:extLst>
              </p:cNvPr>
              <p:cNvSpPr>
                <a:spLocks/>
              </p:cNvSpPr>
              <p:nvPr/>
            </p:nvSpPr>
            <p:spPr bwMode="ltGray">
              <a:xfrm rot="-5400000">
                <a:off x="948"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1" name="Freeform 7">
                <a:extLst>
                  <a:ext uri="{FF2B5EF4-FFF2-40B4-BE49-F238E27FC236}">
                    <a16:creationId xmlns:a16="http://schemas.microsoft.com/office/drawing/2014/main" id="{D158BC4C-AA3D-F49B-6139-E5A1DEEE012C}"/>
                  </a:ext>
                </a:extLst>
              </p:cNvPr>
              <p:cNvSpPr>
                <a:spLocks/>
              </p:cNvSpPr>
              <p:nvPr/>
            </p:nvSpPr>
            <p:spPr bwMode="ltGray">
              <a:xfrm rot="-5400000">
                <a:off x="-91"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2" name="Freeform 8">
                <a:extLst>
                  <a:ext uri="{FF2B5EF4-FFF2-40B4-BE49-F238E27FC236}">
                    <a16:creationId xmlns:a16="http://schemas.microsoft.com/office/drawing/2014/main" id="{5501C9E7-8068-199A-3192-F7FD4637D5FA}"/>
                  </a:ext>
                </a:extLst>
              </p:cNvPr>
              <p:cNvSpPr>
                <a:spLocks/>
              </p:cNvSpPr>
              <p:nvPr/>
            </p:nvSpPr>
            <p:spPr bwMode="ltGray">
              <a:xfrm rot="-5400000">
                <a:off x="664" y="1733"/>
                <a:ext cx="624" cy="29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3" name="Freeform 9">
                <a:extLst>
                  <a:ext uri="{FF2B5EF4-FFF2-40B4-BE49-F238E27FC236}">
                    <a16:creationId xmlns:a16="http://schemas.microsoft.com/office/drawing/2014/main" id="{40002D67-9415-C85A-CB8A-62AAC9AD376E}"/>
                  </a:ext>
                </a:extLst>
              </p:cNvPr>
              <p:cNvSpPr>
                <a:spLocks/>
              </p:cNvSpPr>
              <p:nvPr/>
            </p:nvSpPr>
            <p:spPr bwMode="ltGray">
              <a:xfrm rot="-5400000">
                <a:off x="420" y="1699"/>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4" name="Freeform 10">
                <a:extLst>
                  <a:ext uri="{FF2B5EF4-FFF2-40B4-BE49-F238E27FC236}">
                    <a16:creationId xmlns:a16="http://schemas.microsoft.com/office/drawing/2014/main" id="{A736DBD9-02E0-D7EA-144A-A85D21734E8A}"/>
                  </a:ext>
                </a:extLst>
              </p:cNvPr>
              <p:cNvSpPr>
                <a:spLocks/>
              </p:cNvSpPr>
              <p:nvPr/>
            </p:nvSpPr>
            <p:spPr bwMode="ltGray">
              <a:xfrm rot="-5400000">
                <a:off x="133" y="1728"/>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5" name="Freeform 11">
                <a:extLst>
                  <a:ext uri="{FF2B5EF4-FFF2-40B4-BE49-F238E27FC236}">
                    <a16:creationId xmlns:a16="http://schemas.microsoft.com/office/drawing/2014/main" id="{7F9E08BE-6226-4711-0935-5100B6A89429}"/>
                  </a:ext>
                </a:extLst>
              </p:cNvPr>
              <p:cNvSpPr>
                <a:spLocks/>
              </p:cNvSpPr>
              <p:nvPr/>
            </p:nvSpPr>
            <p:spPr bwMode="ltGray">
              <a:xfrm rot="-5400000">
                <a:off x="3188" y="1665"/>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6" name="Freeform 12">
                <a:extLst>
                  <a:ext uri="{FF2B5EF4-FFF2-40B4-BE49-F238E27FC236}">
                    <a16:creationId xmlns:a16="http://schemas.microsoft.com/office/drawing/2014/main" id="{D0222A54-E623-7209-F9C2-533EDC3FC4C3}"/>
                  </a:ext>
                </a:extLst>
              </p:cNvPr>
              <p:cNvSpPr>
                <a:spLocks/>
              </p:cNvSpPr>
              <p:nvPr/>
            </p:nvSpPr>
            <p:spPr bwMode="ltGray">
              <a:xfrm rot="-5400000">
                <a:off x="2870"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7" name="Freeform 13">
                <a:extLst>
                  <a:ext uri="{FF2B5EF4-FFF2-40B4-BE49-F238E27FC236}">
                    <a16:creationId xmlns:a16="http://schemas.microsoft.com/office/drawing/2014/main" id="{7746E339-4562-A6EC-AB63-54496CB47D9B}"/>
                  </a:ext>
                </a:extLst>
              </p:cNvPr>
              <p:cNvSpPr>
                <a:spLocks/>
              </p:cNvSpPr>
              <p:nvPr/>
            </p:nvSpPr>
            <p:spPr bwMode="ltGray">
              <a:xfrm rot="-5400000">
                <a:off x="1829"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8" name="Freeform 14">
                <a:extLst>
                  <a:ext uri="{FF2B5EF4-FFF2-40B4-BE49-F238E27FC236}">
                    <a16:creationId xmlns:a16="http://schemas.microsoft.com/office/drawing/2014/main" id="{C89C3592-EA5A-9338-C467-784C39712B12}"/>
                  </a:ext>
                </a:extLst>
              </p:cNvPr>
              <p:cNvSpPr>
                <a:spLocks/>
              </p:cNvSpPr>
              <p:nvPr/>
            </p:nvSpPr>
            <p:spPr bwMode="ltGray">
              <a:xfrm rot="-5400000">
                <a:off x="2529" y="1729"/>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9" name="Freeform 15">
                <a:extLst>
                  <a:ext uri="{FF2B5EF4-FFF2-40B4-BE49-F238E27FC236}">
                    <a16:creationId xmlns:a16="http://schemas.microsoft.com/office/drawing/2014/main" id="{F52C5F17-7721-F5CE-1F8A-368BEF9D175D}"/>
                  </a:ext>
                </a:extLst>
              </p:cNvPr>
              <p:cNvSpPr>
                <a:spLocks/>
              </p:cNvSpPr>
              <p:nvPr/>
            </p:nvSpPr>
            <p:spPr bwMode="ltGray">
              <a:xfrm rot="-5400000">
                <a:off x="2330"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0" name="Freeform 16">
                <a:extLst>
                  <a:ext uri="{FF2B5EF4-FFF2-40B4-BE49-F238E27FC236}">
                    <a16:creationId xmlns:a16="http://schemas.microsoft.com/office/drawing/2014/main" id="{2E0DB931-C492-F86B-04BB-5873656342AB}"/>
                  </a:ext>
                </a:extLst>
              </p:cNvPr>
              <p:cNvSpPr>
                <a:spLocks/>
              </p:cNvSpPr>
              <p:nvPr/>
            </p:nvSpPr>
            <p:spPr bwMode="ltGray">
              <a:xfrm rot="-5400000">
                <a:off x="2021"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1" name="Freeform 17">
                <a:extLst>
                  <a:ext uri="{FF2B5EF4-FFF2-40B4-BE49-F238E27FC236}">
                    <a16:creationId xmlns:a16="http://schemas.microsoft.com/office/drawing/2014/main" id="{F2F8136B-BC85-3E2E-71DA-5A58D0064908}"/>
                  </a:ext>
                </a:extLst>
              </p:cNvPr>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2" name="Freeform 18">
                <a:extLst>
                  <a:ext uri="{FF2B5EF4-FFF2-40B4-BE49-F238E27FC236}">
                    <a16:creationId xmlns:a16="http://schemas.microsoft.com/office/drawing/2014/main" id="{7D93AAB0-2FDB-374E-DC4B-0310BFC5CE4B}"/>
                  </a:ext>
                </a:extLst>
              </p:cNvPr>
              <p:cNvSpPr>
                <a:spLocks/>
              </p:cNvSpPr>
              <p:nvPr/>
            </p:nvSpPr>
            <p:spPr bwMode="ltGray">
              <a:xfrm rot="-5400000">
                <a:off x="3703"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3" name="Freeform 19">
                <a:extLst>
                  <a:ext uri="{FF2B5EF4-FFF2-40B4-BE49-F238E27FC236}">
                    <a16:creationId xmlns:a16="http://schemas.microsoft.com/office/drawing/2014/main" id="{C68DE16B-4AE5-4CFD-DFE4-D6D18EB9A01C}"/>
                  </a:ext>
                </a:extLst>
              </p:cNvPr>
              <p:cNvSpPr>
                <a:spLocks/>
              </p:cNvSpPr>
              <p:nvPr/>
            </p:nvSpPr>
            <p:spPr bwMode="ltGray">
              <a:xfrm rot="-5400000">
                <a:off x="4550"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4" name="Freeform 20">
                <a:extLst>
                  <a:ext uri="{FF2B5EF4-FFF2-40B4-BE49-F238E27FC236}">
                    <a16:creationId xmlns:a16="http://schemas.microsoft.com/office/drawing/2014/main" id="{9FF351D3-0324-D7B5-7603-44F836A09DC2}"/>
                  </a:ext>
                </a:extLst>
              </p:cNvPr>
              <p:cNvSpPr>
                <a:spLocks/>
              </p:cNvSpPr>
              <p:nvPr/>
            </p:nvSpPr>
            <p:spPr bwMode="ltGray">
              <a:xfrm>
                <a:off x="5427" y="1545"/>
                <a:ext cx="292"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5" name="Freeform 21">
                <a:extLst>
                  <a:ext uri="{FF2B5EF4-FFF2-40B4-BE49-F238E27FC236}">
                    <a16:creationId xmlns:a16="http://schemas.microsoft.com/office/drawing/2014/main" id="{D2AE0526-CE88-C4AB-84A7-97FD1F79A82D}"/>
                  </a:ext>
                </a:extLst>
              </p:cNvPr>
              <p:cNvSpPr>
                <a:spLocks/>
              </p:cNvSpPr>
              <p:nvPr/>
            </p:nvSpPr>
            <p:spPr bwMode="ltGray">
              <a:xfrm rot="-5400000">
                <a:off x="5079"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6" name="Freeform 22">
                <a:extLst>
                  <a:ext uri="{FF2B5EF4-FFF2-40B4-BE49-F238E27FC236}">
                    <a16:creationId xmlns:a16="http://schemas.microsoft.com/office/drawing/2014/main" id="{B2695EF2-85DD-FF97-50F2-5B66DAC52D22}"/>
                  </a:ext>
                </a:extLst>
              </p:cNvPr>
              <p:cNvSpPr>
                <a:spLocks/>
              </p:cNvSpPr>
              <p:nvPr/>
            </p:nvSpPr>
            <p:spPr bwMode="ltGray">
              <a:xfrm rot="-5400000">
                <a:off x="4774"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7847" name="Freeform 23">
              <a:extLst>
                <a:ext uri="{FF2B5EF4-FFF2-40B4-BE49-F238E27FC236}">
                  <a16:creationId xmlns:a16="http://schemas.microsoft.com/office/drawing/2014/main" id="{D42AA5EF-1803-12BA-3892-BAB789F265CA}"/>
                </a:ext>
              </a:extLst>
            </p:cNvPr>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8" name="Freeform 24">
              <a:extLst>
                <a:ext uri="{FF2B5EF4-FFF2-40B4-BE49-F238E27FC236}">
                  <a16:creationId xmlns:a16="http://schemas.microsoft.com/office/drawing/2014/main" id="{C553137A-2DF1-401A-7BEF-87CBF848ECF3}"/>
                </a:ext>
              </a:extLst>
            </p:cNvPr>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8131" name="Rectangle 25">
            <a:extLst>
              <a:ext uri="{FF2B5EF4-FFF2-40B4-BE49-F238E27FC236}">
                <a16:creationId xmlns:a16="http://schemas.microsoft.com/office/drawing/2014/main" id="{71DC256A-5758-DDC2-96EB-CA3BB06219F2}"/>
              </a:ext>
            </a:extLst>
          </p:cNvPr>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8132" name="Rectangle 26">
            <a:extLst>
              <a:ext uri="{FF2B5EF4-FFF2-40B4-BE49-F238E27FC236}">
                <a16:creationId xmlns:a16="http://schemas.microsoft.com/office/drawing/2014/main" id="{2D06FC29-9C1A-C905-9F04-B837262CC578}"/>
              </a:ext>
            </a:extLst>
          </p:cNvPr>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51" name="Rectangle 27">
            <a:extLst>
              <a:ext uri="{FF2B5EF4-FFF2-40B4-BE49-F238E27FC236}">
                <a16:creationId xmlns:a16="http://schemas.microsoft.com/office/drawing/2014/main" id="{0F099488-1E0C-48D4-08C6-FB9AC4AD2EBD}"/>
              </a:ext>
            </a:extLst>
          </p:cNvPr>
          <p:cNvSpPr>
            <a:spLocks noGrp="1" noChangeArrowheads="1"/>
          </p:cNvSpPr>
          <p:nvPr>
            <p:ph type="dt" sz="half" idx="2"/>
          </p:nvPr>
        </p:nvSpPr>
        <p:spPr bwMode="auto">
          <a:xfrm>
            <a:off x="1173163" y="6265863"/>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latin typeface="+mn-lt"/>
              </a:defRPr>
            </a:lvl1pPr>
          </a:lstStyle>
          <a:p>
            <a:pPr>
              <a:defRPr/>
            </a:pPr>
            <a:endParaRPr lang="en-US" altLang="en-US"/>
          </a:p>
        </p:txBody>
      </p:sp>
      <p:sp>
        <p:nvSpPr>
          <p:cNvPr id="77852" name="Rectangle 28">
            <a:extLst>
              <a:ext uri="{FF2B5EF4-FFF2-40B4-BE49-F238E27FC236}">
                <a16:creationId xmlns:a16="http://schemas.microsoft.com/office/drawing/2014/main" id="{8C2C56E7-4B47-921E-7B64-422C529213CA}"/>
              </a:ext>
            </a:extLst>
          </p:cNvPr>
          <p:cNvSpPr>
            <a:spLocks noGrp="1" noChangeArrowheads="1"/>
          </p:cNvSpPr>
          <p:nvPr>
            <p:ph type="ftr" sz="quarter" idx="3"/>
          </p:nvPr>
        </p:nvSpPr>
        <p:spPr bwMode="auto">
          <a:xfrm>
            <a:off x="35814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latin typeface="+mn-lt"/>
              </a:defRPr>
            </a:lvl1pPr>
          </a:lstStyle>
          <a:p>
            <a:pPr>
              <a:defRPr/>
            </a:pPr>
            <a:endParaRPr lang="en-US" altLang="en-US"/>
          </a:p>
        </p:txBody>
      </p:sp>
      <p:sp>
        <p:nvSpPr>
          <p:cNvPr id="77853" name="Rectangle 29">
            <a:extLst>
              <a:ext uri="{FF2B5EF4-FFF2-40B4-BE49-F238E27FC236}">
                <a16:creationId xmlns:a16="http://schemas.microsoft.com/office/drawing/2014/main" id="{9447FEAE-FC64-0081-FF74-D26FEA29EC51}"/>
              </a:ext>
            </a:extLst>
          </p:cNvPr>
          <p:cNvSpPr>
            <a:spLocks noGrp="1" noChangeArrowheads="1"/>
          </p:cNvSpPr>
          <p:nvPr>
            <p:ph type="sldNum" sz="quarter" idx="4"/>
          </p:nvPr>
        </p:nvSpPr>
        <p:spPr bwMode="auto">
          <a:xfrm>
            <a:off x="70104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7EE9A6EE-D2CC-40C7-B334-C026A0EB473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43" r:id="rId1"/>
    <p:sldLayoutId id="2147509125" r:id="rId2"/>
    <p:sldLayoutId id="2147509126" r:id="rId3"/>
    <p:sldLayoutId id="2147509127" r:id="rId4"/>
    <p:sldLayoutId id="2147509128" r:id="rId5"/>
    <p:sldLayoutId id="2147509129" r:id="rId6"/>
    <p:sldLayoutId id="2147509130" r:id="rId7"/>
    <p:sldLayoutId id="2147509131" r:id="rId8"/>
    <p:sldLayoutId id="2147509132" r:id="rId9"/>
    <p:sldLayoutId id="2147509133" r:id="rId10"/>
    <p:sldLayoutId id="2147509134" r:id="rId11"/>
  </p:sldLayoutIdLst>
  <p:transition>
    <p:zoom/>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anose="02020603050405020304" pitchFamily="18" charset="0"/>
        </a:defRPr>
      </a:lvl2pPr>
      <a:lvl3pPr algn="l" rtl="0" eaLnBrk="0" fontAlgn="base" hangingPunct="0">
        <a:spcBef>
          <a:spcPct val="0"/>
        </a:spcBef>
        <a:spcAft>
          <a:spcPct val="0"/>
        </a:spcAft>
        <a:defRPr kumimoji="1" sz="4400">
          <a:solidFill>
            <a:schemeClr val="tx2"/>
          </a:solidFill>
          <a:latin typeface="Times New Roman" panose="02020603050405020304" pitchFamily="18" charset="0"/>
        </a:defRPr>
      </a:lvl3pPr>
      <a:lvl4pPr algn="l" rtl="0" eaLnBrk="0" fontAlgn="base" hangingPunct="0">
        <a:spcBef>
          <a:spcPct val="0"/>
        </a:spcBef>
        <a:spcAft>
          <a:spcPct val="0"/>
        </a:spcAft>
        <a:defRPr kumimoji="1" sz="4400">
          <a:solidFill>
            <a:schemeClr val="tx2"/>
          </a:solidFill>
          <a:latin typeface="Times New Roman" panose="02020603050405020304" pitchFamily="18" charset="0"/>
        </a:defRPr>
      </a:lvl4pPr>
      <a:lvl5pPr algn="l"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l" rtl="0" fontAlgn="base">
        <a:spcBef>
          <a:spcPct val="0"/>
        </a:spcBef>
        <a:spcAft>
          <a:spcPct val="0"/>
        </a:spcAft>
        <a:defRPr kumimoji="1" sz="4400">
          <a:solidFill>
            <a:schemeClr val="tx2"/>
          </a:solidFill>
          <a:latin typeface="Times New Roman" panose="02020603050405020304" pitchFamily="18" charset="0"/>
        </a:defRPr>
      </a:lvl6pPr>
      <a:lvl7pPr marL="914400" algn="l" rtl="0" fontAlgn="base">
        <a:spcBef>
          <a:spcPct val="0"/>
        </a:spcBef>
        <a:spcAft>
          <a:spcPct val="0"/>
        </a:spcAft>
        <a:defRPr kumimoji="1" sz="4400">
          <a:solidFill>
            <a:schemeClr val="tx2"/>
          </a:solidFill>
          <a:latin typeface="Times New Roman" panose="02020603050405020304" pitchFamily="18" charset="0"/>
        </a:defRPr>
      </a:lvl7pPr>
      <a:lvl8pPr marL="1371600" algn="l" rtl="0" fontAlgn="base">
        <a:spcBef>
          <a:spcPct val="0"/>
        </a:spcBef>
        <a:spcAft>
          <a:spcPct val="0"/>
        </a:spcAft>
        <a:defRPr kumimoji="1" sz="4400">
          <a:solidFill>
            <a:schemeClr val="tx2"/>
          </a:solidFill>
          <a:latin typeface="Times New Roman" panose="02020603050405020304" pitchFamily="18" charset="0"/>
        </a:defRPr>
      </a:lvl8pPr>
      <a:lvl9pPr marL="1828800" algn="l" rtl="0" fontAlgn="base">
        <a:spcBef>
          <a:spcPct val="0"/>
        </a:spcBef>
        <a:spcAft>
          <a:spcPct val="0"/>
        </a:spcAft>
        <a:defRPr kumimoji="1"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2DB0AE15-D138-4106-B6F5-0B9A1AC828DD}"/>
              </a:ext>
            </a:extLst>
          </p:cNvPr>
          <p:cNvGrpSpPr>
            <a:grpSpLocks/>
          </p:cNvGrpSpPr>
          <p:nvPr/>
        </p:nvGrpSpPr>
        <p:grpSpPr bwMode="auto">
          <a:xfrm>
            <a:off x="0" y="-4763"/>
            <a:ext cx="1065213" cy="6858001"/>
            <a:chOff x="0" y="-3"/>
            <a:chExt cx="670" cy="4320"/>
          </a:xfrm>
        </p:grpSpPr>
        <p:grpSp>
          <p:nvGrpSpPr>
            <p:cNvPr id="49160" name="Group 3">
              <a:extLst>
                <a:ext uri="{FF2B5EF4-FFF2-40B4-BE49-F238E27FC236}">
                  <a16:creationId xmlns:a16="http://schemas.microsoft.com/office/drawing/2014/main" id="{39598E5A-D88F-1325-3904-C6807CE4AE3B}"/>
                </a:ext>
              </a:extLst>
            </p:cNvPr>
            <p:cNvGrpSpPr>
              <a:grpSpLocks/>
            </p:cNvGrpSpPr>
            <p:nvPr/>
          </p:nvGrpSpPr>
          <p:grpSpPr bwMode="auto">
            <a:xfrm rot="16200000" flipH="1">
              <a:off x="-1815" y="1838"/>
              <a:ext cx="4320" cy="638"/>
              <a:chOff x="-2" y="1562"/>
              <a:chExt cx="5762" cy="638"/>
            </a:xfrm>
          </p:grpSpPr>
          <p:sp>
            <p:nvSpPr>
              <p:cNvPr id="77828" name="Freeform 4">
                <a:extLst>
                  <a:ext uri="{FF2B5EF4-FFF2-40B4-BE49-F238E27FC236}">
                    <a16:creationId xmlns:a16="http://schemas.microsoft.com/office/drawing/2014/main" id="{BAA67EF5-DA39-2E2A-6BD7-CCC5B9495A84}"/>
                  </a:ext>
                </a:extLst>
              </p:cNvPr>
              <p:cNvSpPr>
                <a:spLocks/>
              </p:cNvSpPr>
              <p:nvPr/>
            </p:nvSpPr>
            <p:spPr bwMode="ltGray">
              <a:xfrm rot="-5400000">
                <a:off x="2554" y="-990"/>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29" name="Freeform 5">
                <a:extLst>
                  <a:ext uri="{FF2B5EF4-FFF2-40B4-BE49-F238E27FC236}">
                    <a16:creationId xmlns:a16="http://schemas.microsoft.com/office/drawing/2014/main" id="{AAD5EB11-AF37-B36D-7044-D4FA43FD0D38}"/>
                  </a:ext>
                </a:extLst>
              </p:cNvPr>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0" name="Freeform 6">
                <a:extLst>
                  <a:ext uri="{FF2B5EF4-FFF2-40B4-BE49-F238E27FC236}">
                    <a16:creationId xmlns:a16="http://schemas.microsoft.com/office/drawing/2014/main" id="{8497A89C-8EA6-6B56-7096-15C129378EF4}"/>
                  </a:ext>
                </a:extLst>
              </p:cNvPr>
              <p:cNvSpPr>
                <a:spLocks/>
              </p:cNvSpPr>
              <p:nvPr/>
            </p:nvSpPr>
            <p:spPr bwMode="ltGray">
              <a:xfrm rot="-5400000">
                <a:off x="948"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1" name="Freeform 7">
                <a:extLst>
                  <a:ext uri="{FF2B5EF4-FFF2-40B4-BE49-F238E27FC236}">
                    <a16:creationId xmlns:a16="http://schemas.microsoft.com/office/drawing/2014/main" id="{541A98BD-2F8E-4298-1BBC-407047EEDA72}"/>
                  </a:ext>
                </a:extLst>
              </p:cNvPr>
              <p:cNvSpPr>
                <a:spLocks/>
              </p:cNvSpPr>
              <p:nvPr/>
            </p:nvSpPr>
            <p:spPr bwMode="ltGray">
              <a:xfrm rot="-5400000">
                <a:off x="-91"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2" name="Freeform 8">
                <a:extLst>
                  <a:ext uri="{FF2B5EF4-FFF2-40B4-BE49-F238E27FC236}">
                    <a16:creationId xmlns:a16="http://schemas.microsoft.com/office/drawing/2014/main" id="{DE954F16-F091-EA13-A4AC-5A3C52D48289}"/>
                  </a:ext>
                </a:extLst>
              </p:cNvPr>
              <p:cNvSpPr>
                <a:spLocks/>
              </p:cNvSpPr>
              <p:nvPr/>
            </p:nvSpPr>
            <p:spPr bwMode="ltGray">
              <a:xfrm rot="-5400000">
                <a:off x="664" y="1733"/>
                <a:ext cx="624" cy="29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3" name="Freeform 9">
                <a:extLst>
                  <a:ext uri="{FF2B5EF4-FFF2-40B4-BE49-F238E27FC236}">
                    <a16:creationId xmlns:a16="http://schemas.microsoft.com/office/drawing/2014/main" id="{65AC7C78-15C4-964D-9A24-70FAB4BB439B}"/>
                  </a:ext>
                </a:extLst>
              </p:cNvPr>
              <p:cNvSpPr>
                <a:spLocks/>
              </p:cNvSpPr>
              <p:nvPr/>
            </p:nvSpPr>
            <p:spPr bwMode="ltGray">
              <a:xfrm rot="-5400000">
                <a:off x="420" y="1699"/>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4" name="Freeform 10">
                <a:extLst>
                  <a:ext uri="{FF2B5EF4-FFF2-40B4-BE49-F238E27FC236}">
                    <a16:creationId xmlns:a16="http://schemas.microsoft.com/office/drawing/2014/main" id="{C2C9AD4B-8DC9-E9B5-9846-7A2921B8EC2B}"/>
                  </a:ext>
                </a:extLst>
              </p:cNvPr>
              <p:cNvSpPr>
                <a:spLocks/>
              </p:cNvSpPr>
              <p:nvPr/>
            </p:nvSpPr>
            <p:spPr bwMode="ltGray">
              <a:xfrm rot="-5400000">
                <a:off x="133" y="1728"/>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5" name="Freeform 11">
                <a:extLst>
                  <a:ext uri="{FF2B5EF4-FFF2-40B4-BE49-F238E27FC236}">
                    <a16:creationId xmlns:a16="http://schemas.microsoft.com/office/drawing/2014/main" id="{C805F3EB-B24E-A2F1-5734-87958EBD2F00}"/>
                  </a:ext>
                </a:extLst>
              </p:cNvPr>
              <p:cNvSpPr>
                <a:spLocks/>
              </p:cNvSpPr>
              <p:nvPr/>
            </p:nvSpPr>
            <p:spPr bwMode="ltGray">
              <a:xfrm rot="-5400000">
                <a:off x="3188" y="1665"/>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6" name="Freeform 12">
                <a:extLst>
                  <a:ext uri="{FF2B5EF4-FFF2-40B4-BE49-F238E27FC236}">
                    <a16:creationId xmlns:a16="http://schemas.microsoft.com/office/drawing/2014/main" id="{20C9D929-61BA-8D1D-258D-33EBB90A8C2E}"/>
                  </a:ext>
                </a:extLst>
              </p:cNvPr>
              <p:cNvSpPr>
                <a:spLocks/>
              </p:cNvSpPr>
              <p:nvPr/>
            </p:nvSpPr>
            <p:spPr bwMode="ltGray">
              <a:xfrm rot="-5400000">
                <a:off x="2870"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7" name="Freeform 13">
                <a:extLst>
                  <a:ext uri="{FF2B5EF4-FFF2-40B4-BE49-F238E27FC236}">
                    <a16:creationId xmlns:a16="http://schemas.microsoft.com/office/drawing/2014/main" id="{6CC53CB4-9B33-1BC4-2E1E-9ED68AF6D82A}"/>
                  </a:ext>
                </a:extLst>
              </p:cNvPr>
              <p:cNvSpPr>
                <a:spLocks/>
              </p:cNvSpPr>
              <p:nvPr/>
            </p:nvSpPr>
            <p:spPr bwMode="ltGray">
              <a:xfrm rot="-5400000">
                <a:off x="1829"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8" name="Freeform 14">
                <a:extLst>
                  <a:ext uri="{FF2B5EF4-FFF2-40B4-BE49-F238E27FC236}">
                    <a16:creationId xmlns:a16="http://schemas.microsoft.com/office/drawing/2014/main" id="{69CE1EC7-F8B8-F310-F3F2-E1C0A6FBB243}"/>
                  </a:ext>
                </a:extLst>
              </p:cNvPr>
              <p:cNvSpPr>
                <a:spLocks/>
              </p:cNvSpPr>
              <p:nvPr/>
            </p:nvSpPr>
            <p:spPr bwMode="ltGray">
              <a:xfrm rot="-5400000">
                <a:off x="2529" y="1729"/>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39" name="Freeform 15">
                <a:extLst>
                  <a:ext uri="{FF2B5EF4-FFF2-40B4-BE49-F238E27FC236}">
                    <a16:creationId xmlns:a16="http://schemas.microsoft.com/office/drawing/2014/main" id="{F441E165-ED38-A67A-6F5C-4D24F34F7F8D}"/>
                  </a:ext>
                </a:extLst>
              </p:cNvPr>
              <p:cNvSpPr>
                <a:spLocks/>
              </p:cNvSpPr>
              <p:nvPr/>
            </p:nvSpPr>
            <p:spPr bwMode="ltGray">
              <a:xfrm rot="-5400000">
                <a:off x="2330"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0" name="Freeform 16">
                <a:extLst>
                  <a:ext uri="{FF2B5EF4-FFF2-40B4-BE49-F238E27FC236}">
                    <a16:creationId xmlns:a16="http://schemas.microsoft.com/office/drawing/2014/main" id="{4215FF2F-011C-9C83-0568-9B02AEDEB6DE}"/>
                  </a:ext>
                </a:extLst>
              </p:cNvPr>
              <p:cNvSpPr>
                <a:spLocks/>
              </p:cNvSpPr>
              <p:nvPr/>
            </p:nvSpPr>
            <p:spPr bwMode="ltGray">
              <a:xfrm rot="-5400000">
                <a:off x="2021"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1" name="Freeform 17">
                <a:extLst>
                  <a:ext uri="{FF2B5EF4-FFF2-40B4-BE49-F238E27FC236}">
                    <a16:creationId xmlns:a16="http://schemas.microsoft.com/office/drawing/2014/main" id="{F0BF9E67-DEC3-B60B-FB39-486B3182862C}"/>
                  </a:ext>
                </a:extLst>
              </p:cNvPr>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2" name="Freeform 18">
                <a:extLst>
                  <a:ext uri="{FF2B5EF4-FFF2-40B4-BE49-F238E27FC236}">
                    <a16:creationId xmlns:a16="http://schemas.microsoft.com/office/drawing/2014/main" id="{0E75E7FC-CB20-CEFD-32B7-EF91142C46D0}"/>
                  </a:ext>
                </a:extLst>
              </p:cNvPr>
              <p:cNvSpPr>
                <a:spLocks/>
              </p:cNvSpPr>
              <p:nvPr/>
            </p:nvSpPr>
            <p:spPr bwMode="ltGray">
              <a:xfrm rot="-5400000">
                <a:off x="3703"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3" name="Freeform 19">
                <a:extLst>
                  <a:ext uri="{FF2B5EF4-FFF2-40B4-BE49-F238E27FC236}">
                    <a16:creationId xmlns:a16="http://schemas.microsoft.com/office/drawing/2014/main" id="{5902299B-61A9-1E38-E52E-D3EA55CB8901}"/>
                  </a:ext>
                </a:extLst>
              </p:cNvPr>
              <p:cNvSpPr>
                <a:spLocks/>
              </p:cNvSpPr>
              <p:nvPr/>
            </p:nvSpPr>
            <p:spPr bwMode="ltGray">
              <a:xfrm rot="-5400000">
                <a:off x="4550"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4" name="Freeform 20">
                <a:extLst>
                  <a:ext uri="{FF2B5EF4-FFF2-40B4-BE49-F238E27FC236}">
                    <a16:creationId xmlns:a16="http://schemas.microsoft.com/office/drawing/2014/main" id="{AB26A33D-2094-F86D-2C9D-C3099F84AAF7}"/>
                  </a:ext>
                </a:extLst>
              </p:cNvPr>
              <p:cNvSpPr>
                <a:spLocks/>
              </p:cNvSpPr>
              <p:nvPr/>
            </p:nvSpPr>
            <p:spPr bwMode="ltGray">
              <a:xfrm>
                <a:off x="5427" y="1545"/>
                <a:ext cx="292"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5" name="Freeform 21">
                <a:extLst>
                  <a:ext uri="{FF2B5EF4-FFF2-40B4-BE49-F238E27FC236}">
                    <a16:creationId xmlns:a16="http://schemas.microsoft.com/office/drawing/2014/main" id="{0DEF75C7-9603-F8F7-9738-04DFB45BA7CA}"/>
                  </a:ext>
                </a:extLst>
              </p:cNvPr>
              <p:cNvSpPr>
                <a:spLocks/>
              </p:cNvSpPr>
              <p:nvPr/>
            </p:nvSpPr>
            <p:spPr bwMode="ltGray">
              <a:xfrm rot="-5400000">
                <a:off x="5079"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6" name="Freeform 22">
                <a:extLst>
                  <a:ext uri="{FF2B5EF4-FFF2-40B4-BE49-F238E27FC236}">
                    <a16:creationId xmlns:a16="http://schemas.microsoft.com/office/drawing/2014/main" id="{02896864-6AE0-65A2-B22D-88059C733BB9}"/>
                  </a:ext>
                </a:extLst>
              </p:cNvPr>
              <p:cNvSpPr>
                <a:spLocks/>
              </p:cNvSpPr>
              <p:nvPr/>
            </p:nvSpPr>
            <p:spPr bwMode="ltGray">
              <a:xfrm rot="-5400000">
                <a:off x="4774"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77847" name="Freeform 23">
              <a:extLst>
                <a:ext uri="{FF2B5EF4-FFF2-40B4-BE49-F238E27FC236}">
                  <a16:creationId xmlns:a16="http://schemas.microsoft.com/office/drawing/2014/main" id="{181178E4-1706-3F53-7397-27CA5F1CAF87}"/>
                </a:ext>
              </a:extLst>
            </p:cNvPr>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77848" name="Freeform 24">
              <a:extLst>
                <a:ext uri="{FF2B5EF4-FFF2-40B4-BE49-F238E27FC236}">
                  <a16:creationId xmlns:a16="http://schemas.microsoft.com/office/drawing/2014/main" id="{48D32671-7742-7729-B680-74F1D91AF110}"/>
                </a:ext>
              </a:extLst>
            </p:cNvPr>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49155" name="Rectangle 25">
            <a:extLst>
              <a:ext uri="{FF2B5EF4-FFF2-40B4-BE49-F238E27FC236}">
                <a16:creationId xmlns:a16="http://schemas.microsoft.com/office/drawing/2014/main" id="{45BFE47B-C67B-28CB-4D84-7C8F28090424}"/>
              </a:ext>
            </a:extLst>
          </p:cNvPr>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56" name="Rectangle 26">
            <a:extLst>
              <a:ext uri="{FF2B5EF4-FFF2-40B4-BE49-F238E27FC236}">
                <a16:creationId xmlns:a16="http://schemas.microsoft.com/office/drawing/2014/main" id="{970D4300-6839-A830-6130-066DF0764DD9}"/>
              </a:ext>
            </a:extLst>
          </p:cNvPr>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51" name="Rectangle 27">
            <a:extLst>
              <a:ext uri="{FF2B5EF4-FFF2-40B4-BE49-F238E27FC236}">
                <a16:creationId xmlns:a16="http://schemas.microsoft.com/office/drawing/2014/main" id="{4C4AFB73-37CB-8C7F-AE74-CFDC217F9BD7}"/>
              </a:ext>
            </a:extLst>
          </p:cNvPr>
          <p:cNvSpPr>
            <a:spLocks noGrp="1" noChangeArrowheads="1"/>
          </p:cNvSpPr>
          <p:nvPr>
            <p:ph type="dt" sz="half" idx="2"/>
          </p:nvPr>
        </p:nvSpPr>
        <p:spPr bwMode="auto">
          <a:xfrm>
            <a:off x="1173163" y="6265863"/>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latin typeface="+mn-lt"/>
              </a:defRPr>
            </a:lvl1pPr>
          </a:lstStyle>
          <a:p>
            <a:pPr>
              <a:defRPr/>
            </a:pPr>
            <a:endParaRPr lang="en-US" altLang="en-US"/>
          </a:p>
        </p:txBody>
      </p:sp>
      <p:sp>
        <p:nvSpPr>
          <p:cNvPr id="77852" name="Rectangle 28">
            <a:extLst>
              <a:ext uri="{FF2B5EF4-FFF2-40B4-BE49-F238E27FC236}">
                <a16:creationId xmlns:a16="http://schemas.microsoft.com/office/drawing/2014/main" id="{FA198465-8C63-0A81-1A72-31D7CF4B0535}"/>
              </a:ext>
            </a:extLst>
          </p:cNvPr>
          <p:cNvSpPr>
            <a:spLocks noGrp="1" noChangeArrowheads="1"/>
          </p:cNvSpPr>
          <p:nvPr>
            <p:ph type="ftr" sz="quarter" idx="3"/>
          </p:nvPr>
        </p:nvSpPr>
        <p:spPr bwMode="auto">
          <a:xfrm>
            <a:off x="35814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latin typeface="+mn-lt"/>
              </a:defRPr>
            </a:lvl1pPr>
          </a:lstStyle>
          <a:p>
            <a:pPr>
              <a:defRPr/>
            </a:pPr>
            <a:endParaRPr lang="en-US" altLang="en-US"/>
          </a:p>
        </p:txBody>
      </p:sp>
      <p:sp>
        <p:nvSpPr>
          <p:cNvPr id="77853" name="Rectangle 29">
            <a:extLst>
              <a:ext uri="{FF2B5EF4-FFF2-40B4-BE49-F238E27FC236}">
                <a16:creationId xmlns:a16="http://schemas.microsoft.com/office/drawing/2014/main" id="{35597C09-7521-4450-3EE3-4EA68905677A}"/>
              </a:ext>
            </a:extLst>
          </p:cNvPr>
          <p:cNvSpPr>
            <a:spLocks noGrp="1" noChangeArrowheads="1"/>
          </p:cNvSpPr>
          <p:nvPr>
            <p:ph type="sldNum" sz="quarter" idx="4"/>
          </p:nvPr>
        </p:nvSpPr>
        <p:spPr bwMode="auto">
          <a:xfrm>
            <a:off x="70104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B2C185E6-716B-402E-932F-BD7AE78C69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44" r:id="rId1"/>
    <p:sldLayoutId id="2147509135" r:id="rId2"/>
    <p:sldLayoutId id="2147509136" r:id="rId3"/>
    <p:sldLayoutId id="2147509137" r:id="rId4"/>
    <p:sldLayoutId id="2147509138" r:id="rId5"/>
    <p:sldLayoutId id="2147509139" r:id="rId6"/>
    <p:sldLayoutId id="2147509140" r:id="rId7"/>
    <p:sldLayoutId id="2147509141" r:id="rId8"/>
    <p:sldLayoutId id="2147509142" r:id="rId9"/>
    <p:sldLayoutId id="2147509143" r:id="rId10"/>
    <p:sldLayoutId id="2147509144" r:id="rId11"/>
  </p:sldLayoutIdLst>
  <p:transition>
    <p:zoom/>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anose="02020603050405020304" pitchFamily="18" charset="0"/>
        </a:defRPr>
      </a:lvl2pPr>
      <a:lvl3pPr algn="l" rtl="0" eaLnBrk="0" fontAlgn="base" hangingPunct="0">
        <a:spcBef>
          <a:spcPct val="0"/>
        </a:spcBef>
        <a:spcAft>
          <a:spcPct val="0"/>
        </a:spcAft>
        <a:defRPr kumimoji="1" sz="4400">
          <a:solidFill>
            <a:schemeClr val="tx2"/>
          </a:solidFill>
          <a:latin typeface="Times New Roman" panose="02020603050405020304" pitchFamily="18" charset="0"/>
        </a:defRPr>
      </a:lvl3pPr>
      <a:lvl4pPr algn="l" rtl="0" eaLnBrk="0" fontAlgn="base" hangingPunct="0">
        <a:spcBef>
          <a:spcPct val="0"/>
        </a:spcBef>
        <a:spcAft>
          <a:spcPct val="0"/>
        </a:spcAft>
        <a:defRPr kumimoji="1" sz="4400">
          <a:solidFill>
            <a:schemeClr val="tx2"/>
          </a:solidFill>
          <a:latin typeface="Times New Roman" panose="02020603050405020304" pitchFamily="18" charset="0"/>
        </a:defRPr>
      </a:lvl4pPr>
      <a:lvl5pPr algn="l"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l" rtl="0" fontAlgn="base">
        <a:spcBef>
          <a:spcPct val="0"/>
        </a:spcBef>
        <a:spcAft>
          <a:spcPct val="0"/>
        </a:spcAft>
        <a:defRPr kumimoji="1" sz="4400">
          <a:solidFill>
            <a:schemeClr val="tx2"/>
          </a:solidFill>
          <a:latin typeface="Times New Roman" panose="02020603050405020304" pitchFamily="18" charset="0"/>
        </a:defRPr>
      </a:lvl6pPr>
      <a:lvl7pPr marL="914400" algn="l" rtl="0" fontAlgn="base">
        <a:spcBef>
          <a:spcPct val="0"/>
        </a:spcBef>
        <a:spcAft>
          <a:spcPct val="0"/>
        </a:spcAft>
        <a:defRPr kumimoji="1" sz="4400">
          <a:solidFill>
            <a:schemeClr val="tx2"/>
          </a:solidFill>
          <a:latin typeface="Times New Roman" panose="02020603050405020304" pitchFamily="18" charset="0"/>
        </a:defRPr>
      </a:lvl7pPr>
      <a:lvl8pPr marL="1371600" algn="l" rtl="0" fontAlgn="base">
        <a:spcBef>
          <a:spcPct val="0"/>
        </a:spcBef>
        <a:spcAft>
          <a:spcPct val="0"/>
        </a:spcAft>
        <a:defRPr kumimoji="1" sz="4400">
          <a:solidFill>
            <a:schemeClr val="tx2"/>
          </a:solidFill>
          <a:latin typeface="Times New Roman" panose="02020603050405020304" pitchFamily="18" charset="0"/>
        </a:defRPr>
      </a:lvl8pPr>
      <a:lvl9pPr marL="1828800" algn="l" rtl="0" fontAlgn="base">
        <a:spcBef>
          <a:spcPct val="0"/>
        </a:spcBef>
        <a:spcAft>
          <a:spcPct val="0"/>
        </a:spcAft>
        <a:defRPr kumimoji="1"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a:extLst>
              <a:ext uri="{FF2B5EF4-FFF2-40B4-BE49-F238E27FC236}">
                <a16:creationId xmlns:a16="http://schemas.microsoft.com/office/drawing/2014/main" id="{2DCF995B-D9E6-1F87-6B0F-3C9A463199DC}"/>
              </a:ext>
            </a:extLst>
          </p:cNvPr>
          <p:cNvGrpSpPr>
            <a:grpSpLocks/>
          </p:cNvGrpSpPr>
          <p:nvPr/>
        </p:nvGrpSpPr>
        <p:grpSpPr bwMode="auto">
          <a:xfrm>
            <a:off x="0" y="-4763"/>
            <a:ext cx="1065213" cy="6858001"/>
            <a:chOff x="0" y="-3"/>
            <a:chExt cx="670" cy="4320"/>
          </a:xfrm>
        </p:grpSpPr>
        <p:grpSp>
          <p:nvGrpSpPr>
            <p:cNvPr id="50184" name="Group 3">
              <a:extLst>
                <a:ext uri="{FF2B5EF4-FFF2-40B4-BE49-F238E27FC236}">
                  <a16:creationId xmlns:a16="http://schemas.microsoft.com/office/drawing/2014/main" id="{7E3073D9-F9A1-532A-C9F3-958F1121019B}"/>
                </a:ext>
              </a:extLst>
            </p:cNvPr>
            <p:cNvGrpSpPr>
              <a:grpSpLocks/>
            </p:cNvGrpSpPr>
            <p:nvPr/>
          </p:nvGrpSpPr>
          <p:grpSpPr bwMode="auto">
            <a:xfrm rot="16200000" flipH="1">
              <a:off x="-1815" y="1838"/>
              <a:ext cx="4320" cy="638"/>
              <a:chOff x="-2" y="1562"/>
              <a:chExt cx="5762" cy="638"/>
            </a:xfrm>
          </p:grpSpPr>
          <p:sp>
            <p:nvSpPr>
              <p:cNvPr id="2052" name="Freeform 4">
                <a:extLst>
                  <a:ext uri="{FF2B5EF4-FFF2-40B4-BE49-F238E27FC236}">
                    <a16:creationId xmlns:a16="http://schemas.microsoft.com/office/drawing/2014/main" id="{1DA0F043-B57B-C81F-3DAC-C14E4FBED701}"/>
                  </a:ext>
                </a:extLst>
              </p:cNvPr>
              <p:cNvSpPr>
                <a:spLocks/>
              </p:cNvSpPr>
              <p:nvPr/>
            </p:nvSpPr>
            <p:spPr bwMode="ltGray">
              <a:xfrm rot="-5400000">
                <a:off x="2554" y="-990"/>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3" name="Freeform 5">
                <a:extLst>
                  <a:ext uri="{FF2B5EF4-FFF2-40B4-BE49-F238E27FC236}">
                    <a16:creationId xmlns:a16="http://schemas.microsoft.com/office/drawing/2014/main" id="{4D357BD3-12EF-8B14-60FD-86D92D914EAC}"/>
                  </a:ext>
                </a:extLst>
              </p:cNvPr>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4" name="Freeform 6">
                <a:extLst>
                  <a:ext uri="{FF2B5EF4-FFF2-40B4-BE49-F238E27FC236}">
                    <a16:creationId xmlns:a16="http://schemas.microsoft.com/office/drawing/2014/main" id="{590CF0B0-49D2-7B30-DCF9-75E07B6B496C}"/>
                  </a:ext>
                </a:extLst>
              </p:cNvPr>
              <p:cNvSpPr>
                <a:spLocks/>
              </p:cNvSpPr>
              <p:nvPr/>
            </p:nvSpPr>
            <p:spPr bwMode="ltGray">
              <a:xfrm rot="-5400000">
                <a:off x="948"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5" name="Freeform 7">
                <a:extLst>
                  <a:ext uri="{FF2B5EF4-FFF2-40B4-BE49-F238E27FC236}">
                    <a16:creationId xmlns:a16="http://schemas.microsoft.com/office/drawing/2014/main" id="{B03F0344-0A02-A19B-3420-C7F23B6CDF29}"/>
                  </a:ext>
                </a:extLst>
              </p:cNvPr>
              <p:cNvSpPr>
                <a:spLocks/>
              </p:cNvSpPr>
              <p:nvPr/>
            </p:nvSpPr>
            <p:spPr bwMode="ltGray">
              <a:xfrm rot="-5400000">
                <a:off x="-91"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6" name="Freeform 8">
                <a:extLst>
                  <a:ext uri="{FF2B5EF4-FFF2-40B4-BE49-F238E27FC236}">
                    <a16:creationId xmlns:a16="http://schemas.microsoft.com/office/drawing/2014/main" id="{BE71E44B-7881-157E-F938-1742B0D4E294}"/>
                  </a:ext>
                </a:extLst>
              </p:cNvPr>
              <p:cNvSpPr>
                <a:spLocks/>
              </p:cNvSpPr>
              <p:nvPr/>
            </p:nvSpPr>
            <p:spPr bwMode="ltGray">
              <a:xfrm rot="-5400000">
                <a:off x="664" y="1733"/>
                <a:ext cx="624" cy="29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7" name="Freeform 9">
                <a:extLst>
                  <a:ext uri="{FF2B5EF4-FFF2-40B4-BE49-F238E27FC236}">
                    <a16:creationId xmlns:a16="http://schemas.microsoft.com/office/drawing/2014/main" id="{2815DE27-D187-0186-11C0-0455B8DAD099}"/>
                  </a:ext>
                </a:extLst>
              </p:cNvPr>
              <p:cNvSpPr>
                <a:spLocks/>
              </p:cNvSpPr>
              <p:nvPr/>
            </p:nvSpPr>
            <p:spPr bwMode="ltGray">
              <a:xfrm rot="-5400000">
                <a:off x="420" y="1699"/>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8" name="Freeform 10">
                <a:extLst>
                  <a:ext uri="{FF2B5EF4-FFF2-40B4-BE49-F238E27FC236}">
                    <a16:creationId xmlns:a16="http://schemas.microsoft.com/office/drawing/2014/main" id="{574D26DC-E4B0-F977-FDC9-C37CC962FBFB}"/>
                  </a:ext>
                </a:extLst>
              </p:cNvPr>
              <p:cNvSpPr>
                <a:spLocks/>
              </p:cNvSpPr>
              <p:nvPr/>
            </p:nvSpPr>
            <p:spPr bwMode="ltGray">
              <a:xfrm rot="-5400000">
                <a:off x="133" y="1728"/>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9" name="Freeform 11">
                <a:extLst>
                  <a:ext uri="{FF2B5EF4-FFF2-40B4-BE49-F238E27FC236}">
                    <a16:creationId xmlns:a16="http://schemas.microsoft.com/office/drawing/2014/main" id="{6734F6CA-9718-A55A-60AA-ED1BAFE43B66}"/>
                  </a:ext>
                </a:extLst>
              </p:cNvPr>
              <p:cNvSpPr>
                <a:spLocks/>
              </p:cNvSpPr>
              <p:nvPr/>
            </p:nvSpPr>
            <p:spPr bwMode="ltGray">
              <a:xfrm rot="-5400000">
                <a:off x="3188" y="1665"/>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0" name="Freeform 12">
                <a:extLst>
                  <a:ext uri="{FF2B5EF4-FFF2-40B4-BE49-F238E27FC236}">
                    <a16:creationId xmlns:a16="http://schemas.microsoft.com/office/drawing/2014/main" id="{29E7F231-DEF1-D50C-6E6F-985B60C7876C}"/>
                  </a:ext>
                </a:extLst>
              </p:cNvPr>
              <p:cNvSpPr>
                <a:spLocks/>
              </p:cNvSpPr>
              <p:nvPr/>
            </p:nvSpPr>
            <p:spPr bwMode="ltGray">
              <a:xfrm rot="-5400000">
                <a:off x="2870"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1" name="Freeform 13">
                <a:extLst>
                  <a:ext uri="{FF2B5EF4-FFF2-40B4-BE49-F238E27FC236}">
                    <a16:creationId xmlns:a16="http://schemas.microsoft.com/office/drawing/2014/main" id="{A442D22F-12C1-E694-0D69-93EA4866E5EF}"/>
                  </a:ext>
                </a:extLst>
              </p:cNvPr>
              <p:cNvSpPr>
                <a:spLocks/>
              </p:cNvSpPr>
              <p:nvPr/>
            </p:nvSpPr>
            <p:spPr bwMode="ltGray">
              <a:xfrm rot="-5400000">
                <a:off x="1829"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2" name="Freeform 14">
                <a:extLst>
                  <a:ext uri="{FF2B5EF4-FFF2-40B4-BE49-F238E27FC236}">
                    <a16:creationId xmlns:a16="http://schemas.microsoft.com/office/drawing/2014/main" id="{6B4ECF81-8DC9-AB52-D5FA-179178D432C2}"/>
                  </a:ext>
                </a:extLst>
              </p:cNvPr>
              <p:cNvSpPr>
                <a:spLocks/>
              </p:cNvSpPr>
              <p:nvPr/>
            </p:nvSpPr>
            <p:spPr bwMode="ltGray">
              <a:xfrm rot="-5400000">
                <a:off x="2529" y="1729"/>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3" name="Freeform 15">
                <a:extLst>
                  <a:ext uri="{FF2B5EF4-FFF2-40B4-BE49-F238E27FC236}">
                    <a16:creationId xmlns:a16="http://schemas.microsoft.com/office/drawing/2014/main" id="{1FC9F51C-BB5A-EE60-C6D1-8BDB35EC60CD}"/>
                  </a:ext>
                </a:extLst>
              </p:cNvPr>
              <p:cNvSpPr>
                <a:spLocks/>
              </p:cNvSpPr>
              <p:nvPr/>
            </p:nvSpPr>
            <p:spPr bwMode="ltGray">
              <a:xfrm rot="-5400000">
                <a:off x="2330"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4" name="Freeform 16">
                <a:extLst>
                  <a:ext uri="{FF2B5EF4-FFF2-40B4-BE49-F238E27FC236}">
                    <a16:creationId xmlns:a16="http://schemas.microsoft.com/office/drawing/2014/main" id="{21EA50A9-FD03-0B50-2E54-0CDA905FAE83}"/>
                  </a:ext>
                </a:extLst>
              </p:cNvPr>
              <p:cNvSpPr>
                <a:spLocks/>
              </p:cNvSpPr>
              <p:nvPr/>
            </p:nvSpPr>
            <p:spPr bwMode="ltGray">
              <a:xfrm rot="-5400000">
                <a:off x="2021"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5" name="Freeform 17">
                <a:extLst>
                  <a:ext uri="{FF2B5EF4-FFF2-40B4-BE49-F238E27FC236}">
                    <a16:creationId xmlns:a16="http://schemas.microsoft.com/office/drawing/2014/main" id="{28D1B165-2C71-7A47-2BA3-712225F8AB4D}"/>
                  </a:ext>
                </a:extLst>
              </p:cNvPr>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6" name="Freeform 18">
                <a:extLst>
                  <a:ext uri="{FF2B5EF4-FFF2-40B4-BE49-F238E27FC236}">
                    <a16:creationId xmlns:a16="http://schemas.microsoft.com/office/drawing/2014/main" id="{EAC2EE79-7917-6593-7215-8A1FAB5367DE}"/>
                  </a:ext>
                </a:extLst>
              </p:cNvPr>
              <p:cNvSpPr>
                <a:spLocks/>
              </p:cNvSpPr>
              <p:nvPr/>
            </p:nvSpPr>
            <p:spPr bwMode="ltGray">
              <a:xfrm rot="-5400000">
                <a:off x="3703"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7" name="Freeform 19">
                <a:extLst>
                  <a:ext uri="{FF2B5EF4-FFF2-40B4-BE49-F238E27FC236}">
                    <a16:creationId xmlns:a16="http://schemas.microsoft.com/office/drawing/2014/main" id="{937A7FA6-CD18-40A2-D390-EA2158164B4B}"/>
                  </a:ext>
                </a:extLst>
              </p:cNvPr>
              <p:cNvSpPr>
                <a:spLocks/>
              </p:cNvSpPr>
              <p:nvPr/>
            </p:nvSpPr>
            <p:spPr bwMode="ltGray">
              <a:xfrm rot="-5400000">
                <a:off x="4550"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8" name="Freeform 20">
                <a:extLst>
                  <a:ext uri="{FF2B5EF4-FFF2-40B4-BE49-F238E27FC236}">
                    <a16:creationId xmlns:a16="http://schemas.microsoft.com/office/drawing/2014/main" id="{E485B7A3-8805-2207-1A33-1DEB153D1872}"/>
                  </a:ext>
                </a:extLst>
              </p:cNvPr>
              <p:cNvSpPr>
                <a:spLocks/>
              </p:cNvSpPr>
              <p:nvPr/>
            </p:nvSpPr>
            <p:spPr bwMode="ltGray">
              <a:xfrm>
                <a:off x="5427" y="1545"/>
                <a:ext cx="292"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9" name="Freeform 21">
                <a:extLst>
                  <a:ext uri="{FF2B5EF4-FFF2-40B4-BE49-F238E27FC236}">
                    <a16:creationId xmlns:a16="http://schemas.microsoft.com/office/drawing/2014/main" id="{AC2D8475-6664-AE24-E88F-75A4EC0D3E8A}"/>
                  </a:ext>
                </a:extLst>
              </p:cNvPr>
              <p:cNvSpPr>
                <a:spLocks/>
              </p:cNvSpPr>
              <p:nvPr/>
            </p:nvSpPr>
            <p:spPr bwMode="ltGray">
              <a:xfrm rot="-5400000">
                <a:off x="5079"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70" name="Freeform 22">
                <a:extLst>
                  <a:ext uri="{FF2B5EF4-FFF2-40B4-BE49-F238E27FC236}">
                    <a16:creationId xmlns:a16="http://schemas.microsoft.com/office/drawing/2014/main" id="{63C6311C-6114-C9B4-4B27-A06AF1A258C1}"/>
                  </a:ext>
                </a:extLst>
              </p:cNvPr>
              <p:cNvSpPr>
                <a:spLocks/>
              </p:cNvSpPr>
              <p:nvPr/>
            </p:nvSpPr>
            <p:spPr bwMode="ltGray">
              <a:xfrm rot="-5400000">
                <a:off x="4774"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2071" name="Freeform 23">
              <a:extLst>
                <a:ext uri="{FF2B5EF4-FFF2-40B4-BE49-F238E27FC236}">
                  <a16:creationId xmlns:a16="http://schemas.microsoft.com/office/drawing/2014/main" id="{11FFDD6B-72C6-A783-5BEB-BBD789719973}"/>
                </a:ext>
              </a:extLst>
            </p:cNvPr>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72" name="Freeform 24">
              <a:extLst>
                <a:ext uri="{FF2B5EF4-FFF2-40B4-BE49-F238E27FC236}">
                  <a16:creationId xmlns:a16="http://schemas.microsoft.com/office/drawing/2014/main" id="{D3C5C9DA-4262-01FC-3D16-11CFDBAED345}"/>
                </a:ext>
              </a:extLst>
            </p:cNvPr>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50179" name="Rectangle 25">
            <a:extLst>
              <a:ext uri="{FF2B5EF4-FFF2-40B4-BE49-F238E27FC236}">
                <a16:creationId xmlns:a16="http://schemas.microsoft.com/office/drawing/2014/main" id="{92FA1F72-4857-F836-F5E1-29148BDDCD8C}"/>
              </a:ext>
            </a:extLst>
          </p:cNvPr>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80" name="Rectangle 26">
            <a:extLst>
              <a:ext uri="{FF2B5EF4-FFF2-40B4-BE49-F238E27FC236}">
                <a16:creationId xmlns:a16="http://schemas.microsoft.com/office/drawing/2014/main" id="{35105AF0-1011-658D-FBA8-D771370815E4}"/>
              </a:ext>
            </a:extLst>
          </p:cNvPr>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5" name="Rectangle 27">
            <a:extLst>
              <a:ext uri="{FF2B5EF4-FFF2-40B4-BE49-F238E27FC236}">
                <a16:creationId xmlns:a16="http://schemas.microsoft.com/office/drawing/2014/main" id="{3DA24C6F-AD89-B7C8-DBED-BC865E643C88}"/>
              </a:ext>
            </a:extLst>
          </p:cNvPr>
          <p:cNvSpPr>
            <a:spLocks noGrp="1" noChangeArrowheads="1"/>
          </p:cNvSpPr>
          <p:nvPr>
            <p:ph type="dt" sz="half" idx="2"/>
          </p:nvPr>
        </p:nvSpPr>
        <p:spPr bwMode="auto">
          <a:xfrm>
            <a:off x="1173163" y="6265863"/>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latin typeface="+mn-lt"/>
              </a:defRPr>
            </a:lvl1pPr>
          </a:lstStyle>
          <a:p>
            <a:pPr>
              <a:defRPr/>
            </a:pPr>
            <a:endParaRPr lang="en-US" altLang="en-US"/>
          </a:p>
        </p:txBody>
      </p:sp>
      <p:sp>
        <p:nvSpPr>
          <p:cNvPr id="2076" name="Rectangle 28">
            <a:extLst>
              <a:ext uri="{FF2B5EF4-FFF2-40B4-BE49-F238E27FC236}">
                <a16:creationId xmlns:a16="http://schemas.microsoft.com/office/drawing/2014/main" id="{D3CF2678-5E97-8ECA-4DBF-C7620C8C914C}"/>
              </a:ext>
            </a:extLst>
          </p:cNvPr>
          <p:cNvSpPr>
            <a:spLocks noGrp="1" noChangeArrowheads="1"/>
          </p:cNvSpPr>
          <p:nvPr>
            <p:ph type="ftr" sz="quarter" idx="3"/>
          </p:nvPr>
        </p:nvSpPr>
        <p:spPr bwMode="auto">
          <a:xfrm>
            <a:off x="35814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latin typeface="+mn-lt"/>
              </a:defRPr>
            </a:lvl1pPr>
          </a:lstStyle>
          <a:p>
            <a:pPr>
              <a:defRPr/>
            </a:pPr>
            <a:endParaRPr lang="en-US" altLang="en-US"/>
          </a:p>
        </p:txBody>
      </p:sp>
      <p:sp>
        <p:nvSpPr>
          <p:cNvPr id="2077" name="Rectangle 29">
            <a:extLst>
              <a:ext uri="{FF2B5EF4-FFF2-40B4-BE49-F238E27FC236}">
                <a16:creationId xmlns:a16="http://schemas.microsoft.com/office/drawing/2014/main" id="{F76B1CEB-5AC5-F919-1D04-3590685695C2}"/>
              </a:ext>
            </a:extLst>
          </p:cNvPr>
          <p:cNvSpPr>
            <a:spLocks noGrp="1" noChangeArrowheads="1"/>
          </p:cNvSpPr>
          <p:nvPr>
            <p:ph type="sldNum" sz="quarter" idx="4"/>
          </p:nvPr>
        </p:nvSpPr>
        <p:spPr bwMode="auto">
          <a:xfrm>
            <a:off x="70104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FC1F8C30-3B41-4B5D-A3A8-688987A2B0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45" r:id="rId1"/>
    <p:sldLayoutId id="2147509145" r:id="rId2"/>
    <p:sldLayoutId id="2147509146" r:id="rId3"/>
    <p:sldLayoutId id="2147509147" r:id="rId4"/>
    <p:sldLayoutId id="2147509148" r:id="rId5"/>
    <p:sldLayoutId id="2147509149" r:id="rId6"/>
    <p:sldLayoutId id="2147509150" r:id="rId7"/>
    <p:sldLayoutId id="2147509151" r:id="rId8"/>
    <p:sldLayoutId id="2147509152" r:id="rId9"/>
    <p:sldLayoutId id="2147509153" r:id="rId10"/>
    <p:sldLayoutId id="2147509154" r:id="rId11"/>
    <p:sldLayoutId id="2147509155" r:id="rId12"/>
  </p:sldLayoutIdLst>
  <p:transition>
    <p:zoom/>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anose="02020603050405020304" pitchFamily="18" charset="0"/>
        </a:defRPr>
      </a:lvl2pPr>
      <a:lvl3pPr algn="l" rtl="0" eaLnBrk="0" fontAlgn="base" hangingPunct="0">
        <a:spcBef>
          <a:spcPct val="0"/>
        </a:spcBef>
        <a:spcAft>
          <a:spcPct val="0"/>
        </a:spcAft>
        <a:defRPr kumimoji="1" sz="4400">
          <a:solidFill>
            <a:schemeClr val="tx2"/>
          </a:solidFill>
          <a:latin typeface="Times New Roman" panose="02020603050405020304" pitchFamily="18" charset="0"/>
        </a:defRPr>
      </a:lvl3pPr>
      <a:lvl4pPr algn="l" rtl="0" eaLnBrk="0" fontAlgn="base" hangingPunct="0">
        <a:spcBef>
          <a:spcPct val="0"/>
        </a:spcBef>
        <a:spcAft>
          <a:spcPct val="0"/>
        </a:spcAft>
        <a:defRPr kumimoji="1" sz="4400">
          <a:solidFill>
            <a:schemeClr val="tx2"/>
          </a:solidFill>
          <a:latin typeface="Times New Roman" panose="02020603050405020304" pitchFamily="18" charset="0"/>
        </a:defRPr>
      </a:lvl4pPr>
      <a:lvl5pPr algn="l"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l" rtl="0" eaLnBrk="0" fontAlgn="base" hangingPunct="0">
        <a:spcBef>
          <a:spcPct val="0"/>
        </a:spcBef>
        <a:spcAft>
          <a:spcPct val="0"/>
        </a:spcAft>
        <a:defRPr kumimoji="1" sz="4400">
          <a:solidFill>
            <a:schemeClr val="tx2"/>
          </a:solidFill>
          <a:latin typeface="Times New Roman" panose="02020603050405020304" pitchFamily="18" charset="0"/>
        </a:defRPr>
      </a:lvl6pPr>
      <a:lvl7pPr marL="914400" algn="l" rtl="0" eaLnBrk="0" fontAlgn="base" hangingPunct="0">
        <a:spcBef>
          <a:spcPct val="0"/>
        </a:spcBef>
        <a:spcAft>
          <a:spcPct val="0"/>
        </a:spcAft>
        <a:defRPr kumimoji="1" sz="4400">
          <a:solidFill>
            <a:schemeClr val="tx2"/>
          </a:solidFill>
          <a:latin typeface="Times New Roman" panose="02020603050405020304" pitchFamily="18" charset="0"/>
        </a:defRPr>
      </a:lvl7pPr>
      <a:lvl8pPr marL="1371600" algn="l" rtl="0" eaLnBrk="0" fontAlgn="base" hangingPunct="0">
        <a:spcBef>
          <a:spcPct val="0"/>
        </a:spcBef>
        <a:spcAft>
          <a:spcPct val="0"/>
        </a:spcAft>
        <a:defRPr kumimoji="1" sz="4400">
          <a:solidFill>
            <a:schemeClr val="tx2"/>
          </a:solidFill>
          <a:latin typeface="Times New Roman" panose="02020603050405020304" pitchFamily="18" charset="0"/>
        </a:defRPr>
      </a:lvl8pPr>
      <a:lvl9pPr marL="1828800" algn="l" rtl="0" eaLnBrk="0" fontAlgn="base" hangingPunct="0">
        <a:spcBef>
          <a:spcPct val="0"/>
        </a:spcBef>
        <a:spcAft>
          <a:spcPct val="0"/>
        </a:spcAft>
        <a:defRPr kumimoji="1"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3F9BF143-51AE-9C13-7AEB-EE5DFCD4D68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46F48B36-A636-FC4E-459D-7C5DBDDB86F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8A72FA0-0D9D-FEBA-7721-CCAE8D934E6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94913C3C-2FF0-432D-2690-9E16176F8B3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9547E027-8466-E277-1924-449EFB6F069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69F3A682-7466-4481-A9E4-9BE7DBCE6FF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11" r:id="rId1"/>
    <p:sldLayoutId id="2147509212" r:id="rId2"/>
    <p:sldLayoutId id="2147509213" r:id="rId3"/>
    <p:sldLayoutId id="2147509214" r:id="rId4"/>
    <p:sldLayoutId id="2147509215" r:id="rId5"/>
    <p:sldLayoutId id="2147509216" r:id="rId6"/>
    <p:sldLayoutId id="2147509217" r:id="rId7"/>
    <p:sldLayoutId id="2147509218" r:id="rId8"/>
    <p:sldLayoutId id="2147509219" r:id="rId9"/>
    <p:sldLayoutId id="2147509220" r:id="rId10"/>
    <p:sldLayoutId id="21475092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a:extLst>
              <a:ext uri="{FF2B5EF4-FFF2-40B4-BE49-F238E27FC236}">
                <a16:creationId xmlns:a16="http://schemas.microsoft.com/office/drawing/2014/main" id="{C73D6DB3-273C-A8E9-13EC-ECB71AA96D25}"/>
              </a:ext>
            </a:extLst>
          </p:cNvPr>
          <p:cNvGrpSpPr>
            <a:grpSpLocks/>
          </p:cNvGrpSpPr>
          <p:nvPr/>
        </p:nvGrpSpPr>
        <p:grpSpPr bwMode="auto">
          <a:xfrm>
            <a:off x="0" y="-4763"/>
            <a:ext cx="1065213" cy="6858001"/>
            <a:chOff x="0" y="-3"/>
            <a:chExt cx="670" cy="4320"/>
          </a:xfrm>
        </p:grpSpPr>
        <p:grpSp>
          <p:nvGrpSpPr>
            <p:cNvPr id="51208" name="Group 3">
              <a:extLst>
                <a:ext uri="{FF2B5EF4-FFF2-40B4-BE49-F238E27FC236}">
                  <a16:creationId xmlns:a16="http://schemas.microsoft.com/office/drawing/2014/main" id="{30228C14-D953-C3C7-21F2-A9450A2DCEA4}"/>
                </a:ext>
              </a:extLst>
            </p:cNvPr>
            <p:cNvGrpSpPr>
              <a:grpSpLocks/>
            </p:cNvGrpSpPr>
            <p:nvPr/>
          </p:nvGrpSpPr>
          <p:grpSpPr bwMode="auto">
            <a:xfrm rot="16200000" flipH="1">
              <a:off x="-1815" y="1838"/>
              <a:ext cx="4320" cy="638"/>
              <a:chOff x="-2" y="1562"/>
              <a:chExt cx="5762" cy="638"/>
            </a:xfrm>
          </p:grpSpPr>
          <p:sp>
            <p:nvSpPr>
              <p:cNvPr id="2052" name="Freeform 4">
                <a:extLst>
                  <a:ext uri="{FF2B5EF4-FFF2-40B4-BE49-F238E27FC236}">
                    <a16:creationId xmlns:a16="http://schemas.microsoft.com/office/drawing/2014/main" id="{0E007116-A0B1-714F-B4AE-BC749804474A}"/>
                  </a:ext>
                </a:extLst>
              </p:cNvPr>
              <p:cNvSpPr>
                <a:spLocks/>
              </p:cNvSpPr>
              <p:nvPr/>
            </p:nvSpPr>
            <p:spPr bwMode="ltGray">
              <a:xfrm rot="-5400000">
                <a:off x="2554" y="-990"/>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3" name="Freeform 5">
                <a:extLst>
                  <a:ext uri="{FF2B5EF4-FFF2-40B4-BE49-F238E27FC236}">
                    <a16:creationId xmlns:a16="http://schemas.microsoft.com/office/drawing/2014/main" id="{251117D6-FFA9-2BC2-1F0E-9D0A20AE507A}"/>
                  </a:ext>
                </a:extLst>
              </p:cNvPr>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4" name="Freeform 6">
                <a:extLst>
                  <a:ext uri="{FF2B5EF4-FFF2-40B4-BE49-F238E27FC236}">
                    <a16:creationId xmlns:a16="http://schemas.microsoft.com/office/drawing/2014/main" id="{C78FFCFD-D9C3-F4B6-51EB-5C99913CEB73}"/>
                  </a:ext>
                </a:extLst>
              </p:cNvPr>
              <p:cNvSpPr>
                <a:spLocks/>
              </p:cNvSpPr>
              <p:nvPr/>
            </p:nvSpPr>
            <p:spPr bwMode="ltGray">
              <a:xfrm rot="-5400000">
                <a:off x="948"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5" name="Freeform 7">
                <a:extLst>
                  <a:ext uri="{FF2B5EF4-FFF2-40B4-BE49-F238E27FC236}">
                    <a16:creationId xmlns:a16="http://schemas.microsoft.com/office/drawing/2014/main" id="{058E3142-EE17-38AB-12F9-99346D022F97}"/>
                  </a:ext>
                </a:extLst>
              </p:cNvPr>
              <p:cNvSpPr>
                <a:spLocks/>
              </p:cNvSpPr>
              <p:nvPr/>
            </p:nvSpPr>
            <p:spPr bwMode="ltGray">
              <a:xfrm rot="-5400000">
                <a:off x="-91"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6" name="Freeform 8">
                <a:extLst>
                  <a:ext uri="{FF2B5EF4-FFF2-40B4-BE49-F238E27FC236}">
                    <a16:creationId xmlns:a16="http://schemas.microsoft.com/office/drawing/2014/main" id="{7A795DE0-440D-EB43-E6D1-47C6079D7A8B}"/>
                  </a:ext>
                </a:extLst>
              </p:cNvPr>
              <p:cNvSpPr>
                <a:spLocks/>
              </p:cNvSpPr>
              <p:nvPr/>
            </p:nvSpPr>
            <p:spPr bwMode="ltGray">
              <a:xfrm rot="-5400000">
                <a:off x="664" y="1733"/>
                <a:ext cx="624" cy="29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7" name="Freeform 9">
                <a:extLst>
                  <a:ext uri="{FF2B5EF4-FFF2-40B4-BE49-F238E27FC236}">
                    <a16:creationId xmlns:a16="http://schemas.microsoft.com/office/drawing/2014/main" id="{F3E87065-EB6D-39BC-F986-AE5806DCC98F}"/>
                  </a:ext>
                </a:extLst>
              </p:cNvPr>
              <p:cNvSpPr>
                <a:spLocks/>
              </p:cNvSpPr>
              <p:nvPr/>
            </p:nvSpPr>
            <p:spPr bwMode="ltGray">
              <a:xfrm rot="-5400000">
                <a:off x="420" y="1699"/>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8" name="Freeform 10">
                <a:extLst>
                  <a:ext uri="{FF2B5EF4-FFF2-40B4-BE49-F238E27FC236}">
                    <a16:creationId xmlns:a16="http://schemas.microsoft.com/office/drawing/2014/main" id="{55EFBF2E-8731-7125-6E98-3CECBCA5169A}"/>
                  </a:ext>
                </a:extLst>
              </p:cNvPr>
              <p:cNvSpPr>
                <a:spLocks/>
              </p:cNvSpPr>
              <p:nvPr/>
            </p:nvSpPr>
            <p:spPr bwMode="ltGray">
              <a:xfrm rot="-5400000">
                <a:off x="133" y="1728"/>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9" name="Freeform 11">
                <a:extLst>
                  <a:ext uri="{FF2B5EF4-FFF2-40B4-BE49-F238E27FC236}">
                    <a16:creationId xmlns:a16="http://schemas.microsoft.com/office/drawing/2014/main" id="{F63F3E3F-138D-DC62-1DF0-5AF1EC69ADE3}"/>
                  </a:ext>
                </a:extLst>
              </p:cNvPr>
              <p:cNvSpPr>
                <a:spLocks/>
              </p:cNvSpPr>
              <p:nvPr/>
            </p:nvSpPr>
            <p:spPr bwMode="ltGray">
              <a:xfrm rot="-5400000">
                <a:off x="3188" y="1665"/>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0" name="Freeform 12">
                <a:extLst>
                  <a:ext uri="{FF2B5EF4-FFF2-40B4-BE49-F238E27FC236}">
                    <a16:creationId xmlns:a16="http://schemas.microsoft.com/office/drawing/2014/main" id="{3FC9B7CA-0D90-1BDE-7D76-86DB6CB97673}"/>
                  </a:ext>
                </a:extLst>
              </p:cNvPr>
              <p:cNvSpPr>
                <a:spLocks/>
              </p:cNvSpPr>
              <p:nvPr/>
            </p:nvSpPr>
            <p:spPr bwMode="ltGray">
              <a:xfrm rot="-5400000">
                <a:off x="2870"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1" name="Freeform 13">
                <a:extLst>
                  <a:ext uri="{FF2B5EF4-FFF2-40B4-BE49-F238E27FC236}">
                    <a16:creationId xmlns:a16="http://schemas.microsoft.com/office/drawing/2014/main" id="{83A565E6-218C-F7C9-E769-3104E770B9E9}"/>
                  </a:ext>
                </a:extLst>
              </p:cNvPr>
              <p:cNvSpPr>
                <a:spLocks/>
              </p:cNvSpPr>
              <p:nvPr/>
            </p:nvSpPr>
            <p:spPr bwMode="ltGray">
              <a:xfrm rot="-5400000">
                <a:off x="1829"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2" name="Freeform 14">
                <a:extLst>
                  <a:ext uri="{FF2B5EF4-FFF2-40B4-BE49-F238E27FC236}">
                    <a16:creationId xmlns:a16="http://schemas.microsoft.com/office/drawing/2014/main" id="{41FF53C6-537E-8CC0-5A62-8E9BDB924E9B}"/>
                  </a:ext>
                </a:extLst>
              </p:cNvPr>
              <p:cNvSpPr>
                <a:spLocks/>
              </p:cNvSpPr>
              <p:nvPr/>
            </p:nvSpPr>
            <p:spPr bwMode="ltGray">
              <a:xfrm rot="-5400000">
                <a:off x="2529" y="1729"/>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3" name="Freeform 15">
                <a:extLst>
                  <a:ext uri="{FF2B5EF4-FFF2-40B4-BE49-F238E27FC236}">
                    <a16:creationId xmlns:a16="http://schemas.microsoft.com/office/drawing/2014/main" id="{2E9F725A-7A9B-1599-B21B-0ABE326580AA}"/>
                  </a:ext>
                </a:extLst>
              </p:cNvPr>
              <p:cNvSpPr>
                <a:spLocks/>
              </p:cNvSpPr>
              <p:nvPr/>
            </p:nvSpPr>
            <p:spPr bwMode="ltGray">
              <a:xfrm rot="-5400000">
                <a:off x="2330"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4" name="Freeform 16">
                <a:extLst>
                  <a:ext uri="{FF2B5EF4-FFF2-40B4-BE49-F238E27FC236}">
                    <a16:creationId xmlns:a16="http://schemas.microsoft.com/office/drawing/2014/main" id="{8007ACE5-CBDC-A725-EBAB-B49BBFC09FF8}"/>
                  </a:ext>
                </a:extLst>
              </p:cNvPr>
              <p:cNvSpPr>
                <a:spLocks/>
              </p:cNvSpPr>
              <p:nvPr/>
            </p:nvSpPr>
            <p:spPr bwMode="ltGray">
              <a:xfrm rot="-5400000">
                <a:off x="2021"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5" name="Freeform 17">
                <a:extLst>
                  <a:ext uri="{FF2B5EF4-FFF2-40B4-BE49-F238E27FC236}">
                    <a16:creationId xmlns:a16="http://schemas.microsoft.com/office/drawing/2014/main" id="{247E2857-6DE5-B705-1349-B1E01465A925}"/>
                  </a:ext>
                </a:extLst>
              </p:cNvPr>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6" name="Freeform 18">
                <a:extLst>
                  <a:ext uri="{FF2B5EF4-FFF2-40B4-BE49-F238E27FC236}">
                    <a16:creationId xmlns:a16="http://schemas.microsoft.com/office/drawing/2014/main" id="{110A13F5-EEA8-6DFC-6C8F-64C908E29B44}"/>
                  </a:ext>
                </a:extLst>
              </p:cNvPr>
              <p:cNvSpPr>
                <a:spLocks/>
              </p:cNvSpPr>
              <p:nvPr/>
            </p:nvSpPr>
            <p:spPr bwMode="ltGray">
              <a:xfrm rot="-5400000">
                <a:off x="3703"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7" name="Freeform 19">
                <a:extLst>
                  <a:ext uri="{FF2B5EF4-FFF2-40B4-BE49-F238E27FC236}">
                    <a16:creationId xmlns:a16="http://schemas.microsoft.com/office/drawing/2014/main" id="{E06C114C-03A0-A80C-EBB8-BE53AF48B129}"/>
                  </a:ext>
                </a:extLst>
              </p:cNvPr>
              <p:cNvSpPr>
                <a:spLocks/>
              </p:cNvSpPr>
              <p:nvPr/>
            </p:nvSpPr>
            <p:spPr bwMode="ltGray">
              <a:xfrm rot="-5400000">
                <a:off x="4550"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8" name="Freeform 20">
                <a:extLst>
                  <a:ext uri="{FF2B5EF4-FFF2-40B4-BE49-F238E27FC236}">
                    <a16:creationId xmlns:a16="http://schemas.microsoft.com/office/drawing/2014/main" id="{176961B8-D063-BEDA-E311-9B686012C037}"/>
                  </a:ext>
                </a:extLst>
              </p:cNvPr>
              <p:cNvSpPr>
                <a:spLocks/>
              </p:cNvSpPr>
              <p:nvPr/>
            </p:nvSpPr>
            <p:spPr bwMode="ltGray">
              <a:xfrm>
                <a:off x="5427" y="1545"/>
                <a:ext cx="292"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9" name="Freeform 21">
                <a:extLst>
                  <a:ext uri="{FF2B5EF4-FFF2-40B4-BE49-F238E27FC236}">
                    <a16:creationId xmlns:a16="http://schemas.microsoft.com/office/drawing/2014/main" id="{601F229A-C09D-7FD8-DDEE-7D6BC1AE2908}"/>
                  </a:ext>
                </a:extLst>
              </p:cNvPr>
              <p:cNvSpPr>
                <a:spLocks/>
              </p:cNvSpPr>
              <p:nvPr/>
            </p:nvSpPr>
            <p:spPr bwMode="ltGray">
              <a:xfrm rot="-5400000">
                <a:off x="5079"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70" name="Freeform 22">
                <a:extLst>
                  <a:ext uri="{FF2B5EF4-FFF2-40B4-BE49-F238E27FC236}">
                    <a16:creationId xmlns:a16="http://schemas.microsoft.com/office/drawing/2014/main" id="{9B301300-6D18-13C5-5A26-E9E8F70A7D96}"/>
                  </a:ext>
                </a:extLst>
              </p:cNvPr>
              <p:cNvSpPr>
                <a:spLocks/>
              </p:cNvSpPr>
              <p:nvPr/>
            </p:nvSpPr>
            <p:spPr bwMode="ltGray">
              <a:xfrm rot="-5400000">
                <a:off x="4774"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2071" name="Freeform 23">
              <a:extLst>
                <a:ext uri="{FF2B5EF4-FFF2-40B4-BE49-F238E27FC236}">
                  <a16:creationId xmlns:a16="http://schemas.microsoft.com/office/drawing/2014/main" id="{895CC37F-C3B5-D98D-4645-528871BF22B3}"/>
                </a:ext>
              </a:extLst>
            </p:cNvPr>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72" name="Freeform 24">
              <a:extLst>
                <a:ext uri="{FF2B5EF4-FFF2-40B4-BE49-F238E27FC236}">
                  <a16:creationId xmlns:a16="http://schemas.microsoft.com/office/drawing/2014/main" id="{97D480FA-F405-C796-061B-082D8EA64B62}"/>
                </a:ext>
              </a:extLst>
            </p:cNvPr>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51203" name="Rectangle 25">
            <a:extLst>
              <a:ext uri="{FF2B5EF4-FFF2-40B4-BE49-F238E27FC236}">
                <a16:creationId xmlns:a16="http://schemas.microsoft.com/office/drawing/2014/main" id="{ECF9A529-8429-E005-6257-BBAFD5D903EE}"/>
              </a:ext>
            </a:extLst>
          </p:cNvPr>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4" name="Rectangle 26">
            <a:extLst>
              <a:ext uri="{FF2B5EF4-FFF2-40B4-BE49-F238E27FC236}">
                <a16:creationId xmlns:a16="http://schemas.microsoft.com/office/drawing/2014/main" id="{46F66FE7-ADD1-C5B7-7AD6-7786DB6192B2}"/>
              </a:ext>
            </a:extLst>
          </p:cNvPr>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5" name="Rectangle 27">
            <a:extLst>
              <a:ext uri="{FF2B5EF4-FFF2-40B4-BE49-F238E27FC236}">
                <a16:creationId xmlns:a16="http://schemas.microsoft.com/office/drawing/2014/main" id="{7AD05089-A7EA-5321-C7A6-51801815E372}"/>
              </a:ext>
            </a:extLst>
          </p:cNvPr>
          <p:cNvSpPr>
            <a:spLocks noGrp="1" noChangeArrowheads="1"/>
          </p:cNvSpPr>
          <p:nvPr>
            <p:ph type="dt" sz="half" idx="2"/>
          </p:nvPr>
        </p:nvSpPr>
        <p:spPr bwMode="auto">
          <a:xfrm>
            <a:off x="1173163" y="6265863"/>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latin typeface="+mn-lt"/>
              </a:defRPr>
            </a:lvl1pPr>
          </a:lstStyle>
          <a:p>
            <a:pPr>
              <a:defRPr/>
            </a:pPr>
            <a:endParaRPr lang="en-US" altLang="en-US"/>
          </a:p>
        </p:txBody>
      </p:sp>
      <p:sp>
        <p:nvSpPr>
          <p:cNvPr id="2076" name="Rectangle 28">
            <a:extLst>
              <a:ext uri="{FF2B5EF4-FFF2-40B4-BE49-F238E27FC236}">
                <a16:creationId xmlns:a16="http://schemas.microsoft.com/office/drawing/2014/main" id="{2DAD0006-5DF4-752D-EA0E-419987E8584D}"/>
              </a:ext>
            </a:extLst>
          </p:cNvPr>
          <p:cNvSpPr>
            <a:spLocks noGrp="1" noChangeArrowheads="1"/>
          </p:cNvSpPr>
          <p:nvPr>
            <p:ph type="ftr" sz="quarter" idx="3"/>
          </p:nvPr>
        </p:nvSpPr>
        <p:spPr bwMode="auto">
          <a:xfrm>
            <a:off x="35814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latin typeface="+mn-lt"/>
              </a:defRPr>
            </a:lvl1pPr>
          </a:lstStyle>
          <a:p>
            <a:pPr>
              <a:defRPr/>
            </a:pPr>
            <a:endParaRPr lang="en-US" altLang="en-US"/>
          </a:p>
        </p:txBody>
      </p:sp>
      <p:sp>
        <p:nvSpPr>
          <p:cNvPr id="2077" name="Rectangle 29">
            <a:extLst>
              <a:ext uri="{FF2B5EF4-FFF2-40B4-BE49-F238E27FC236}">
                <a16:creationId xmlns:a16="http://schemas.microsoft.com/office/drawing/2014/main" id="{A6B6014F-BCAE-F743-0563-7CD77A3A2473}"/>
              </a:ext>
            </a:extLst>
          </p:cNvPr>
          <p:cNvSpPr>
            <a:spLocks noGrp="1" noChangeArrowheads="1"/>
          </p:cNvSpPr>
          <p:nvPr>
            <p:ph type="sldNum" sz="quarter" idx="4"/>
          </p:nvPr>
        </p:nvSpPr>
        <p:spPr bwMode="auto">
          <a:xfrm>
            <a:off x="70104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021A50E7-15AB-432F-9E8E-AEAF743AF6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46" r:id="rId1"/>
    <p:sldLayoutId id="2147509156" r:id="rId2"/>
    <p:sldLayoutId id="2147509157" r:id="rId3"/>
    <p:sldLayoutId id="2147509158" r:id="rId4"/>
    <p:sldLayoutId id="2147509159" r:id="rId5"/>
    <p:sldLayoutId id="2147509160" r:id="rId6"/>
    <p:sldLayoutId id="2147509161" r:id="rId7"/>
    <p:sldLayoutId id="2147509162" r:id="rId8"/>
    <p:sldLayoutId id="2147509163" r:id="rId9"/>
    <p:sldLayoutId id="2147509164" r:id="rId10"/>
    <p:sldLayoutId id="2147509165" r:id="rId11"/>
    <p:sldLayoutId id="2147509166" r:id="rId12"/>
  </p:sldLayoutIdLst>
  <p:transition>
    <p:zoom/>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anose="02020603050405020304" pitchFamily="18" charset="0"/>
        </a:defRPr>
      </a:lvl2pPr>
      <a:lvl3pPr algn="l" rtl="0" eaLnBrk="0" fontAlgn="base" hangingPunct="0">
        <a:spcBef>
          <a:spcPct val="0"/>
        </a:spcBef>
        <a:spcAft>
          <a:spcPct val="0"/>
        </a:spcAft>
        <a:defRPr kumimoji="1" sz="4400">
          <a:solidFill>
            <a:schemeClr val="tx2"/>
          </a:solidFill>
          <a:latin typeface="Times New Roman" panose="02020603050405020304" pitchFamily="18" charset="0"/>
        </a:defRPr>
      </a:lvl3pPr>
      <a:lvl4pPr algn="l" rtl="0" eaLnBrk="0" fontAlgn="base" hangingPunct="0">
        <a:spcBef>
          <a:spcPct val="0"/>
        </a:spcBef>
        <a:spcAft>
          <a:spcPct val="0"/>
        </a:spcAft>
        <a:defRPr kumimoji="1" sz="4400">
          <a:solidFill>
            <a:schemeClr val="tx2"/>
          </a:solidFill>
          <a:latin typeface="Times New Roman" panose="02020603050405020304" pitchFamily="18" charset="0"/>
        </a:defRPr>
      </a:lvl4pPr>
      <a:lvl5pPr algn="l"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l" rtl="0" eaLnBrk="0" fontAlgn="base" hangingPunct="0">
        <a:spcBef>
          <a:spcPct val="0"/>
        </a:spcBef>
        <a:spcAft>
          <a:spcPct val="0"/>
        </a:spcAft>
        <a:defRPr kumimoji="1" sz="4400">
          <a:solidFill>
            <a:schemeClr val="tx2"/>
          </a:solidFill>
          <a:latin typeface="Times New Roman" panose="02020603050405020304" pitchFamily="18" charset="0"/>
        </a:defRPr>
      </a:lvl6pPr>
      <a:lvl7pPr marL="914400" algn="l" rtl="0" eaLnBrk="0" fontAlgn="base" hangingPunct="0">
        <a:spcBef>
          <a:spcPct val="0"/>
        </a:spcBef>
        <a:spcAft>
          <a:spcPct val="0"/>
        </a:spcAft>
        <a:defRPr kumimoji="1" sz="4400">
          <a:solidFill>
            <a:schemeClr val="tx2"/>
          </a:solidFill>
          <a:latin typeface="Times New Roman" panose="02020603050405020304" pitchFamily="18" charset="0"/>
        </a:defRPr>
      </a:lvl7pPr>
      <a:lvl8pPr marL="1371600" algn="l" rtl="0" eaLnBrk="0" fontAlgn="base" hangingPunct="0">
        <a:spcBef>
          <a:spcPct val="0"/>
        </a:spcBef>
        <a:spcAft>
          <a:spcPct val="0"/>
        </a:spcAft>
        <a:defRPr kumimoji="1" sz="4400">
          <a:solidFill>
            <a:schemeClr val="tx2"/>
          </a:solidFill>
          <a:latin typeface="Times New Roman" panose="02020603050405020304" pitchFamily="18" charset="0"/>
        </a:defRPr>
      </a:lvl8pPr>
      <a:lvl9pPr marL="1828800" algn="l" rtl="0" eaLnBrk="0" fontAlgn="base" hangingPunct="0">
        <a:spcBef>
          <a:spcPct val="0"/>
        </a:spcBef>
        <a:spcAft>
          <a:spcPct val="0"/>
        </a:spcAft>
        <a:defRPr kumimoji="1"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a:extLst>
              <a:ext uri="{FF2B5EF4-FFF2-40B4-BE49-F238E27FC236}">
                <a16:creationId xmlns:a16="http://schemas.microsoft.com/office/drawing/2014/main" id="{2FC1B106-4237-F57E-CB2F-BB370E0AEECD}"/>
              </a:ext>
            </a:extLst>
          </p:cNvPr>
          <p:cNvGrpSpPr>
            <a:grpSpLocks/>
          </p:cNvGrpSpPr>
          <p:nvPr/>
        </p:nvGrpSpPr>
        <p:grpSpPr bwMode="auto">
          <a:xfrm>
            <a:off x="0" y="-4763"/>
            <a:ext cx="1065213" cy="6858001"/>
            <a:chOff x="0" y="-3"/>
            <a:chExt cx="670" cy="4320"/>
          </a:xfrm>
        </p:grpSpPr>
        <p:grpSp>
          <p:nvGrpSpPr>
            <p:cNvPr id="52232" name="Group 3">
              <a:extLst>
                <a:ext uri="{FF2B5EF4-FFF2-40B4-BE49-F238E27FC236}">
                  <a16:creationId xmlns:a16="http://schemas.microsoft.com/office/drawing/2014/main" id="{6A34CC37-8CB7-019B-3366-BF51A098497E}"/>
                </a:ext>
              </a:extLst>
            </p:cNvPr>
            <p:cNvGrpSpPr>
              <a:grpSpLocks/>
            </p:cNvGrpSpPr>
            <p:nvPr/>
          </p:nvGrpSpPr>
          <p:grpSpPr bwMode="auto">
            <a:xfrm rot="16200000" flipH="1">
              <a:off x="-1815" y="1838"/>
              <a:ext cx="4320" cy="638"/>
              <a:chOff x="-2" y="1562"/>
              <a:chExt cx="5762" cy="638"/>
            </a:xfrm>
          </p:grpSpPr>
          <p:sp>
            <p:nvSpPr>
              <p:cNvPr id="2052" name="Freeform 4">
                <a:extLst>
                  <a:ext uri="{FF2B5EF4-FFF2-40B4-BE49-F238E27FC236}">
                    <a16:creationId xmlns:a16="http://schemas.microsoft.com/office/drawing/2014/main" id="{49CE0D2A-81D2-9FCF-9876-98036576EE55}"/>
                  </a:ext>
                </a:extLst>
              </p:cNvPr>
              <p:cNvSpPr>
                <a:spLocks/>
              </p:cNvSpPr>
              <p:nvPr/>
            </p:nvSpPr>
            <p:spPr bwMode="ltGray">
              <a:xfrm rot="-5400000">
                <a:off x="2554" y="-990"/>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3" name="Freeform 5">
                <a:extLst>
                  <a:ext uri="{FF2B5EF4-FFF2-40B4-BE49-F238E27FC236}">
                    <a16:creationId xmlns:a16="http://schemas.microsoft.com/office/drawing/2014/main" id="{1E8FA4FB-9CB8-5C67-1D9A-A74B500D0161}"/>
                  </a:ext>
                </a:extLst>
              </p:cNvPr>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4" name="Freeform 6">
                <a:extLst>
                  <a:ext uri="{FF2B5EF4-FFF2-40B4-BE49-F238E27FC236}">
                    <a16:creationId xmlns:a16="http://schemas.microsoft.com/office/drawing/2014/main" id="{44301F4C-D7D7-613A-B764-14E58920A8F0}"/>
                  </a:ext>
                </a:extLst>
              </p:cNvPr>
              <p:cNvSpPr>
                <a:spLocks/>
              </p:cNvSpPr>
              <p:nvPr/>
            </p:nvSpPr>
            <p:spPr bwMode="ltGray">
              <a:xfrm rot="-5400000">
                <a:off x="948"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5" name="Freeform 7">
                <a:extLst>
                  <a:ext uri="{FF2B5EF4-FFF2-40B4-BE49-F238E27FC236}">
                    <a16:creationId xmlns:a16="http://schemas.microsoft.com/office/drawing/2014/main" id="{FA84580F-C5EC-0169-1916-435E5C37F7F1}"/>
                  </a:ext>
                </a:extLst>
              </p:cNvPr>
              <p:cNvSpPr>
                <a:spLocks/>
              </p:cNvSpPr>
              <p:nvPr/>
            </p:nvSpPr>
            <p:spPr bwMode="ltGray">
              <a:xfrm rot="-5400000">
                <a:off x="-91" y="1769"/>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6" name="Freeform 8">
                <a:extLst>
                  <a:ext uri="{FF2B5EF4-FFF2-40B4-BE49-F238E27FC236}">
                    <a16:creationId xmlns:a16="http://schemas.microsoft.com/office/drawing/2014/main" id="{A5328693-5240-A12C-0266-4C5A0DAF8156}"/>
                  </a:ext>
                </a:extLst>
              </p:cNvPr>
              <p:cNvSpPr>
                <a:spLocks/>
              </p:cNvSpPr>
              <p:nvPr/>
            </p:nvSpPr>
            <p:spPr bwMode="ltGray">
              <a:xfrm rot="-5400000">
                <a:off x="664" y="1733"/>
                <a:ext cx="624" cy="29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7" name="Freeform 9">
                <a:extLst>
                  <a:ext uri="{FF2B5EF4-FFF2-40B4-BE49-F238E27FC236}">
                    <a16:creationId xmlns:a16="http://schemas.microsoft.com/office/drawing/2014/main" id="{58E625B5-5334-1133-FDCC-7E7D45EE27E1}"/>
                  </a:ext>
                </a:extLst>
              </p:cNvPr>
              <p:cNvSpPr>
                <a:spLocks/>
              </p:cNvSpPr>
              <p:nvPr/>
            </p:nvSpPr>
            <p:spPr bwMode="ltGray">
              <a:xfrm rot="-5400000">
                <a:off x="420" y="1699"/>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8" name="Freeform 10">
                <a:extLst>
                  <a:ext uri="{FF2B5EF4-FFF2-40B4-BE49-F238E27FC236}">
                    <a16:creationId xmlns:a16="http://schemas.microsoft.com/office/drawing/2014/main" id="{AAE2CD57-3CA3-0C2B-01A6-60899A79E0F4}"/>
                  </a:ext>
                </a:extLst>
              </p:cNvPr>
              <p:cNvSpPr>
                <a:spLocks/>
              </p:cNvSpPr>
              <p:nvPr/>
            </p:nvSpPr>
            <p:spPr bwMode="ltGray">
              <a:xfrm rot="-5400000">
                <a:off x="133" y="1728"/>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59" name="Freeform 11">
                <a:extLst>
                  <a:ext uri="{FF2B5EF4-FFF2-40B4-BE49-F238E27FC236}">
                    <a16:creationId xmlns:a16="http://schemas.microsoft.com/office/drawing/2014/main" id="{0AF80D0A-8776-7B64-34DA-429F4E8254F0}"/>
                  </a:ext>
                </a:extLst>
              </p:cNvPr>
              <p:cNvSpPr>
                <a:spLocks/>
              </p:cNvSpPr>
              <p:nvPr/>
            </p:nvSpPr>
            <p:spPr bwMode="ltGray">
              <a:xfrm rot="-5400000">
                <a:off x="3188" y="1665"/>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0" name="Freeform 12">
                <a:extLst>
                  <a:ext uri="{FF2B5EF4-FFF2-40B4-BE49-F238E27FC236}">
                    <a16:creationId xmlns:a16="http://schemas.microsoft.com/office/drawing/2014/main" id="{B0CAF907-F5A1-F9ED-8C64-53240C94388B}"/>
                  </a:ext>
                </a:extLst>
              </p:cNvPr>
              <p:cNvSpPr>
                <a:spLocks/>
              </p:cNvSpPr>
              <p:nvPr/>
            </p:nvSpPr>
            <p:spPr bwMode="ltGray">
              <a:xfrm rot="-5400000">
                <a:off x="2870"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1" name="Freeform 13">
                <a:extLst>
                  <a:ext uri="{FF2B5EF4-FFF2-40B4-BE49-F238E27FC236}">
                    <a16:creationId xmlns:a16="http://schemas.microsoft.com/office/drawing/2014/main" id="{0232B721-F7CA-9F79-1971-CADEE547087D}"/>
                  </a:ext>
                </a:extLst>
              </p:cNvPr>
              <p:cNvSpPr>
                <a:spLocks/>
              </p:cNvSpPr>
              <p:nvPr/>
            </p:nvSpPr>
            <p:spPr bwMode="ltGray">
              <a:xfrm rot="-5400000">
                <a:off x="1829"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2" name="Freeform 14">
                <a:extLst>
                  <a:ext uri="{FF2B5EF4-FFF2-40B4-BE49-F238E27FC236}">
                    <a16:creationId xmlns:a16="http://schemas.microsoft.com/office/drawing/2014/main" id="{DCF69331-C08E-F8EB-7C73-034D91612249}"/>
                  </a:ext>
                </a:extLst>
              </p:cNvPr>
              <p:cNvSpPr>
                <a:spLocks/>
              </p:cNvSpPr>
              <p:nvPr/>
            </p:nvSpPr>
            <p:spPr bwMode="ltGray">
              <a:xfrm rot="-5400000">
                <a:off x="2529" y="1729"/>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3" name="Freeform 15">
                <a:extLst>
                  <a:ext uri="{FF2B5EF4-FFF2-40B4-BE49-F238E27FC236}">
                    <a16:creationId xmlns:a16="http://schemas.microsoft.com/office/drawing/2014/main" id="{B3A682CD-3F00-C55B-5675-00A5CF717796}"/>
                  </a:ext>
                </a:extLst>
              </p:cNvPr>
              <p:cNvSpPr>
                <a:spLocks/>
              </p:cNvSpPr>
              <p:nvPr/>
            </p:nvSpPr>
            <p:spPr bwMode="ltGray">
              <a:xfrm rot="-5400000">
                <a:off x="2330"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4" name="Freeform 16">
                <a:extLst>
                  <a:ext uri="{FF2B5EF4-FFF2-40B4-BE49-F238E27FC236}">
                    <a16:creationId xmlns:a16="http://schemas.microsoft.com/office/drawing/2014/main" id="{2E86F8ED-55DA-0B6D-5D12-F19FA3BB34A7}"/>
                  </a:ext>
                </a:extLst>
              </p:cNvPr>
              <p:cNvSpPr>
                <a:spLocks/>
              </p:cNvSpPr>
              <p:nvPr/>
            </p:nvSpPr>
            <p:spPr bwMode="ltGray">
              <a:xfrm rot="-5400000">
                <a:off x="2021"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5" name="Freeform 17">
                <a:extLst>
                  <a:ext uri="{FF2B5EF4-FFF2-40B4-BE49-F238E27FC236}">
                    <a16:creationId xmlns:a16="http://schemas.microsoft.com/office/drawing/2014/main" id="{3874787A-3E1C-B359-3F70-DD418E6B4A9B}"/>
                  </a:ext>
                </a:extLst>
              </p:cNvPr>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6" name="Freeform 18">
                <a:extLst>
                  <a:ext uri="{FF2B5EF4-FFF2-40B4-BE49-F238E27FC236}">
                    <a16:creationId xmlns:a16="http://schemas.microsoft.com/office/drawing/2014/main" id="{52E8AD03-6EB5-F4A5-5B43-CB1F2B92D312}"/>
                  </a:ext>
                </a:extLst>
              </p:cNvPr>
              <p:cNvSpPr>
                <a:spLocks/>
              </p:cNvSpPr>
              <p:nvPr/>
            </p:nvSpPr>
            <p:spPr bwMode="ltGray">
              <a:xfrm rot="-5400000">
                <a:off x="3703" y="1685"/>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7" name="Freeform 19">
                <a:extLst>
                  <a:ext uri="{FF2B5EF4-FFF2-40B4-BE49-F238E27FC236}">
                    <a16:creationId xmlns:a16="http://schemas.microsoft.com/office/drawing/2014/main" id="{0B496E18-6402-B956-6B34-3562784ACA20}"/>
                  </a:ext>
                </a:extLst>
              </p:cNvPr>
              <p:cNvSpPr>
                <a:spLocks/>
              </p:cNvSpPr>
              <p:nvPr/>
            </p:nvSpPr>
            <p:spPr bwMode="ltGray">
              <a:xfrm rot="-5400000">
                <a:off x="4550" y="1764"/>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8" name="Freeform 20">
                <a:extLst>
                  <a:ext uri="{FF2B5EF4-FFF2-40B4-BE49-F238E27FC236}">
                    <a16:creationId xmlns:a16="http://schemas.microsoft.com/office/drawing/2014/main" id="{65A5EEF7-0CC7-0A62-6E74-E193126986D4}"/>
                  </a:ext>
                </a:extLst>
              </p:cNvPr>
              <p:cNvSpPr>
                <a:spLocks/>
              </p:cNvSpPr>
              <p:nvPr/>
            </p:nvSpPr>
            <p:spPr bwMode="ltGray">
              <a:xfrm>
                <a:off x="5427" y="1545"/>
                <a:ext cx="292"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69" name="Freeform 21">
                <a:extLst>
                  <a:ext uri="{FF2B5EF4-FFF2-40B4-BE49-F238E27FC236}">
                    <a16:creationId xmlns:a16="http://schemas.microsoft.com/office/drawing/2014/main" id="{3203F03E-38CD-D8BB-7028-8F831134E4E1}"/>
                  </a:ext>
                </a:extLst>
              </p:cNvPr>
              <p:cNvSpPr>
                <a:spLocks/>
              </p:cNvSpPr>
              <p:nvPr/>
            </p:nvSpPr>
            <p:spPr bwMode="ltGray">
              <a:xfrm rot="-5400000">
                <a:off x="5079"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70" name="Freeform 22">
                <a:extLst>
                  <a:ext uri="{FF2B5EF4-FFF2-40B4-BE49-F238E27FC236}">
                    <a16:creationId xmlns:a16="http://schemas.microsoft.com/office/drawing/2014/main" id="{F086243B-2B4B-2552-596C-F678C60EAE88}"/>
                  </a:ext>
                </a:extLst>
              </p:cNvPr>
              <p:cNvSpPr>
                <a:spLocks/>
              </p:cNvSpPr>
              <p:nvPr/>
            </p:nvSpPr>
            <p:spPr bwMode="ltGray">
              <a:xfrm rot="-5400000">
                <a:off x="4774"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2071" name="Freeform 23">
              <a:extLst>
                <a:ext uri="{FF2B5EF4-FFF2-40B4-BE49-F238E27FC236}">
                  <a16:creationId xmlns:a16="http://schemas.microsoft.com/office/drawing/2014/main" id="{4168A86F-E352-145F-471F-E8708BBE0A65}"/>
                </a:ext>
              </a:extLst>
            </p:cNvPr>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
          <p:nvSpPr>
            <p:cNvPr id="2072" name="Freeform 24">
              <a:extLst>
                <a:ext uri="{FF2B5EF4-FFF2-40B4-BE49-F238E27FC236}">
                  <a16:creationId xmlns:a16="http://schemas.microsoft.com/office/drawing/2014/main" id="{3B30DC75-4235-5F33-74DB-4C5BCC4A9BCC}"/>
                </a:ext>
              </a:extLst>
            </p:cNvPr>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grpSp>
      <p:sp>
        <p:nvSpPr>
          <p:cNvPr id="52227" name="Rectangle 25">
            <a:extLst>
              <a:ext uri="{FF2B5EF4-FFF2-40B4-BE49-F238E27FC236}">
                <a16:creationId xmlns:a16="http://schemas.microsoft.com/office/drawing/2014/main" id="{58C1C89D-D58E-2980-7A7E-70B143F19C98}"/>
              </a:ext>
            </a:extLst>
          </p:cNvPr>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8" name="Rectangle 26">
            <a:extLst>
              <a:ext uri="{FF2B5EF4-FFF2-40B4-BE49-F238E27FC236}">
                <a16:creationId xmlns:a16="http://schemas.microsoft.com/office/drawing/2014/main" id="{5F3C67B0-19D9-E384-5671-43B829B54CE2}"/>
              </a:ext>
            </a:extLst>
          </p:cNvPr>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5" name="Rectangle 27">
            <a:extLst>
              <a:ext uri="{FF2B5EF4-FFF2-40B4-BE49-F238E27FC236}">
                <a16:creationId xmlns:a16="http://schemas.microsoft.com/office/drawing/2014/main" id="{CAFFA71A-F1CC-B618-5C27-EA83ECF15262}"/>
              </a:ext>
            </a:extLst>
          </p:cNvPr>
          <p:cNvSpPr>
            <a:spLocks noGrp="1" noChangeArrowheads="1"/>
          </p:cNvSpPr>
          <p:nvPr>
            <p:ph type="dt" sz="half" idx="2"/>
          </p:nvPr>
        </p:nvSpPr>
        <p:spPr bwMode="auto">
          <a:xfrm>
            <a:off x="1173163" y="6265863"/>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latin typeface="+mn-lt"/>
              </a:defRPr>
            </a:lvl1pPr>
          </a:lstStyle>
          <a:p>
            <a:pPr>
              <a:defRPr/>
            </a:pPr>
            <a:endParaRPr lang="en-US" altLang="en-US"/>
          </a:p>
        </p:txBody>
      </p:sp>
      <p:sp>
        <p:nvSpPr>
          <p:cNvPr id="2076" name="Rectangle 28">
            <a:extLst>
              <a:ext uri="{FF2B5EF4-FFF2-40B4-BE49-F238E27FC236}">
                <a16:creationId xmlns:a16="http://schemas.microsoft.com/office/drawing/2014/main" id="{1C661E0A-1086-58CA-0A93-245E1945E293}"/>
              </a:ext>
            </a:extLst>
          </p:cNvPr>
          <p:cNvSpPr>
            <a:spLocks noGrp="1" noChangeArrowheads="1"/>
          </p:cNvSpPr>
          <p:nvPr>
            <p:ph type="ftr" sz="quarter" idx="3"/>
          </p:nvPr>
        </p:nvSpPr>
        <p:spPr bwMode="auto">
          <a:xfrm>
            <a:off x="35814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latin typeface="+mn-lt"/>
              </a:defRPr>
            </a:lvl1pPr>
          </a:lstStyle>
          <a:p>
            <a:pPr>
              <a:defRPr/>
            </a:pPr>
            <a:endParaRPr lang="en-US" altLang="en-US"/>
          </a:p>
        </p:txBody>
      </p:sp>
      <p:sp>
        <p:nvSpPr>
          <p:cNvPr id="2077" name="Rectangle 29">
            <a:extLst>
              <a:ext uri="{FF2B5EF4-FFF2-40B4-BE49-F238E27FC236}">
                <a16:creationId xmlns:a16="http://schemas.microsoft.com/office/drawing/2014/main" id="{0078D18C-B3CC-8B42-7818-412121B74E51}"/>
              </a:ext>
            </a:extLst>
          </p:cNvPr>
          <p:cNvSpPr>
            <a:spLocks noGrp="1" noChangeArrowheads="1"/>
          </p:cNvSpPr>
          <p:nvPr>
            <p:ph type="sldNum" sz="quarter" idx="4"/>
          </p:nvPr>
        </p:nvSpPr>
        <p:spPr bwMode="auto">
          <a:xfrm>
            <a:off x="70104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21A14592-9391-475D-9EDC-E4A8DF9B61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47" r:id="rId1"/>
    <p:sldLayoutId id="2147509167" r:id="rId2"/>
    <p:sldLayoutId id="2147509168" r:id="rId3"/>
    <p:sldLayoutId id="2147509169" r:id="rId4"/>
    <p:sldLayoutId id="2147509170" r:id="rId5"/>
    <p:sldLayoutId id="2147509171" r:id="rId6"/>
    <p:sldLayoutId id="2147509172" r:id="rId7"/>
    <p:sldLayoutId id="2147509173" r:id="rId8"/>
    <p:sldLayoutId id="2147509174" r:id="rId9"/>
    <p:sldLayoutId id="2147509175" r:id="rId10"/>
    <p:sldLayoutId id="2147509176" r:id="rId11"/>
    <p:sldLayoutId id="2147509177" r:id="rId12"/>
  </p:sldLayoutIdLst>
  <p:transition>
    <p:zoom/>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anose="02020603050405020304" pitchFamily="18" charset="0"/>
        </a:defRPr>
      </a:lvl2pPr>
      <a:lvl3pPr algn="l" rtl="0" eaLnBrk="0" fontAlgn="base" hangingPunct="0">
        <a:spcBef>
          <a:spcPct val="0"/>
        </a:spcBef>
        <a:spcAft>
          <a:spcPct val="0"/>
        </a:spcAft>
        <a:defRPr kumimoji="1" sz="4400">
          <a:solidFill>
            <a:schemeClr val="tx2"/>
          </a:solidFill>
          <a:latin typeface="Times New Roman" panose="02020603050405020304" pitchFamily="18" charset="0"/>
        </a:defRPr>
      </a:lvl3pPr>
      <a:lvl4pPr algn="l" rtl="0" eaLnBrk="0" fontAlgn="base" hangingPunct="0">
        <a:spcBef>
          <a:spcPct val="0"/>
        </a:spcBef>
        <a:spcAft>
          <a:spcPct val="0"/>
        </a:spcAft>
        <a:defRPr kumimoji="1" sz="4400">
          <a:solidFill>
            <a:schemeClr val="tx2"/>
          </a:solidFill>
          <a:latin typeface="Times New Roman" panose="02020603050405020304" pitchFamily="18" charset="0"/>
        </a:defRPr>
      </a:lvl4pPr>
      <a:lvl5pPr algn="l"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l" rtl="0" eaLnBrk="0" fontAlgn="base" hangingPunct="0">
        <a:spcBef>
          <a:spcPct val="0"/>
        </a:spcBef>
        <a:spcAft>
          <a:spcPct val="0"/>
        </a:spcAft>
        <a:defRPr kumimoji="1" sz="4400">
          <a:solidFill>
            <a:schemeClr val="tx2"/>
          </a:solidFill>
          <a:latin typeface="Times New Roman" panose="02020603050405020304" pitchFamily="18" charset="0"/>
        </a:defRPr>
      </a:lvl6pPr>
      <a:lvl7pPr marL="914400" algn="l" rtl="0" eaLnBrk="0" fontAlgn="base" hangingPunct="0">
        <a:spcBef>
          <a:spcPct val="0"/>
        </a:spcBef>
        <a:spcAft>
          <a:spcPct val="0"/>
        </a:spcAft>
        <a:defRPr kumimoji="1" sz="4400">
          <a:solidFill>
            <a:schemeClr val="tx2"/>
          </a:solidFill>
          <a:latin typeface="Times New Roman" panose="02020603050405020304" pitchFamily="18" charset="0"/>
        </a:defRPr>
      </a:lvl7pPr>
      <a:lvl8pPr marL="1371600" algn="l" rtl="0" eaLnBrk="0" fontAlgn="base" hangingPunct="0">
        <a:spcBef>
          <a:spcPct val="0"/>
        </a:spcBef>
        <a:spcAft>
          <a:spcPct val="0"/>
        </a:spcAft>
        <a:defRPr kumimoji="1" sz="4400">
          <a:solidFill>
            <a:schemeClr val="tx2"/>
          </a:solidFill>
          <a:latin typeface="Times New Roman" panose="02020603050405020304" pitchFamily="18" charset="0"/>
        </a:defRPr>
      </a:lvl8pPr>
      <a:lvl9pPr marL="1828800" algn="l" rtl="0" eaLnBrk="0" fontAlgn="base" hangingPunct="0">
        <a:spcBef>
          <a:spcPct val="0"/>
        </a:spcBef>
        <a:spcAft>
          <a:spcPct val="0"/>
        </a:spcAft>
        <a:defRPr kumimoji="1"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B7B477D-4B2E-798F-8BA3-B3EF4E34D74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a:extLst>
              <a:ext uri="{FF2B5EF4-FFF2-40B4-BE49-F238E27FC236}">
                <a16:creationId xmlns:a16="http://schemas.microsoft.com/office/drawing/2014/main" id="{6E7CA36D-7BD0-F7F6-8EEB-37A8D06F454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2FAEA69-01F3-70A7-7189-39FECE3733A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0C545132-AE17-1E13-0351-B4EB55B115A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1D3A08B6-10E1-42EA-8D78-367BD814E83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E8A16AF-232B-4676-82A4-5E7E0FCD895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48" r:id="rId1"/>
    <p:sldLayoutId id="2147509649" r:id="rId2"/>
    <p:sldLayoutId id="2147509650" r:id="rId3"/>
    <p:sldLayoutId id="2147509651" r:id="rId4"/>
    <p:sldLayoutId id="2147509652" r:id="rId5"/>
    <p:sldLayoutId id="2147509653" r:id="rId6"/>
    <p:sldLayoutId id="2147509654" r:id="rId7"/>
    <p:sldLayoutId id="2147509655" r:id="rId8"/>
    <p:sldLayoutId id="2147509656" r:id="rId9"/>
    <p:sldLayoutId id="2147509657" r:id="rId10"/>
    <p:sldLayoutId id="2147509658" r:id="rId11"/>
    <p:sldLayoutId id="2147509659" r:id="rId12"/>
    <p:sldLayoutId id="214750966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B703899-9617-AACD-A6B0-C59892D93A1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22C49573-BEB2-72D1-E051-AE6272C591D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5FE5829-D22D-961A-56E1-C81DC72CFAD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DFF0E065-D57A-C427-AB37-1ECFCB515F8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000B4D8D-84BF-3FD4-6B06-6CEEF4B3C25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93DBF84-D112-474F-84D5-B9A6E33630C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61" r:id="rId1"/>
    <p:sldLayoutId id="2147509662" r:id="rId2"/>
    <p:sldLayoutId id="2147509663" r:id="rId3"/>
    <p:sldLayoutId id="2147509664" r:id="rId4"/>
    <p:sldLayoutId id="2147509665" r:id="rId5"/>
    <p:sldLayoutId id="2147509666" r:id="rId6"/>
    <p:sldLayoutId id="2147509667" r:id="rId7"/>
    <p:sldLayoutId id="2147509668" r:id="rId8"/>
    <p:sldLayoutId id="2147509669" r:id="rId9"/>
    <p:sldLayoutId id="2147509670" r:id="rId10"/>
    <p:sldLayoutId id="2147509671" r:id="rId11"/>
    <p:sldLayoutId id="2147509672" r:id="rId12"/>
    <p:sldLayoutId id="2147509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5C9C721A-6F30-DED3-AC4F-976122CDABC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5299" name="Rectangle 3">
            <a:extLst>
              <a:ext uri="{FF2B5EF4-FFF2-40B4-BE49-F238E27FC236}">
                <a16:creationId xmlns:a16="http://schemas.microsoft.com/office/drawing/2014/main" id="{4561F56D-EF35-2535-D9A9-604588761BF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309BA1A-70B1-FE5E-89AE-AA2B7677A4F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F832DDCB-27E0-31F8-2835-4C37BD5428A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AB589A3E-8B6A-7610-2614-B6197D78905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698F929E-E5BA-4B15-898C-C54550EB68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74" r:id="rId1"/>
    <p:sldLayoutId id="2147509675" r:id="rId2"/>
    <p:sldLayoutId id="2147509676" r:id="rId3"/>
    <p:sldLayoutId id="2147509677" r:id="rId4"/>
    <p:sldLayoutId id="2147509678" r:id="rId5"/>
    <p:sldLayoutId id="2147509679" r:id="rId6"/>
    <p:sldLayoutId id="2147509680" r:id="rId7"/>
    <p:sldLayoutId id="2147509681" r:id="rId8"/>
    <p:sldLayoutId id="2147509682" r:id="rId9"/>
    <p:sldLayoutId id="2147509683" r:id="rId10"/>
    <p:sldLayoutId id="2147509684" r:id="rId11"/>
    <p:sldLayoutId id="2147509685" r:id="rId12"/>
    <p:sldLayoutId id="214750968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95B6E18-C436-8F89-AB23-44784EEC22E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4F11418-EFF5-B299-A67E-106BBFAD03D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27A1BDE-26F3-E92A-4D66-FDF87821CB7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343FEB45-E4F5-93F8-38AE-6D60FDAF077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FE82CEAF-C070-D73D-8000-69965BCADF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40DC089-AAE4-4EE0-8EB5-C19F5098FD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687" r:id="rId1"/>
    <p:sldLayoutId id="2147509688" r:id="rId2"/>
    <p:sldLayoutId id="2147509689" r:id="rId3"/>
    <p:sldLayoutId id="2147509690" r:id="rId4"/>
    <p:sldLayoutId id="2147509691" r:id="rId5"/>
    <p:sldLayoutId id="2147509692" r:id="rId6"/>
    <p:sldLayoutId id="2147509693" r:id="rId7"/>
    <p:sldLayoutId id="2147509694" r:id="rId8"/>
    <p:sldLayoutId id="2147509695" r:id="rId9"/>
    <p:sldLayoutId id="2147509696" r:id="rId10"/>
    <p:sldLayoutId id="2147509697" r:id="rId11"/>
    <p:sldLayoutId id="2147509698" r:id="rId12"/>
    <p:sldLayoutId id="21475096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442D5CC-8CBA-4626-1B80-2BF5D6D43E0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7" name="Rectangle 3">
            <a:extLst>
              <a:ext uri="{FF2B5EF4-FFF2-40B4-BE49-F238E27FC236}">
                <a16:creationId xmlns:a16="http://schemas.microsoft.com/office/drawing/2014/main" id="{870DFA96-8F1A-37D1-007E-7318ABA6F68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99205CA-3514-9DEA-3C18-D5FAD2783BE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1BE01990-1703-6390-299B-926AC1ACE6E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5E4A684C-2D5A-7A94-AEFB-98B2ED0EE3D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6C88F92-5FC6-4B56-AC90-2A62CD0677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700" r:id="rId1"/>
    <p:sldLayoutId id="2147509701" r:id="rId2"/>
    <p:sldLayoutId id="2147509702" r:id="rId3"/>
    <p:sldLayoutId id="2147509703" r:id="rId4"/>
    <p:sldLayoutId id="2147509704" r:id="rId5"/>
    <p:sldLayoutId id="2147509705" r:id="rId6"/>
    <p:sldLayoutId id="2147509706" r:id="rId7"/>
    <p:sldLayoutId id="2147509707" r:id="rId8"/>
    <p:sldLayoutId id="2147509708" r:id="rId9"/>
    <p:sldLayoutId id="2147509709" r:id="rId10"/>
    <p:sldLayoutId id="2147509710" r:id="rId11"/>
    <p:sldLayoutId id="2147509711" r:id="rId12"/>
    <p:sldLayoutId id="2147509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DA624EF-5E0A-B286-F68D-934731C16BF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8371" name="Rectangle 3">
            <a:extLst>
              <a:ext uri="{FF2B5EF4-FFF2-40B4-BE49-F238E27FC236}">
                <a16:creationId xmlns:a16="http://schemas.microsoft.com/office/drawing/2014/main" id="{542E1C77-10A7-E7A8-AE17-7944534FAA1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E1B95FB-08E0-5FC1-70C4-C3702311912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334A2391-2CF5-644B-A9FC-366DFEFCEF9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022CF56C-813C-106C-C74D-7DB8FE3871A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BB2F53F-0928-4E22-9EBC-11DC785B2B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713" r:id="rId1"/>
    <p:sldLayoutId id="2147509714" r:id="rId2"/>
    <p:sldLayoutId id="2147509715" r:id="rId3"/>
    <p:sldLayoutId id="2147509716" r:id="rId4"/>
    <p:sldLayoutId id="2147509717" r:id="rId5"/>
    <p:sldLayoutId id="2147509718" r:id="rId6"/>
    <p:sldLayoutId id="2147509719" r:id="rId7"/>
    <p:sldLayoutId id="2147509720" r:id="rId8"/>
    <p:sldLayoutId id="2147509721" r:id="rId9"/>
    <p:sldLayoutId id="2147509722" r:id="rId10"/>
    <p:sldLayoutId id="2147509723" r:id="rId11"/>
    <p:sldLayoutId id="2147509724" r:id="rId12"/>
    <p:sldLayoutId id="214750972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3CDD2A5-7F36-320F-C6A9-5E7B37A6C7A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9395" name="Rectangle 3">
            <a:extLst>
              <a:ext uri="{FF2B5EF4-FFF2-40B4-BE49-F238E27FC236}">
                <a16:creationId xmlns:a16="http://schemas.microsoft.com/office/drawing/2014/main" id="{875BD457-6B92-136F-C461-EE50FE4CC13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12A6CFD-F52D-4605-8810-C670A7C6AC7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6080F72C-941D-F313-D247-90AE14BA36B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E71DA78F-E87A-F972-3DA0-C991F29F80A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09D83B4-A19D-4DEB-A8EF-BB6FF7CA044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726" r:id="rId1"/>
    <p:sldLayoutId id="2147509727" r:id="rId2"/>
    <p:sldLayoutId id="2147509728" r:id="rId3"/>
    <p:sldLayoutId id="2147509729" r:id="rId4"/>
    <p:sldLayoutId id="2147509730" r:id="rId5"/>
    <p:sldLayoutId id="2147509731" r:id="rId6"/>
    <p:sldLayoutId id="2147509732" r:id="rId7"/>
    <p:sldLayoutId id="2147509733" r:id="rId8"/>
    <p:sldLayoutId id="2147509734" r:id="rId9"/>
    <p:sldLayoutId id="2147509735" r:id="rId10"/>
    <p:sldLayoutId id="2147509736" r:id="rId11"/>
    <p:sldLayoutId id="2147509737" r:id="rId12"/>
    <p:sldLayoutId id="214750973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27D0516-34CE-B788-2D76-EFA50F36AB9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0419" name="Rectangle 3">
            <a:extLst>
              <a:ext uri="{FF2B5EF4-FFF2-40B4-BE49-F238E27FC236}">
                <a16:creationId xmlns:a16="http://schemas.microsoft.com/office/drawing/2014/main" id="{2AB01896-A23E-5DF4-B0CA-753314EE8AE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8F858A1-0F0A-71AA-AA0C-2D9F2C5B587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75F1477D-C8CF-F3C2-836C-FAA7D190EBF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0A7AA4F1-69BE-10D1-DD74-EA212736AAB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7DD71D0-25BB-4B0F-9C86-D47F3470A2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739" r:id="rId1"/>
    <p:sldLayoutId id="2147509740" r:id="rId2"/>
    <p:sldLayoutId id="2147509741" r:id="rId3"/>
    <p:sldLayoutId id="2147509742" r:id="rId4"/>
    <p:sldLayoutId id="2147509743" r:id="rId5"/>
    <p:sldLayoutId id="2147509744" r:id="rId6"/>
    <p:sldLayoutId id="2147509745" r:id="rId7"/>
    <p:sldLayoutId id="2147509746" r:id="rId8"/>
    <p:sldLayoutId id="2147509747" r:id="rId9"/>
    <p:sldLayoutId id="2147509748" r:id="rId10"/>
    <p:sldLayoutId id="2147509749" r:id="rId11"/>
    <p:sldLayoutId id="2147509750" r:id="rId12"/>
    <p:sldLayoutId id="214750975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45C215E7-6AD7-641D-4D4F-6E5ADCA2D7D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F2ED9DBE-99FA-0D72-B1C9-AB87B4CDE7A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1981239-9D0D-F9F8-73B9-C84DA8C7ADF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FE075A2C-2BF8-7F4A-B371-16D1CABA152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FFEB5195-C439-0DB5-9D5A-3D44F54C49A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4416CB7C-E1D9-433B-940F-603B3BA545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22" r:id="rId1"/>
    <p:sldLayoutId id="2147509223" r:id="rId2"/>
    <p:sldLayoutId id="2147509224" r:id="rId3"/>
    <p:sldLayoutId id="2147509225" r:id="rId4"/>
    <p:sldLayoutId id="2147509226" r:id="rId5"/>
    <p:sldLayoutId id="2147509227" r:id="rId6"/>
    <p:sldLayoutId id="2147509228" r:id="rId7"/>
    <p:sldLayoutId id="2147509229" r:id="rId8"/>
    <p:sldLayoutId id="2147509230" r:id="rId9"/>
    <p:sldLayoutId id="2147509231" r:id="rId10"/>
    <p:sldLayoutId id="21475092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FF23487-634D-D126-F748-59644974EFF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43" name="Rectangle 3">
            <a:extLst>
              <a:ext uri="{FF2B5EF4-FFF2-40B4-BE49-F238E27FC236}">
                <a16:creationId xmlns:a16="http://schemas.microsoft.com/office/drawing/2014/main" id="{DCE401B6-2269-C896-ED19-3068E6EA6EA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856C65-BA80-0716-B1B2-B87152EFF70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F8BC44CD-FBFB-2C85-5BC4-AD311E837DE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0D237925-6E33-D703-DEED-E150156F061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A0F5F7B-1253-42D3-987A-AFD5D66D45F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752" r:id="rId1"/>
    <p:sldLayoutId id="2147509753" r:id="rId2"/>
    <p:sldLayoutId id="2147509754" r:id="rId3"/>
    <p:sldLayoutId id="2147509755" r:id="rId4"/>
    <p:sldLayoutId id="2147509756" r:id="rId5"/>
    <p:sldLayoutId id="2147509757" r:id="rId6"/>
    <p:sldLayoutId id="2147509758" r:id="rId7"/>
    <p:sldLayoutId id="2147509759" r:id="rId8"/>
    <p:sldLayoutId id="2147509760" r:id="rId9"/>
    <p:sldLayoutId id="2147509761" r:id="rId10"/>
    <p:sldLayoutId id="2147509762" r:id="rId11"/>
    <p:sldLayoutId id="2147509763" r:id="rId12"/>
    <p:sldLayoutId id="214750976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655F586-8CFB-B8AE-B567-F4AFF7B5913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38AD581C-5F5D-9770-5D0A-E1E6CCD9A25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A9B0491-CD84-39F7-C0AF-72B84F55055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D8A3096B-ED1D-6FD7-BB34-E75D3B6E9E5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FED65AFC-A4B7-B657-7D88-05E7DDED7F3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8D3F596-29D7-4817-A83A-2013DBEF390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765" r:id="rId1"/>
    <p:sldLayoutId id="2147509766" r:id="rId2"/>
    <p:sldLayoutId id="2147509767" r:id="rId3"/>
    <p:sldLayoutId id="2147509768" r:id="rId4"/>
    <p:sldLayoutId id="2147509769" r:id="rId5"/>
    <p:sldLayoutId id="2147509770" r:id="rId6"/>
    <p:sldLayoutId id="2147509771" r:id="rId7"/>
    <p:sldLayoutId id="2147509772" r:id="rId8"/>
    <p:sldLayoutId id="2147509773" r:id="rId9"/>
    <p:sldLayoutId id="2147509774" r:id="rId10"/>
    <p:sldLayoutId id="2147509775" r:id="rId11"/>
    <p:sldLayoutId id="2147509776" r:id="rId12"/>
    <p:sldLayoutId id="214750977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0F29366-05C5-813B-E7F8-0A66B1796B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1" name="Rectangle 3">
            <a:extLst>
              <a:ext uri="{FF2B5EF4-FFF2-40B4-BE49-F238E27FC236}">
                <a16:creationId xmlns:a16="http://schemas.microsoft.com/office/drawing/2014/main" id="{34A63744-9091-9F37-2801-65CB790F6E9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EFACC8F-6CE8-997A-300B-442D1707922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288D15EB-A99B-CD09-1D0E-4C4DA325957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F02DB6E6-92D4-142B-7C56-5FA4007BE1A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21A1E34-410E-4CB1-928B-572DBA94D54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778" r:id="rId1"/>
    <p:sldLayoutId id="2147509779" r:id="rId2"/>
    <p:sldLayoutId id="2147509780" r:id="rId3"/>
    <p:sldLayoutId id="2147509781" r:id="rId4"/>
    <p:sldLayoutId id="2147509782" r:id="rId5"/>
    <p:sldLayoutId id="2147509783" r:id="rId6"/>
    <p:sldLayoutId id="2147509784" r:id="rId7"/>
    <p:sldLayoutId id="2147509785" r:id="rId8"/>
    <p:sldLayoutId id="2147509786" r:id="rId9"/>
    <p:sldLayoutId id="2147509787" r:id="rId10"/>
    <p:sldLayoutId id="2147509788" r:id="rId11"/>
    <p:sldLayoutId id="2147509789" r:id="rId12"/>
    <p:sldLayoutId id="214750979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91D6D64-BB2A-AFEE-392B-813E9CEDD5C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FA6A61B9-C27F-36BA-F2F8-0730748067C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B70D927-BB94-F78A-0F65-C68EBC54A1F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A51A1CD1-4E6F-24F3-8CAE-2314AC067D7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24937783-40BA-D037-050E-89D80C0EC2B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93A6CD7-4E13-4C51-AA6E-15C43AFFC5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791" r:id="rId1"/>
    <p:sldLayoutId id="2147509792" r:id="rId2"/>
    <p:sldLayoutId id="2147509793" r:id="rId3"/>
    <p:sldLayoutId id="2147509794" r:id="rId4"/>
    <p:sldLayoutId id="2147509795" r:id="rId5"/>
    <p:sldLayoutId id="2147509796" r:id="rId6"/>
    <p:sldLayoutId id="2147509797" r:id="rId7"/>
    <p:sldLayoutId id="2147509798" r:id="rId8"/>
    <p:sldLayoutId id="2147509799" r:id="rId9"/>
    <p:sldLayoutId id="2147509800" r:id="rId10"/>
    <p:sldLayoutId id="2147509801" r:id="rId11"/>
    <p:sldLayoutId id="2147509802" r:id="rId12"/>
    <p:sldLayoutId id="214750980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6346702-E803-EDC2-5376-66BA7DFDA75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9C5F9726-B4F6-CB8B-5CB9-60186EBA50B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6E270D-95D0-4577-ADA5-333B023600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5F4A846C-850A-AF34-A02C-AE1F00BA4E5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02BF2B20-C477-5ACD-A015-7263939C981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560668A-B8FE-4CAF-B906-1988F43C2C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804" r:id="rId1"/>
    <p:sldLayoutId id="2147509805" r:id="rId2"/>
    <p:sldLayoutId id="2147509806" r:id="rId3"/>
    <p:sldLayoutId id="2147509807" r:id="rId4"/>
    <p:sldLayoutId id="2147509808" r:id="rId5"/>
    <p:sldLayoutId id="2147509809" r:id="rId6"/>
    <p:sldLayoutId id="2147509810" r:id="rId7"/>
    <p:sldLayoutId id="2147509811" r:id="rId8"/>
    <p:sldLayoutId id="2147509812" r:id="rId9"/>
    <p:sldLayoutId id="2147509813" r:id="rId10"/>
    <p:sldLayoutId id="2147509814" r:id="rId11"/>
    <p:sldLayoutId id="2147509815" r:id="rId12"/>
    <p:sldLayoutId id="214750981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E0A6355-BCDC-50E6-D623-4C60E516872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EF57B8A-86CA-F8AA-E862-4314CC770B9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7DC25E8-44B7-2CC3-E5D3-4E1B01A3CF0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CD86AFD-A3E6-80E5-AA59-03E51B0942A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DCC4813-6CAC-D94D-7D80-7B132E562C6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48E01A0-00D5-4C35-920F-83962B4CE252}" type="slidenum">
              <a:rPr lang="en-US" altLang="en-US"/>
              <a:pPr>
                <a:defRPr/>
              </a:pPr>
              <a:t>‹#›</a:t>
            </a:fld>
            <a:endParaRPr lang="en-US" altLang="en-US"/>
          </a:p>
        </p:txBody>
      </p:sp>
    </p:spTree>
    <p:extLst>
      <p:ext uri="{BB962C8B-B14F-4D97-AF65-F5344CB8AC3E}">
        <p14:creationId xmlns:p14="http://schemas.microsoft.com/office/powerpoint/2010/main" val="838430599"/>
      </p:ext>
    </p:extLst>
  </p:cSld>
  <p:clrMap bg1="lt1" tx1="dk1" bg2="lt2" tx2="dk2" accent1="accent1" accent2="accent2" accent3="accent3" accent4="accent4" accent5="accent5" accent6="accent6" hlink="hlink" folHlink="folHlink"/>
  <p:sldLayoutIdLst>
    <p:sldLayoutId id="2147509818" r:id="rId1"/>
    <p:sldLayoutId id="2147509819" r:id="rId2"/>
    <p:sldLayoutId id="2147509820" r:id="rId3"/>
    <p:sldLayoutId id="2147509821" r:id="rId4"/>
    <p:sldLayoutId id="2147509822" r:id="rId5"/>
    <p:sldLayoutId id="2147509823" r:id="rId6"/>
    <p:sldLayoutId id="2147509824" r:id="rId7"/>
    <p:sldLayoutId id="2147509825" r:id="rId8"/>
    <p:sldLayoutId id="2147509826" r:id="rId9"/>
    <p:sldLayoutId id="2147509827" r:id="rId10"/>
    <p:sldLayoutId id="21475098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A0DBB98E-19B8-90A6-2B24-00DBAF20FEB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E50817C0-8107-5D1B-B0B7-342D76FD29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CC1970C-6AA9-331D-8BCE-08CDF637519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3E9DBFFA-A5A2-C70F-DF97-4C199AA2E0D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A778B22C-2E85-AF80-89C4-175F61F6A52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0D39C731-4D4E-4B71-BAF7-BEA22FB1A1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33" r:id="rId1"/>
    <p:sldLayoutId id="2147509234" r:id="rId2"/>
    <p:sldLayoutId id="2147509235" r:id="rId3"/>
    <p:sldLayoutId id="2147509236" r:id="rId4"/>
    <p:sldLayoutId id="2147509237" r:id="rId5"/>
    <p:sldLayoutId id="2147509238" r:id="rId6"/>
    <p:sldLayoutId id="2147509239" r:id="rId7"/>
    <p:sldLayoutId id="2147509240" r:id="rId8"/>
    <p:sldLayoutId id="2147509241" r:id="rId9"/>
    <p:sldLayoutId id="2147509242" r:id="rId10"/>
    <p:sldLayoutId id="21475092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0650A753-7C39-46EC-AEEB-57504A00C9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ABE55101-6B60-F079-14F6-F68879DAF36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C135DC-61BE-D35A-9C93-431DA412DFF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9F84B8B1-1659-B406-9AA0-6BF701FCE08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412EF627-197A-5BA1-17CB-CC6C251BED9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62838D3D-CA9E-4839-B0B8-9331CF0DACE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44" r:id="rId1"/>
    <p:sldLayoutId id="2147509245" r:id="rId2"/>
    <p:sldLayoutId id="2147509246" r:id="rId3"/>
    <p:sldLayoutId id="2147509247" r:id="rId4"/>
    <p:sldLayoutId id="2147509248" r:id="rId5"/>
    <p:sldLayoutId id="2147509249" r:id="rId6"/>
    <p:sldLayoutId id="2147509250" r:id="rId7"/>
    <p:sldLayoutId id="2147509251" r:id="rId8"/>
    <p:sldLayoutId id="2147509252" r:id="rId9"/>
    <p:sldLayoutId id="2147509253" r:id="rId10"/>
    <p:sldLayoutId id="21475092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48C2AD8C-3FE5-ADD4-E568-AAAF9BD6A9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5E7EDB0C-19DD-D92A-400F-A9263507786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9DC9F0B-CA96-87D6-4724-D7952CC2286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5" name="Footer Placeholder 4">
            <a:extLst>
              <a:ext uri="{FF2B5EF4-FFF2-40B4-BE49-F238E27FC236}">
                <a16:creationId xmlns:a16="http://schemas.microsoft.com/office/drawing/2014/main" id="{F5ED0707-9A3F-782E-4671-0D5CE67426A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orbel"/>
              </a:defRPr>
            </a:lvl1pPr>
          </a:lstStyle>
          <a:p>
            <a:pPr>
              <a:defRPr/>
            </a:pPr>
            <a:endParaRPr lang="en-US"/>
          </a:p>
        </p:txBody>
      </p:sp>
      <p:sp>
        <p:nvSpPr>
          <p:cNvPr id="6" name="Slide Number Placeholder 5">
            <a:extLst>
              <a:ext uri="{FF2B5EF4-FFF2-40B4-BE49-F238E27FC236}">
                <a16:creationId xmlns:a16="http://schemas.microsoft.com/office/drawing/2014/main" id="{DA15F0B4-E563-1CBB-833A-A0C420E7B8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orbel" panose="020B0503020204020204" pitchFamily="34" charset="0"/>
              </a:defRPr>
            </a:lvl1pPr>
          </a:lstStyle>
          <a:p>
            <a:pPr>
              <a:defRPr/>
            </a:pPr>
            <a:fld id="{A261074E-1B78-4C35-B362-35D543C279E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9255" r:id="rId1"/>
    <p:sldLayoutId id="2147509256" r:id="rId2"/>
    <p:sldLayoutId id="2147509257" r:id="rId3"/>
    <p:sldLayoutId id="2147509258" r:id="rId4"/>
    <p:sldLayoutId id="2147509259" r:id="rId5"/>
    <p:sldLayoutId id="2147509260" r:id="rId6"/>
    <p:sldLayoutId id="2147509261" r:id="rId7"/>
    <p:sldLayoutId id="2147509262" r:id="rId8"/>
    <p:sldLayoutId id="2147509263" r:id="rId9"/>
    <p:sldLayoutId id="2147509264" r:id="rId10"/>
    <p:sldLayoutId id="21475092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imelight" panose="020B0604020202020204" charset="0"/>
        </a:defRPr>
      </a:lvl2pPr>
      <a:lvl3pPr algn="ctr" rtl="0" eaLnBrk="0" fontAlgn="base" hangingPunct="0">
        <a:spcBef>
          <a:spcPct val="0"/>
        </a:spcBef>
        <a:spcAft>
          <a:spcPct val="0"/>
        </a:spcAft>
        <a:defRPr sz="4400">
          <a:solidFill>
            <a:schemeClr val="tx1"/>
          </a:solidFill>
          <a:latin typeface="Limelight" panose="020B0604020202020204" charset="0"/>
        </a:defRPr>
      </a:lvl3pPr>
      <a:lvl4pPr algn="ctr" rtl="0" eaLnBrk="0" fontAlgn="base" hangingPunct="0">
        <a:spcBef>
          <a:spcPct val="0"/>
        </a:spcBef>
        <a:spcAft>
          <a:spcPct val="0"/>
        </a:spcAft>
        <a:defRPr sz="4400">
          <a:solidFill>
            <a:schemeClr val="tx1"/>
          </a:solidFill>
          <a:latin typeface="Limelight" panose="020B0604020202020204" charset="0"/>
        </a:defRPr>
      </a:lvl4pPr>
      <a:lvl5pPr algn="ctr" rtl="0" eaLnBrk="0" fontAlgn="base" hangingPunct="0">
        <a:spcBef>
          <a:spcPct val="0"/>
        </a:spcBef>
        <a:spcAft>
          <a:spcPct val="0"/>
        </a:spcAft>
        <a:defRPr sz="4400">
          <a:solidFill>
            <a:schemeClr val="tx1"/>
          </a:solidFill>
          <a:latin typeface="Limelight" panose="020B0604020202020204" charset="0"/>
        </a:defRPr>
      </a:lvl5pPr>
      <a:lvl6pPr marL="457200" algn="ctr" rtl="0" fontAlgn="base">
        <a:spcBef>
          <a:spcPct val="0"/>
        </a:spcBef>
        <a:spcAft>
          <a:spcPct val="0"/>
        </a:spcAft>
        <a:defRPr sz="4400">
          <a:solidFill>
            <a:schemeClr val="tx1"/>
          </a:solidFill>
          <a:latin typeface="Limelight" panose="020B0604020202020204" charset="0"/>
        </a:defRPr>
      </a:lvl6pPr>
      <a:lvl7pPr marL="914400" algn="ctr" rtl="0" fontAlgn="base">
        <a:spcBef>
          <a:spcPct val="0"/>
        </a:spcBef>
        <a:spcAft>
          <a:spcPct val="0"/>
        </a:spcAft>
        <a:defRPr sz="4400">
          <a:solidFill>
            <a:schemeClr val="tx1"/>
          </a:solidFill>
          <a:latin typeface="Limelight" panose="020B0604020202020204" charset="0"/>
        </a:defRPr>
      </a:lvl7pPr>
      <a:lvl8pPr marL="1371600" algn="ctr" rtl="0" fontAlgn="base">
        <a:spcBef>
          <a:spcPct val="0"/>
        </a:spcBef>
        <a:spcAft>
          <a:spcPct val="0"/>
        </a:spcAft>
        <a:defRPr sz="4400">
          <a:solidFill>
            <a:schemeClr val="tx1"/>
          </a:solidFill>
          <a:latin typeface="Limelight" panose="020B0604020202020204" charset="0"/>
        </a:defRPr>
      </a:lvl8pPr>
      <a:lvl9pPr marL="1828800" algn="ctr" rtl="0" fontAlgn="base">
        <a:spcBef>
          <a:spcPct val="0"/>
        </a:spcBef>
        <a:spcAft>
          <a:spcPct val="0"/>
        </a:spcAft>
        <a:defRPr sz="4400">
          <a:solidFill>
            <a:schemeClr val="tx1"/>
          </a:solidFill>
          <a:latin typeface="Limelight" panose="020B060402020202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87.xml"/></Relationships>
</file>

<file path=ppt/slides/_rels/slide10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503.xml"/></Relationships>
</file>

<file path=ppt/slides/_rels/slide102.xml.rels><?xml version="1.0" encoding="UTF-8" standalone="yes"?>
<Relationships xmlns="http://schemas.openxmlformats.org/package/2006/relationships"><Relationship Id="rId3" Type="http://schemas.openxmlformats.org/officeDocument/2006/relationships/slide" Target="slide183.xml"/><Relationship Id="rId2" Type="http://schemas.openxmlformats.org/officeDocument/2006/relationships/image" Target="../media/image186.jpeg"/><Relationship Id="rId1" Type="http://schemas.openxmlformats.org/officeDocument/2006/relationships/slideLayout" Target="../slideLayouts/slideLayout5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jpeg"/><Relationship Id="rId7" Type="http://schemas.openxmlformats.org/officeDocument/2006/relationships/image" Target="../media/image197.jpeg"/><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6.jpeg"/><Relationship Id="rId11" Type="http://schemas.openxmlformats.org/officeDocument/2006/relationships/image" Target="../media/image201.pn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png"/></Relationships>
</file>

<file path=ppt/slides/_rels/slide10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520.xml"/></Relationships>
</file>

<file path=ppt/slides/_rels/slide10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548.xml"/></Relationships>
</file>

<file path=ppt/slides/_rels/slide11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536.xml"/></Relationships>
</file>

<file path=ppt/slides/_rels/slide112.xml.rels><?xml version="1.0" encoding="UTF-8" standalone="yes"?>
<Relationships xmlns="http://schemas.openxmlformats.org/package/2006/relationships"><Relationship Id="rId3" Type="http://schemas.openxmlformats.org/officeDocument/2006/relationships/slide" Target="slide183.xml"/><Relationship Id="rId2" Type="http://schemas.openxmlformats.org/officeDocument/2006/relationships/image" Target="../media/image210.jpeg"/><Relationship Id="rId1" Type="http://schemas.openxmlformats.org/officeDocument/2006/relationships/slideLayout" Target="../slideLayouts/slideLayout560.xml"/></Relationships>
</file>

<file path=ppt/slides/_rels/slide11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314.xml"/><Relationship Id="rId4" Type="http://schemas.openxmlformats.org/officeDocument/2006/relationships/image" Target="../media/image213.jpeg"/></Relationships>
</file>

<file path=ppt/slides/_rels/slide11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jpeg"/></Relationships>
</file>

<file path=ppt/slides/_rels/slide115.xml.rels><?xml version="1.0" encoding="UTF-8" standalone="yes"?>
<Relationships xmlns="http://schemas.openxmlformats.org/package/2006/relationships"><Relationship Id="rId8" Type="http://schemas.openxmlformats.org/officeDocument/2006/relationships/image" Target="../media/image229.emf"/><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jpeg"/><Relationship Id="rId5" Type="http://schemas.openxmlformats.org/officeDocument/2006/relationships/image" Target="../media/image226.png"/><Relationship Id="rId4" Type="http://schemas.openxmlformats.org/officeDocument/2006/relationships/image" Target="../media/image225.png"/></Relationships>
</file>

<file path=ppt/slides/_rels/slide11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11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337.xml"/></Relationships>
</file>

<file path=ppt/slides/_rels/slide118.xml.rels><?xml version="1.0" encoding="UTF-8" standalone="yes"?>
<Relationships xmlns="http://schemas.openxmlformats.org/package/2006/relationships"><Relationship Id="rId3" Type="http://schemas.openxmlformats.org/officeDocument/2006/relationships/hyperlink" Target="http://www.adclassix.com/household.htm" TargetMode="External"/><Relationship Id="rId2" Type="http://schemas.openxmlformats.org/officeDocument/2006/relationships/slideLayout" Target="../slideLayouts/slideLayout348.xml"/><Relationship Id="rId1" Type="http://schemas.openxmlformats.org/officeDocument/2006/relationships/themeOverride" Target="../theme/themeOverride38.xml"/><Relationship Id="rId4" Type="http://schemas.openxmlformats.org/officeDocument/2006/relationships/image" Target="../media/image237.jpeg"/></Relationships>
</file>

<file path=ppt/slides/_rels/slide11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gif"/><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40.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89.xml"/><Relationship Id="rId1" Type="http://schemas.openxmlformats.org/officeDocument/2006/relationships/themeOverride" Target="../theme/themeOverride31.xml"/></Relationships>
</file>

<file path=ppt/slides/_rels/slide12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2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4.png"/><Relationship Id="rId1" Type="http://schemas.openxmlformats.org/officeDocument/2006/relationships/slideLayout" Target="../slideLayouts/slideLayout2.xml"/><Relationship Id="rId5" Type="http://schemas.openxmlformats.org/officeDocument/2006/relationships/image" Target="../media/image250.emf"/><Relationship Id="rId4" Type="http://schemas.openxmlformats.org/officeDocument/2006/relationships/image" Target="../media/image24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12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2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jpeg"/><Relationship Id="rId1" Type="http://schemas.openxmlformats.org/officeDocument/2006/relationships/slideLayout" Target="../slideLayouts/slideLayout2.xml"/><Relationship Id="rId6" Type="http://schemas.openxmlformats.org/officeDocument/2006/relationships/image" Target="../media/image262.jpeg"/><Relationship Id="rId5" Type="http://schemas.openxmlformats.org/officeDocument/2006/relationships/image" Target="../media/image5.png"/><Relationship Id="rId4" Type="http://schemas.openxmlformats.org/officeDocument/2006/relationships/image" Target="../media/image261.png"/></Relationships>
</file>

<file path=ppt/slides/_rels/slide128.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15.xml"/></Relationships>
</file>

<file path=ppt/slides/_rels/slide12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hyperlink" Target="http://video.pbs.org/video/2082716396" TargetMode="External"/><Relationship Id="rId1" Type="http://schemas.openxmlformats.org/officeDocument/2006/relationships/slideLayout" Target="../slideLayouts/slideLayout689.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9.xml"/></Relationships>
</file>

<file path=ppt/slides/_rels/slide13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slideLayout" Target="../slideLayouts/slideLayout689.xml"/><Relationship Id="rId1" Type="http://schemas.openxmlformats.org/officeDocument/2006/relationships/video" Target="https://www.youtube.com/embed/4WG2WMjEf54?feature=oembed"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702.xml"/></Relationships>
</file>

<file path=ppt/slides/_rels/slide132.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02.xml"/></Relationships>
</file>

<file path=ppt/slides/_rels/slide133.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02.xml"/></Relationships>
</file>

<file path=ppt/slides/_rels/slide13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slideLayout" Target="../slideLayouts/slideLayout159.xml"/><Relationship Id="rId1" Type="http://schemas.openxmlformats.org/officeDocument/2006/relationships/themeOverride" Target="../theme/themeOverride39.xml"/><Relationship Id="rId4" Type="http://schemas.openxmlformats.org/officeDocument/2006/relationships/image" Target="../media/image270.jpeg"/></Relationships>
</file>

<file path=ppt/slides/_rels/slide135.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slideLayout" Target="../slideLayouts/slideLayout170.xml"/><Relationship Id="rId1" Type="http://schemas.openxmlformats.org/officeDocument/2006/relationships/themeOverride" Target="../theme/themeOverride40.xml"/><Relationship Id="rId4" Type="http://schemas.openxmlformats.org/officeDocument/2006/relationships/image" Target="../media/image272.jpeg"/></Relationships>
</file>

<file path=ppt/slides/_rels/slide136.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73.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ideo" Target="https://www.youtube.com/embed/FqsAMJEIQ8I"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59.jpeg"/><Relationship Id="rId1" Type="http://schemas.openxmlformats.org/officeDocument/2006/relationships/slideLayout" Target="../slideLayouts/slideLayout2.xml"/><Relationship Id="rId4" Type="http://schemas.openxmlformats.org/officeDocument/2006/relationships/image" Target="../media/image275.png"/></Relationships>
</file>

<file path=ppt/slides/_rels/slide14.xml.rels><?xml version="1.0" encoding="UTF-8" standalone="yes"?>
<Relationships xmlns="http://schemas.openxmlformats.org/package/2006/relationships"><Relationship Id="rId3" Type="http://schemas.openxmlformats.org/officeDocument/2006/relationships/hyperlink" Target="https://www.theyearthatwaspodcast.com/s1e15-redscare" TargetMode="External"/><Relationship Id="rId2" Type="http://schemas.openxmlformats.org/officeDocument/2006/relationships/image" Target="../media/image32.png"/><Relationship Id="rId1" Type="http://schemas.openxmlformats.org/officeDocument/2006/relationships/slideLayout" Target="../slideLayouts/slideLayout291.xml"/></Relationships>
</file>

<file path=ppt/slides/_rels/slide14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12.xml"/><Relationship Id="rId4" Type="http://schemas.openxmlformats.org/officeDocument/2006/relationships/image" Target="../media/image278.png"/></Relationships>
</file>

<file path=ppt/slides/_rels/slide141.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181.xml"/></Relationships>
</file>

<file path=ppt/slides/_rels/slide14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 Id="rId5" Type="http://schemas.openxmlformats.org/officeDocument/2006/relationships/image" Target="../media/image283.wmf"/><Relationship Id="rId4" Type="http://schemas.openxmlformats.org/officeDocument/2006/relationships/image" Target="../media/image282.wmf"/></Relationships>
</file>

<file path=ppt/slides/_rels/slide14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jpeg"/></Relationships>
</file>

<file path=ppt/slides/_rels/slide14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slideLayout" Target="../slideLayouts/slideLayout465.xml"/><Relationship Id="rId1" Type="http://schemas.openxmlformats.org/officeDocument/2006/relationships/themeOverride" Target="../theme/themeOverride41.xml"/></Relationships>
</file>

<file path=ppt/slides/_rels/slide14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4.xml"/><Relationship Id="rId1" Type="http://schemas.openxmlformats.org/officeDocument/2006/relationships/themeOverride" Target="../theme/themeOverride32.xml"/></Relationships>
</file>

<file path=ppt/slides/_rels/slide150.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151.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slideLayout" Target="../slideLayouts/slideLayout102.xml"/><Relationship Id="rId1" Type="http://schemas.openxmlformats.org/officeDocument/2006/relationships/themeOverride" Target="../theme/themeOverride42.xml"/><Relationship Id="rId4" Type="http://schemas.openxmlformats.org/officeDocument/2006/relationships/image" Target="../media/image293.jpeg"/></Relationships>
</file>

<file path=ppt/slides/_rels/slide153.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slideLayout" Target="../slideLayouts/slideLayout113.xml"/><Relationship Id="rId1" Type="http://schemas.openxmlformats.org/officeDocument/2006/relationships/themeOverride" Target="../theme/themeOverride43.xml"/><Relationship Id="rId4" Type="http://schemas.openxmlformats.org/officeDocument/2006/relationships/image" Target="../media/image293.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4.xml"/><Relationship Id="rId1" Type="http://schemas.openxmlformats.org/officeDocument/2006/relationships/themeOverride" Target="../theme/themeOverride44.xml"/><Relationship Id="rId4" Type="http://schemas.openxmlformats.org/officeDocument/2006/relationships/image" Target="../media/image296.jpeg"/></Relationships>
</file>

<file path=ppt/slides/_rels/slide155.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slideLayout" Target="../slideLayouts/slideLayout135.xml"/><Relationship Id="rId1" Type="http://schemas.openxmlformats.org/officeDocument/2006/relationships/themeOverride" Target="../theme/themeOverride45.xml"/><Relationship Id="rId4" Type="http://schemas.openxmlformats.org/officeDocument/2006/relationships/image" Target="../media/image293.jpeg"/></Relationships>
</file>

<file path=ppt/slides/_rels/slide157.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slideLayout" Target="../slideLayouts/slideLayout135.xml"/><Relationship Id="rId1" Type="http://schemas.openxmlformats.org/officeDocument/2006/relationships/themeOverride" Target="../theme/themeOverride46.xml"/><Relationship Id="rId4" Type="http://schemas.openxmlformats.org/officeDocument/2006/relationships/image" Target="../media/image293.jpeg"/></Relationships>
</file>

<file path=ppt/slides/_rels/slide158.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6.xml"/><Relationship Id="rId1" Type="http://schemas.openxmlformats.org/officeDocument/2006/relationships/slideLayout" Target="../slideLayouts/slideLayout135.xml"/></Relationships>
</file>

<file path=ppt/slides/_rels/slide159.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jpeg"/><Relationship Id="rId1" Type="http://schemas.openxmlformats.org/officeDocument/2006/relationships/slideLayout" Target="../slideLayouts/slideLayout12.xml"/><Relationship Id="rId5" Type="http://schemas.openxmlformats.org/officeDocument/2006/relationships/hyperlink" Target="Audio%20Clips/19th%20Amendment%20Voting%20Rights,%20Women,%20and%20the%20Nineteenth%20Amendment.docx" TargetMode="External"/><Relationship Id="rId4" Type="http://schemas.openxmlformats.org/officeDocument/2006/relationships/image" Target="../media/image299.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png"/><Relationship Id="rId1" Type="http://schemas.openxmlformats.org/officeDocument/2006/relationships/slideLayout" Target="../slideLayouts/slideLayout736.xml"/></Relationships>
</file>

<file path=ppt/slides/_rels/slide162.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05.png"/></Relationships>
</file>

<file path=ppt/slides/_rels/slide163.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8.xml"/><Relationship Id="rId1" Type="http://schemas.openxmlformats.org/officeDocument/2006/relationships/audio" Target="file:///F:\APUSH\Unit%2010%20-%20Twenties%20and%20Depression\wings.wav" TargetMode="External"/><Relationship Id="rId5" Type="http://schemas.openxmlformats.org/officeDocument/2006/relationships/image" Target="../media/image308.png"/><Relationship Id="rId4" Type="http://schemas.openxmlformats.org/officeDocument/2006/relationships/image" Target="../media/image307.jpeg"/></Relationships>
</file>

<file path=ppt/slides/_rels/slide165.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148.xml"/></Relationships>
</file>

<file path=ppt/slides/_rels/slide166.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310.jpeg"/><Relationship Id="rId1" Type="http://schemas.openxmlformats.org/officeDocument/2006/relationships/slideLayout" Target="../slideLayouts/slideLayout148.xml"/></Relationships>
</file>

<file path=ppt/slides/_rels/slide167.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148.xml"/></Relationships>
</file>

<file path=ppt/slides/_rels/slide168.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148.xml"/></Relationships>
</file>

<file path=ppt/slides/_rels/slide1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ideo" Target="https://www.youtube.com/embed/QegIgnarTH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176.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image" Target="../media/image325.png"/><Relationship Id="rId1" Type="http://schemas.openxmlformats.org/officeDocument/2006/relationships/slideLayout" Target="../slideLayouts/slideLayout2.xml"/><Relationship Id="rId6" Type="http://schemas.openxmlformats.org/officeDocument/2006/relationships/image" Target="../media/image329.png"/><Relationship Id="rId5" Type="http://schemas.openxmlformats.org/officeDocument/2006/relationships/image" Target="../media/image328.png"/><Relationship Id="rId4" Type="http://schemas.openxmlformats.org/officeDocument/2006/relationships/image" Target="../media/image327.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CWHxKgfk2zI" TargetMode="External"/><Relationship Id="rId6" Type="http://schemas.openxmlformats.org/officeDocument/2006/relationships/image" Target="../media/image164.png"/><Relationship Id="rId5" Type="http://schemas.openxmlformats.org/officeDocument/2006/relationships/image" Target="../media/image331.jpeg"/><Relationship Id="rId4" Type="http://schemas.openxmlformats.org/officeDocument/2006/relationships/image" Target="../media/image330.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mqOMJelre4U?feature=oembed" TargetMode="External"/></Relationships>
</file>

<file path=ppt/slides/_rels/slide180.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ideo" Target="https://www.youtube.com/embed/EZfuhzco308"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slideLayout" Target="../slideLayouts/slideLayout2.xml"/><Relationship Id="rId1" Type="http://schemas.openxmlformats.org/officeDocument/2006/relationships/video" Target="https://www.youtube.com/embed/CJcLkOLd7W0?feature=oembed"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2.xml"/><Relationship Id="rId6" Type="http://schemas.openxmlformats.org/officeDocument/2006/relationships/image" Target="../media/image337.png"/><Relationship Id="rId5" Type="http://schemas.openxmlformats.org/officeDocument/2006/relationships/image" Target="../media/image7.png"/><Relationship Id="rId4" Type="http://schemas.openxmlformats.org/officeDocument/2006/relationships/image" Target="../media/image336.png"/></Relationships>
</file>

<file path=ppt/slides/_rels/slide184.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slideLayout" Target="../slideLayouts/slideLayout2.xml"/><Relationship Id="rId7" Type="http://schemas.openxmlformats.org/officeDocument/2006/relationships/image" Target="../media/image340.png"/><Relationship Id="rId12" Type="http://schemas.openxmlformats.org/officeDocument/2006/relationships/image" Target="../media/image343.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9.png"/><Relationship Id="rId11" Type="http://schemas.openxmlformats.org/officeDocument/2006/relationships/image" Target="../media/image342.png"/><Relationship Id="rId5" Type="http://schemas.openxmlformats.org/officeDocument/2006/relationships/image" Target="../media/image338.jpeg"/><Relationship Id="rId10" Type="http://schemas.openxmlformats.org/officeDocument/2006/relationships/image" Target="../media/image336.png"/><Relationship Id="rId4" Type="http://schemas.openxmlformats.org/officeDocument/2006/relationships/notesSlide" Target="../notesSlides/notesSlide10.xml"/><Relationship Id="rId9" Type="http://schemas.openxmlformats.org/officeDocument/2006/relationships/image" Target="../media/image335.png"/></Relationships>
</file>

<file path=ppt/slides/_rels/slide185.xml.rels><?xml version="1.0" encoding="UTF-8" standalone="yes"?>
<Relationships xmlns="http://schemas.openxmlformats.org/package/2006/relationships"><Relationship Id="rId8" Type="http://schemas.openxmlformats.org/officeDocument/2006/relationships/image" Target="../media/image346.jpeg"/><Relationship Id="rId3" Type="http://schemas.openxmlformats.org/officeDocument/2006/relationships/notesSlide" Target="../notesSlides/notesSlide11.xml"/><Relationship Id="rId7" Type="http://schemas.openxmlformats.org/officeDocument/2006/relationships/image" Target="../media/image343.jpeg"/><Relationship Id="rId2" Type="http://schemas.openxmlformats.org/officeDocument/2006/relationships/slideLayout" Target="../slideLayouts/slideLayout2.xml"/><Relationship Id="rId1" Type="http://schemas.openxmlformats.org/officeDocument/2006/relationships/video" Target="https://www.youtube.com/embed/xWryDF_yyH0?feature=oembed" TargetMode="External"/><Relationship Id="rId6" Type="http://schemas.openxmlformats.org/officeDocument/2006/relationships/image" Target="../media/image342.png"/><Relationship Id="rId5" Type="http://schemas.openxmlformats.org/officeDocument/2006/relationships/image" Target="../media/image345.png"/><Relationship Id="rId4" Type="http://schemas.openxmlformats.org/officeDocument/2006/relationships/image" Target="../media/image344.png"/></Relationships>
</file>

<file path=ppt/slides/_rels/slide186.xml.rels><?xml version="1.0" encoding="UTF-8" standalone="yes"?>
<Relationships xmlns="http://schemas.openxmlformats.org/package/2006/relationships"><Relationship Id="rId8" Type="http://schemas.openxmlformats.org/officeDocument/2006/relationships/image" Target="../media/image347.jpeg"/><Relationship Id="rId3" Type="http://schemas.openxmlformats.org/officeDocument/2006/relationships/notesSlide" Target="../notesSlides/notesSlide12.xml"/><Relationship Id="rId7" Type="http://schemas.openxmlformats.org/officeDocument/2006/relationships/image" Target="../media/image343.jpeg"/><Relationship Id="rId2" Type="http://schemas.openxmlformats.org/officeDocument/2006/relationships/slideLayout" Target="../slideLayouts/slideLayout2.xml"/><Relationship Id="rId1" Type="http://schemas.openxmlformats.org/officeDocument/2006/relationships/video" Target="https://www.youtube.com/embed/sYOUFGfK4bU?feature=oembed" TargetMode="External"/><Relationship Id="rId6" Type="http://schemas.openxmlformats.org/officeDocument/2006/relationships/image" Target="../media/image342.png"/><Relationship Id="rId5" Type="http://schemas.openxmlformats.org/officeDocument/2006/relationships/image" Target="../media/image345.png"/><Relationship Id="rId4" Type="http://schemas.openxmlformats.org/officeDocument/2006/relationships/image" Target="../media/image344.png"/></Relationships>
</file>

<file path=ppt/slides/_rels/slide187.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slideLayout" Target="../slideLayouts/slideLayout2.xml"/><Relationship Id="rId1" Type="http://schemas.openxmlformats.org/officeDocument/2006/relationships/video" Target="https://www.youtube.com/embed/geEyHevHVpY?feature=oembed"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ideo" Target="https://www.youtube.com/embed/bwfeyhYi8No" TargetMode="External"/><Relationship Id="rId5" Type="http://schemas.openxmlformats.org/officeDocument/2006/relationships/image" Target="../media/image350.png"/><Relationship Id="rId4" Type="http://schemas.openxmlformats.org/officeDocument/2006/relationships/image" Target="../media/image349.png"/></Relationships>
</file>

<file path=ppt/slides/_rels/slide189.xml.rels><?xml version="1.0" encoding="UTF-8" standalone="yes"?>
<Relationships xmlns="http://schemas.openxmlformats.org/package/2006/relationships"><Relationship Id="rId8" Type="http://schemas.openxmlformats.org/officeDocument/2006/relationships/image" Target="../media/image356.jpeg"/><Relationship Id="rId3" Type="http://schemas.openxmlformats.org/officeDocument/2006/relationships/image" Target="../media/image351.png"/><Relationship Id="rId7" Type="http://schemas.openxmlformats.org/officeDocument/2006/relationships/image" Target="../media/image355.jpeg"/><Relationship Id="rId2" Type="http://schemas.openxmlformats.org/officeDocument/2006/relationships/slideLayout" Target="../slideLayouts/slideLayout2.xml"/><Relationship Id="rId1" Type="http://schemas.openxmlformats.org/officeDocument/2006/relationships/video" Target="https://www.youtube.com/embed/u65lvwfTPtM?feature=oembed" TargetMode="External"/><Relationship Id="rId6" Type="http://schemas.openxmlformats.org/officeDocument/2006/relationships/image" Target="../media/image354.png"/><Relationship Id="rId5" Type="http://schemas.openxmlformats.org/officeDocument/2006/relationships/image" Target="../media/image353.jpeg"/><Relationship Id="rId10" Type="http://schemas.openxmlformats.org/officeDocument/2006/relationships/image" Target="../media/image358.jpeg"/><Relationship Id="rId4" Type="http://schemas.openxmlformats.org/officeDocument/2006/relationships/image" Target="../media/image352.png"/><Relationship Id="rId9" Type="http://schemas.openxmlformats.org/officeDocument/2006/relationships/image" Target="../media/image35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62.png"/><Relationship Id="rId5" Type="http://schemas.openxmlformats.org/officeDocument/2006/relationships/image" Target="../media/image361.png"/><Relationship Id="rId4" Type="http://schemas.openxmlformats.org/officeDocument/2006/relationships/image" Target="../media/image360.png"/></Relationships>
</file>

<file path=ppt/slides/_rels/slide191.xml.rels><?xml version="1.0" encoding="UTF-8" standalone="yes"?>
<Relationships xmlns="http://schemas.openxmlformats.org/package/2006/relationships"><Relationship Id="rId3" Type="http://schemas.openxmlformats.org/officeDocument/2006/relationships/image" Target="../media/image364.png"/><Relationship Id="rId7" Type="http://schemas.openxmlformats.org/officeDocument/2006/relationships/image" Target="../media/image368.png"/><Relationship Id="rId2" Type="http://schemas.openxmlformats.org/officeDocument/2006/relationships/image" Target="../media/image363.jpeg"/><Relationship Id="rId1" Type="http://schemas.openxmlformats.org/officeDocument/2006/relationships/slideLayout" Target="../slideLayouts/slideLayout2.xml"/><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s>
</file>

<file path=ppt/slides/_rels/slide192.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image" Target="../media/image369.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image" Target="../media/image371.jpeg"/><Relationship Id="rId1" Type="http://schemas.openxmlformats.org/officeDocument/2006/relationships/slideLayout" Target="../slideLayouts/slideLayout2.xml"/><Relationship Id="rId5" Type="http://schemas.openxmlformats.org/officeDocument/2006/relationships/image" Target="../media/image374.png"/><Relationship Id="rId4" Type="http://schemas.openxmlformats.org/officeDocument/2006/relationships/image" Target="../media/image373.png"/></Relationships>
</file>

<file path=ppt/slides/_rels/slide194.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png"/><Relationship Id="rId1" Type="http://schemas.openxmlformats.org/officeDocument/2006/relationships/slideLayout" Target="../slideLayouts/slideLayout325.xml"/></Relationships>
</file>

<file path=ppt/slides/_rels/slide195.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303.xml"/></Relationships>
</file>

<file path=ppt/slides/_rels/slide196.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2.xml"/><Relationship Id="rId4" Type="http://schemas.openxmlformats.org/officeDocument/2006/relationships/image" Target="../media/image380.jpeg"/></Relationships>
</file>

<file path=ppt/slides/_rels/slide197.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image" Target="../media/image381.jpeg"/><Relationship Id="rId1" Type="http://schemas.openxmlformats.org/officeDocument/2006/relationships/slideLayout" Target="../slideLayouts/slideLayout2.xml"/><Relationship Id="rId4" Type="http://schemas.openxmlformats.org/officeDocument/2006/relationships/image" Target="../media/image383.jpeg"/></Relationships>
</file>

<file path=ppt/slides/_rels/slide198.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2.xml"/><Relationship Id="rId4" Type="http://schemas.openxmlformats.org/officeDocument/2006/relationships/image" Target="../media/image388.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theyearthatwaspodcast.com/s1e15-redscare"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389.emf"/><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jpeg"/><Relationship Id="rId1" Type="http://schemas.openxmlformats.org/officeDocument/2006/relationships/slideLayout" Target="../slideLayouts/slideLayout2.xml"/><Relationship Id="rId4" Type="http://schemas.openxmlformats.org/officeDocument/2006/relationships/image" Target="../media/image392.png"/></Relationships>
</file>

<file path=ppt/slides/_rels/slide202.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slideLayout" Target="../slideLayouts/slideLayout194.xml"/><Relationship Id="rId1" Type="http://schemas.openxmlformats.org/officeDocument/2006/relationships/themeOverride" Target="../theme/themeOverride47.xml"/><Relationship Id="rId4" Type="http://schemas.openxmlformats.org/officeDocument/2006/relationships/hyperlink" Target="http://analepsis.org/2012/03/25/the-great-migration-series-by-jacob-lawrence-hum225/" TargetMode="External"/></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194.xml"/><Relationship Id="rId2" Type="http://schemas.openxmlformats.org/officeDocument/2006/relationships/video" Target="https://www.youtube.com/embed/7TfgJnXlaxo" TargetMode="External"/><Relationship Id="rId1" Type="http://schemas.openxmlformats.org/officeDocument/2006/relationships/themeOverride" Target="../theme/themeOverride48.xml"/><Relationship Id="rId6" Type="http://schemas.openxmlformats.org/officeDocument/2006/relationships/image" Target="../media/image394.jpeg"/><Relationship Id="rId5" Type="http://schemas.openxmlformats.org/officeDocument/2006/relationships/hyperlink" Target="http://analepsis.org/2012/03/25/the-great-migration-series-by-jacob-lawrence-hum225/" TargetMode="External"/><Relationship Id="rId4" Type="http://schemas.openxmlformats.org/officeDocument/2006/relationships/image" Target="../media/image393.jpeg"/></Relationships>
</file>

<file path=ppt/slides/_rels/slide204.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slideLayout" Target="../slideLayouts/slideLayout205.xml"/><Relationship Id="rId1" Type="http://schemas.openxmlformats.org/officeDocument/2006/relationships/themeOverride" Target="../theme/themeOverride49.xml"/><Relationship Id="rId4" Type="http://schemas.openxmlformats.org/officeDocument/2006/relationships/hyperlink" Target="http://www.flickr.com/photos/rossap/"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slideLayout" Target="../slideLayouts/slideLayout216.xml"/><Relationship Id="rId1" Type="http://schemas.openxmlformats.org/officeDocument/2006/relationships/themeOverride" Target="../theme/themeOverride50.xml"/><Relationship Id="rId4" Type="http://schemas.openxmlformats.org/officeDocument/2006/relationships/hyperlink" Target="http://analepsis.org/2012/03/25/the-great-migration-series-by-jacob-lawrence-hum225/"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analepsis.org/2012/03/25/the-great-migration-series-by-jacob-lawrence-hum225/" TargetMode="External"/><Relationship Id="rId2" Type="http://schemas.openxmlformats.org/officeDocument/2006/relationships/slideLayout" Target="../slideLayouts/slideLayout216.xml"/><Relationship Id="rId1" Type="http://schemas.openxmlformats.org/officeDocument/2006/relationships/themeOverride" Target="../theme/themeOverride51.xml"/><Relationship Id="rId4" Type="http://schemas.openxmlformats.org/officeDocument/2006/relationships/image" Target="../media/image397.jpeg"/></Relationships>
</file>

<file path=ppt/slides/_rels/slide207.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slideLayout" Target="../slideLayouts/slideLayout216.xml"/><Relationship Id="rId1" Type="http://schemas.openxmlformats.org/officeDocument/2006/relationships/themeOverride" Target="../theme/themeOverride52.xml"/><Relationship Id="rId4" Type="http://schemas.openxmlformats.org/officeDocument/2006/relationships/hyperlink" Target="http://analepsis.org/2012/03/25/the-great-migration-series-by-jacob-lawrence-hum225/"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slideLayout" Target="../slideLayouts/slideLayout227.xml"/><Relationship Id="rId1" Type="http://schemas.openxmlformats.org/officeDocument/2006/relationships/themeOverride" Target="../theme/themeOverride53.xml"/><Relationship Id="rId4" Type="http://schemas.openxmlformats.org/officeDocument/2006/relationships/hyperlink" Target="http://www.flickr.com/photos/gentlepurespace/"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analepsis.org/2012/03/25/the-great-migration-series-by-jacob-lawrence-hum225/" TargetMode="External"/><Relationship Id="rId2" Type="http://schemas.openxmlformats.org/officeDocument/2006/relationships/slideLayout" Target="../slideLayouts/slideLayout227.xml"/><Relationship Id="rId1" Type="http://schemas.openxmlformats.org/officeDocument/2006/relationships/themeOverride" Target="../theme/themeOverride54.xml"/><Relationship Id="rId4" Type="http://schemas.openxmlformats.org/officeDocument/2006/relationships/image" Target="../media/image400.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5.xml"/><Relationship Id="rId1" Type="http://schemas.openxmlformats.org/officeDocument/2006/relationships/themeOverride" Target="../theme/themeOverride33.xml"/></Relationships>
</file>

<file path=ppt/slides/_rels/slide210.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slideLayout" Target="../slideLayouts/slideLayout227.xml"/><Relationship Id="rId1" Type="http://schemas.openxmlformats.org/officeDocument/2006/relationships/themeOverride" Target="../theme/themeOverride55.xml"/><Relationship Id="rId4" Type="http://schemas.openxmlformats.org/officeDocument/2006/relationships/hyperlink" Target="http://analepsis.org/2012/03/25/the-great-migration-series-by-jacob-lawrence-hum225/"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analepsis.org/2012/03/25/the-great-migration-series-by-jacob-lawrence-hum225/" TargetMode="External"/><Relationship Id="rId2" Type="http://schemas.openxmlformats.org/officeDocument/2006/relationships/slideLayout" Target="../slideLayouts/slideLayout227.xml"/><Relationship Id="rId1" Type="http://schemas.openxmlformats.org/officeDocument/2006/relationships/themeOverride" Target="../theme/themeOverride56.xml"/><Relationship Id="rId4" Type="http://schemas.openxmlformats.org/officeDocument/2006/relationships/image" Target="../media/image402.jpeg"/></Relationships>
</file>

<file path=ppt/slides/_rels/slide212.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slideLayout" Target="../slideLayouts/slideLayout238.xml"/><Relationship Id="rId1" Type="http://schemas.openxmlformats.org/officeDocument/2006/relationships/themeOverride" Target="../theme/themeOverride57.xml"/></Relationships>
</file>

<file path=ppt/slides/_rels/slide213.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slideLayout" Target="../slideLayouts/slideLayout238.xml"/><Relationship Id="rId1" Type="http://schemas.openxmlformats.org/officeDocument/2006/relationships/themeOverride" Target="../theme/themeOverride58.xml"/></Relationships>
</file>

<file path=ppt/slides/_rels/slide214.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slideLayout" Target="../slideLayouts/slideLayout249.xml"/><Relationship Id="rId1" Type="http://schemas.openxmlformats.org/officeDocument/2006/relationships/themeOverride" Target="../theme/themeOverride59.xml"/><Relationship Id="rId4" Type="http://schemas.openxmlformats.org/officeDocument/2006/relationships/hyperlink" Target="http://analepsis.org/2012/03/25/the-great-migration-series-by-jacob-lawrence-hum225/"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slideLayout" Target="../slideLayouts/slideLayout258.xml"/><Relationship Id="rId1" Type="http://schemas.openxmlformats.org/officeDocument/2006/relationships/themeOverride" Target="../theme/themeOverride60.xml"/><Relationship Id="rId4" Type="http://schemas.openxmlformats.org/officeDocument/2006/relationships/image" Target="../media/image407.png"/></Relationships>
</file>

<file path=ppt/slides/_rels/slide216.xml.rels><?xml version="1.0" encoding="UTF-8" standalone="yes"?>
<Relationships xmlns="http://schemas.openxmlformats.org/package/2006/relationships"><Relationship Id="rId3" Type="http://schemas.openxmlformats.org/officeDocument/2006/relationships/hyperlink" Target="http://upload.wikimedia.org/wikipedia/commons/f/f3/Panorama_clip3.jpg" TargetMode="External"/><Relationship Id="rId2" Type="http://schemas.openxmlformats.org/officeDocument/2006/relationships/image" Target="../media/image408.png"/><Relationship Id="rId1" Type="http://schemas.openxmlformats.org/officeDocument/2006/relationships/slideLayout" Target="../slideLayouts/slideLayout723.xml"/><Relationship Id="rId4" Type="http://schemas.openxmlformats.org/officeDocument/2006/relationships/image" Target="../media/image409.jpeg"/></Relationships>
</file>

<file path=ppt/slides/_rels/slide217.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271.xml"/></Relationships>
</file>

<file path=ppt/slides/_rels/slide218.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8" Type="http://schemas.openxmlformats.org/officeDocument/2006/relationships/image" Target="../media/image417.jpeg"/><Relationship Id="rId3" Type="http://schemas.openxmlformats.org/officeDocument/2006/relationships/image" Target="../media/image412.jpeg"/><Relationship Id="rId7" Type="http://schemas.openxmlformats.org/officeDocument/2006/relationships/image" Target="../media/image416.jpeg"/><Relationship Id="rId2" Type="http://schemas.openxmlformats.org/officeDocument/2006/relationships/image" Target="../media/image411.jpeg"/><Relationship Id="rId1" Type="http://schemas.openxmlformats.org/officeDocument/2006/relationships/slideLayout" Target="../slideLayouts/slideLayout2.xml"/><Relationship Id="rId6" Type="http://schemas.openxmlformats.org/officeDocument/2006/relationships/image" Target="../media/image415.jpeg"/><Relationship Id="rId5" Type="http://schemas.openxmlformats.org/officeDocument/2006/relationships/image" Target="../media/image414.wmf"/><Relationship Id="rId4" Type="http://schemas.openxmlformats.org/officeDocument/2006/relationships/image" Target="../media/image413.jpe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s://www.youtube.com/watch?v=8mq4UT4VnbE" TargetMode="External"/><Relationship Id="rId2" Type="http://schemas.openxmlformats.org/officeDocument/2006/relationships/image" Target="../media/image418.png"/><Relationship Id="rId1" Type="http://schemas.openxmlformats.org/officeDocument/2006/relationships/slideLayout" Target="../slideLayouts/slideLayout2.xml"/><Relationship Id="rId5" Type="http://schemas.openxmlformats.org/officeDocument/2006/relationships/image" Target="../media/image420.png"/><Relationship Id="rId4" Type="http://schemas.openxmlformats.org/officeDocument/2006/relationships/image" Target="../media/image419.png"/></Relationships>
</file>

<file path=ppt/slides/_rels/slide2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ideo" Target="https://www.youtube.com/embed/90PTxdsqfsA"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422.png"/><Relationship Id="rId7" Type="http://schemas.openxmlformats.org/officeDocument/2006/relationships/image" Target="../media/image426.png"/><Relationship Id="rId2" Type="http://schemas.openxmlformats.org/officeDocument/2006/relationships/image" Target="../media/image421.png"/><Relationship Id="rId1" Type="http://schemas.openxmlformats.org/officeDocument/2006/relationships/slideLayout" Target="../slideLayouts/slideLayout2.xml"/><Relationship Id="rId6" Type="http://schemas.openxmlformats.org/officeDocument/2006/relationships/image" Target="../media/image425.png"/><Relationship Id="rId5" Type="http://schemas.openxmlformats.org/officeDocument/2006/relationships/image" Target="../media/image424.png"/><Relationship Id="rId4" Type="http://schemas.openxmlformats.org/officeDocument/2006/relationships/image" Target="../media/image423.png"/></Relationships>
</file>

<file path=ppt/slides/_rels/slide223.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428.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429.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8" Type="http://schemas.openxmlformats.org/officeDocument/2006/relationships/image" Target="../media/image431.png"/><Relationship Id="rId13" Type="http://schemas.openxmlformats.org/officeDocument/2006/relationships/image" Target="../media/image436.png"/><Relationship Id="rId3" Type="http://schemas.openxmlformats.org/officeDocument/2006/relationships/video" Target="https://www.youtube.com/embed/5Bo3f_9hLkQ" TargetMode="External"/><Relationship Id="rId7" Type="http://schemas.openxmlformats.org/officeDocument/2006/relationships/image" Target="../media/image430.jpeg"/><Relationship Id="rId12" Type="http://schemas.openxmlformats.org/officeDocument/2006/relationships/image" Target="../media/image435.png"/><Relationship Id="rId2" Type="http://schemas.openxmlformats.org/officeDocument/2006/relationships/video" Target="https://www.youtube.com/embed/_8yGGtVKrD8" TargetMode="External"/><Relationship Id="rId1" Type="http://schemas.openxmlformats.org/officeDocument/2006/relationships/video" Target="https://www.youtube.com/embed/qDQpZT3GhDg" TargetMode="External"/><Relationship Id="rId6" Type="http://schemas.openxmlformats.org/officeDocument/2006/relationships/slideLayout" Target="../slideLayouts/slideLayout2.xml"/><Relationship Id="rId11" Type="http://schemas.openxmlformats.org/officeDocument/2006/relationships/image" Target="../media/image434.png"/><Relationship Id="rId5" Type="http://schemas.openxmlformats.org/officeDocument/2006/relationships/video" Target="https://www.youtube.com/embed/1bgFkeDLpSI?feature=oembed" TargetMode="External"/><Relationship Id="rId15" Type="http://schemas.openxmlformats.org/officeDocument/2006/relationships/image" Target="../media/image438.jpeg"/><Relationship Id="rId10" Type="http://schemas.openxmlformats.org/officeDocument/2006/relationships/image" Target="../media/image433.png"/><Relationship Id="rId4" Type="http://schemas.openxmlformats.org/officeDocument/2006/relationships/video" Target="https://www.youtube.com/embed/B06DwBVi9LA?feature=oembed" TargetMode="External"/><Relationship Id="rId9" Type="http://schemas.openxmlformats.org/officeDocument/2006/relationships/image" Target="../media/image432.png"/><Relationship Id="rId14" Type="http://schemas.openxmlformats.org/officeDocument/2006/relationships/image" Target="../media/image437.jpeg"/></Relationships>
</file>

<file path=ppt/slides/_rels/slide227.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image" Target="../media/image441.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jpeg"/><Relationship Id="rId1" Type="http://schemas.openxmlformats.org/officeDocument/2006/relationships/slideLayout" Target="../slideLayouts/slideLayout2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446.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44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www.facebook.com/pages/Tom-Richey/14074617563" TargetMode="External"/><Relationship Id="rId7" Type="http://schemas.openxmlformats.org/officeDocument/2006/relationships/hyperlink" Target="http://www.tomrichey.net/" TargetMode="External"/><Relationship Id="rId2" Type="http://schemas.openxmlformats.org/officeDocument/2006/relationships/image" Target="../media/image449.png"/><Relationship Id="rId1" Type="http://schemas.openxmlformats.org/officeDocument/2006/relationships/slideLayout" Target="../slideLayouts/slideLayout355.xml"/><Relationship Id="rId6" Type="http://schemas.openxmlformats.org/officeDocument/2006/relationships/image" Target="../media/image450.jpeg"/><Relationship Id="rId5" Type="http://schemas.openxmlformats.org/officeDocument/2006/relationships/hyperlink" Target="http://www.twitter.com/tomrichey" TargetMode="External"/><Relationship Id="rId4" Type="http://schemas.openxmlformats.org/officeDocument/2006/relationships/hyperlink" Target="http://www.youtube.com/tomforamerica" TargetMode="Externa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image" Target="../media/image451.png"/><Relationship Id="rId1" Type="http://schemas.openxmlformats.org/officeDocument/2006/relationships/slideLayout" Target="../slideLayouts/slideLayout2.xml"/><Relationship Id="rId5" Type="http://schemas.openxmlformats.org/officeDocument/2006/relationships/image" Target="../media/image453.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6.xml"/><Relationship Id="rId1" Type="http://schemas.openxmlformats.org/officeDocument/2006/relationships/themeOverride" Target="../theme/themeOverride34.xml"/><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7.xml"/><Relationship Id="rId1" Type="http://schemas.openxmlformats.org/officeDocument/2006/relationships/themeOverride" Target="../theme/themeOverride35.xml"/><Relationship Id="rId4" Type="http://schemas.openxmlformats.org/officeDocument/2006/relationships/slide" Target="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58.xml"/><Relationship Id="rId1" Type="http://schemas.openxmlformats.org/officeDocument/2006/relationships/themeOverride" Target="../theme/themeOverride36.xml"/></Relationships>
</file>

<file path=ppt/slides/_rels/slide32.xml.rels><?xml version="1.0" encoding="UTF-8" standalone="yes"?>
<Relationships xmlns="http://schemas.openxmlformats.org/package/2006/relationships"><Relationship Id="rId3" Type="http://schemas.openxmlformats.org/officeDocument/2006/relationships/hyperlink" Target="http://www.census.gov/population/www/documentation/twps0029/tab01.html" TargetMode="External"/><Relationship Id="rId2" Type="http://schemas.openxmlformats.org/officeDocument/2006/relationships/slideLayout" Target="../slideLayouts/slideLayout69.xml"/><Relationship Id="rId1" Type="http://schemas.openxmlformats.org/officeDocument/2006/relationships/themeOverride" Target="../theme/themeOverride3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hyperlink" Target="http://online.infobase.com/HRC/Search/Details/404727?q=america%20and%20europe%20after" TargetMode="External"/><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hyperlink" Target="http://www.flickr.com/photos/andresrueda/" TargetMode="External"/><Relationship Id="rId2" Type="http://schemas.openxmlformats.org/officeDocument/2006/relationships/image" Target="../media/image83.jpeg"/><Relationship Id="rId1" Type="http://schemas.openxmlformats.org/officeDocument/2006/relationships/slideLayout" Target="../slideLayouts/slideLayout457.xml"/></Relationships>
</file>

<file path=ppt/slides/_rels/slide5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image" Target="../media/image94.png"/><Relationship Id="rId7"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72.xml"/><Relationship Id="rId6" Type="http://schemas.openxmlformats.org/officeDocument/2006/relationships/image" Target="../media/image88.png"/><Relationship Id="rId5" Type="http://schemas.openxmlformats.org/officeDocument/2006/relationships/image" Target="../media/image96.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www.google.com/url?sa=i&amp;rct=j&amp;q=&amp;esrc=s&amp;frm=1&amp;source=images&amp;cd=&amp;cad=rja&amp;docid=gm9NpXEoAlG9sM&amp;tbnid=VdehADIpU0OUvM:&amp;ved=0CAUQjRw&amp;url=http://www.marxisthistory.org/subject/usa/eam/cpapubs.html&amp;ei=g7CLUpXqBsmb2wW954DIAQ&amp;bvm=bv.56643336,d.b2I&amp;psig=AFQjCNGihWd5dDwqudtJplOQ_jq3eE3J5g&amp;ust=138497268487122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34.xml"/></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7.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gif"/><Relationship Id="rId4" Type="http://schemas.openxmlformats.org/officeDocument/2006/relationships/image" Target="../media/image123.png"/></Relationships>
</file>

<file path=ppt/slides/_rels/slide69.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66.xml"/></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81.xml"/></Relationships>
</file>

<file path=ppt/slides/_rels/slide7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92.xml"/></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00.xml"/><Relationship Id="rId5" Type="http://schemas.openxmlformats.org/officeDocument/2006/relationships/image" Target="../media/image136.jpeg"/><Relationship Id="rId4" Type="http://schemas.openxmlformats.org/officeDocument/2006/relationships/image" Target="../media/image135.png"/></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14.xml"/></Relationships>
</file>

<file path=ppt/slides/_rels/slide7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45.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8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0.png"/></Relationships>
</file>

<file path=ppt/slides/_rels/slide8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88.xml.rels><?xml version="1.0" encoding="UTF-8" standalone="yes"?>
<Relationships xmlns="http://schemas.openxmlformats.org/package/2006/relationships"><Relationship Id="rId3" Type="http://schemas.openxmlformats.org/officeDocument/2006/relationships/hyperlink" Target="http://upload.wikimedia.org/wikipedia/commons/1/18/Henry_ford_1919.jpg" TargetMode="External"/><Relationship Id="rId2" Type="http://schemas.openxmlformats.org/officeDocument/2006/relationships/image" Target="../media/image162.png"/><Relationship Id="rId1" Type="http://schemas.openxmlformats.org/officeDocument/2006/relationships/slideLayout" Target="../slideLayouts/slideLayout585.xml"/><Relationship Id="rId4" Type="http://schemas.openxmlformats.org/officeDocument/2006/relationships/image" Target="../media/image163.jpeg"/></Relationships>
</file>

<file path=ppt/slides/_rels/slide8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ideo" Target="https://www.youtube.com/embed/qFbsDArAWj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theyearthatwaspodcast.com/s1e15-redscare"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481.xml"/><Relationship Id="rId4" Type="http://schemas.openxmlformats.org/officeDocument/2006/relationships/image" Target="../media/image167.jpeg"/></Relationships>
</file>

<file path=ppt/slides/_rels/slide9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hyperlink" Target="http://upload.wikimedia.org/wikipedia/commons/7/74/1910Ford-T.jpg" TargetMode="External"/><Relationship Id="rId1" Type="http://schemas.openxmlformats.org/officeDocument/2006/relationships/slideLayout" Target="../slideLayouts/slideLayout598.xml"/></Relationships>
</file>

<file path=ppt/slides/_rels/slide9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upload.wikimedia.org/wikipedia/commons/0/0d/1925.ford.model.t.arp.750pix.jpg" TargetMode="External"/><Relationship Id="rId1" Type="http://schemas.openxmlformats.org/officeDocument/2006/relationships/slideLayout" Target="../slideLayouts/slideLayout611.xml"/></Relationships>
</file>

<file path=ppt/slides/_rels/slide9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624.xml"/></Relationships>
</file>

<file path=ppt/slides/_rels/slide9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37.xml"/></Relationships>
</file>

<file path=ppt/slides/_rels/slide9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image" Target="../media/image175.jpeg"/><Relationship Id="rId1" Type="http://schemas.openxmlformats.org/officeDocument/2006/relationships/slideLayout" Target="../slideLayouts/slideLayout650.xml"/></Relationships>
</file>

<file path=ppt/slides/_rels/slide9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663.xml"/></Relationships>
</file>

<file path=ppt/slides/_rels/slide9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9.png"/><Relationship Id="rId1" Type="http://schemas.openxmlformats.org/officeDocument/2006/relationships/slideLayout" Target="../slideLayouts/slideLayout676.xml"/></Relationships>
</file>

<file path=ppt/slides/_rels/slide9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3.jpeg"/><Relationship Id="rId4" Type="http://schemas.openxmlformats.org/officeDocument/2006/relationships/image" Target="../media/image18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a:extLst>
              <a:ext uri="{FF2B5EF4-FFF2-40B4-BE49-F238E27FC236}">
                <a16:creationId xmlns:a16="http://schemas.microsoft.com/office/drawing/2014/main" id="{2B3A8E39-8BC6-EDDF-325A-3A3FAC88F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88" y="4878388"/>
            <a:ext cx="3581400" cy="19621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899EC18-4F67-E5D5-6AF0-A8009C2B9824}"/>
              </a:ext>
            </a:extLst>
          </p:cNvPr>
          <p:cNvSpPr/>
          <p:nvPr/>
        </p:nvSpPr>
        <p:spPr>
          <a:xfrm>
            <a:off x="2789829" y="2482952"/>
            <a:ext cx="3705064" cy="2585323"/>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p:spPr>
        <p:txBody>
          <a:bodyPr>
            <a:spAutoFit/>
          </a:bodyPr>
          <a:lstStyle/>
          <a:p>
            <a:pPr algn="ctr" eaLnBrk="1" hangingPunct="1">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rPr>
              <a:t>The Roaring Twenties</a:t>
            </a:r>
          </a:p>
        </p:txBody>
      </p:sp>
      <p:sp>
        <p:nvSpPr>
          <p:cNvPr id="721924" name="Subtitle 2">
            <a:extLst>
              <a:ext uri="{FF2B5EF4-FFF2-40B4-BE49-F238E27FC236}">
                <a16:creationId xmlns:a16="http://schemas.microsoft.com/office/drawing/2014/main" id="{B0BA51F1-66D7-71EA-3C7A-E1E1CE4C76B7}"/>
              </a:ext>
            </a:extLst>
          </p:cNvPr>
          <p:cNvSpPr>
            <a:spLocks noGrp="1" noChangeArrowheads="1"/>
          </p:cNvSpPr>
          <p:nvPr>
            <p:ph type="subTitle" idx="1"/>
          </p:nvPr>
        </p:nvSpPr>
        <p:spPr>
          <a:xfrm>
            <a:off x="3427413" y="6248400"/>
            <a:ext cx="3581400" cy="609600"/>
          </a:xfrm>
        </p:spPr>
        <p:txBody>
          <a:bodyPr/>
          <a:lstStyle/>
          <a:p>
            <a:pPr eaLnBrk="1" hangingPunct="1"/>
            <a:r>
              <a:rPr lang="en-US" altLang="en-US" sz="2800" b="1">
                <a:solidFill>
                  <a:srgbClr val="660033"/>
                </a:solidFill>
              </a:rPr>
              <a:t>Chpt. 10</a:t>
            </a:r>
          </a:p>
        </p:txBody>
      </p:sp>
      <p:pic>
        <p:nvPicPr>
          <p:cNvPr id="16" name="Picture 6" descr="saccovanzetti2">
            <a:extLst>
              <a:ext uri="{FF2B5EF4-FFF2-40B4-BE49-F238E27FC236}">
                <a16:creationId xmlns:a16="http://schemas.microsoft.com/office/drawing/2014/main" id="{7232F2A9-A6EA-5308-B5CB-51E2CA78F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0"/>
            <a:ext cx="2590800" cy="2430463"/>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1">
            <a:extLst>
              <a:ext uri="{FF2B5EF4-FFF2-40B4-BE49-F238E27FC236}">
                <a16:creationId xmlns:a16="http://schemas.microsoft.com/office/drawing/2014/main" id="{5B72D457-81B2-29AE-C2A0-96D5931D7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16463"/>
            <a:ext cx="2971800"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descr="flappers5">
            <a:extLst>
              <a:ext uri="{FF2B5EF4-FFF2-40B4-BE49-F238E27FC236}">
                <a16:creationId xmlns:a16="http://schemas.microsoft.com/office/drawing/2014/main" id="{F03F1B36-7717-E152-DADB-596011439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98725"/>
            <a:ext cx="2789238"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a:extLst>
              <a:ext uri="{FF2B5EF4-FFF2-40B4-BE49-F238E27FC236}">
                <a16:creationId xmlns:a16="http://schemas.microsoft.com/office/drawing/2014/main" id="{14D3A179-028B-67C9-3C4B-D4CEC1E27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4463" y="4310063"/>
            <a:ext cx="2725737" cy="254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3" descr="Betty Boop">
            <a:extLst>
              <a:ext uri="{FF2B5EF4-FFF2-40B4-BE49-F238E27FC236}">
                <a16:creationId xmlns:a16="http://schemas.microsoft.com/office/drawing/2014/main" id="{39CF5936-E5A2-DEEE-1E1A-E17354F451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0"/>
            <a:ext cx="17160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Al Capone 2">
            <a:extLst>
              <a:ext uri="{FF2B5EF4-FFF2-40B4-BE49-F238E27FC236}">
                <a16:creationId xmlns:a16="http://schemas.microsoft.com/office/drawing/2014/main" id="{DCE786C2-8243-00BD-842D-F05032A9A5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50"/>
            <a:ext cx="1630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a:extLst>
              <a:ext uri="{FF2B5EF4-FFF2-40B4-BE49-F238E27FC236}">
                <a16:creationId xmlns:a16="http://schemas.microsoft.com/office/drawing/2014/main" id="{A1B288E6-1907-A6F6-5856-3386879237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6288" y="-4763"/>
            <a:ext cx="3178175" cy="2487613"/>
          </a:xfrm>
          <a:prstGeom prst="rect">
            <a:avLst/>
          </a:prstGeom>
          <a:noFill/>
          <a:ln w="38100">
            <a:solidFill>
              <a:srgbClr val="008000"/>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4">
            <a:extLst>
              <a:ext uri="{FF2B5EF4-FFF2-40B4-BE49-F238E27FC236}">
                <a16:creationId xmlns:a16="http://schemas.microsoft.com/office/drawing/2014/main" id="{79DE1A3A-F9E8-92A8-767E-80BF50E0A2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1450" y="2471738"/>
            <a:ext cx="262255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933" name="Picture 1">
            <a:extLst>
              <a:ext uri="{FF2B5EF4-FFF2-40B4-BE49-F238E27FC236}">
                <a16:creationId xmlns:a16="http://schemas.microsoft.com/office/drawing/2014/main" id="{08C6664D-52A7-ACC3-69C0-297FB2E755A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856538" y="4398963"/>
            <a:ext cx="12192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934" name="Picture 3">
            <a:extLst>
              <a:ext uri="{FF2B5EF4-FFF2-40B4-BE49-F238E27FC236}">
                <a16:creationId xmlns:a16="http://schemas.microsoft.com/office/drawing/2014/main" id="{655911C8-E8EB-F3BB-01DF-B78DB5C0B4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8963" y="5870575"/>
            <a:ext cx="94932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out)">
                                      <p:cBhvr>
                                        <p:cTn id="7" dur="500"/>
                                        <p:tgtEl>
                                          <p:spTgt spid="16"/>
                                        </p:tgtEl>
                                      </p:cBhvr>
                                    </p:animEffect>
                                  </p:childTnLst>
                                </p:cTn>
                              </p:par>
                              <p:par>
                                <p:cTn id="8" presetID="16" presetClass="entr" presetSubtype="21" fill="hold"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par>
                          <p:cTn id="11" fill="hold" nodeType="afterGroup">
                            <p:stCondLst>
                              <p:cond delay="1500"/>
                            </p:stCondLst>
                            <p:childTnLst>
                              <p:par>
                                <p:cTn id="12" presetID="4" presetClass="entr" presetSubtype="32"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ox(out)">
                                      <p:cBhvr>
                                        <p:cTn id="14" dur="500"/>
                                        <p:tgtEl>
                                          <p:spTgt spid="19"/>
                                        </p:tgtEl>
                                      </p:cBhvr>
                                    </p:animEffect>
                                  </p:childTnLst>
                                </p:cTn>
                              </p:par>
                            </p:childTnLst>
                          </p:cTn>
                        </p:par>
                        <p:par>
                          <p:cTn id="15" fill="hold" nodeType="afterGroup">
                            <p:stCondLst>
                              <p:cond delay="2000"/>
                            </p:stCondLst>
                            <p:childTnLst>
                              <p:par>
                                <p:cTn id="16" presetID="6" presetClass="entr" presetSubtype="16"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par>
                          <p:cTn id="19" fill="hold" nodeType="afterGroup">
                            <p:stCondLst>
                              <p:cond delay="4000"/>
                            </p:stCondLst>
                            <p:childTnLst>
                              <p:par>
                                <p:cTn id="20" presetID="24"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to="" calcmode="lin" valueType="num">
                                      <p:cBhvr>
                                        <p:cTn id="22" dur="1" fill="hold"/>
                                        <p:tgtEl>
                                          <p:spTgt spid="22"/>
                                        </p:tgtEl>
                                        <p:attrNameLst>
                                          <p:attrName/>
                                        </p:attrNameLst>
                                      </p:cBhvr>
                                    </p:anim>
                                  </p:childTnLst>
                                </p:cTn>
                              </p:par>
                              <p:par>
                                <p:cTn id="23" presetID="8" presetClass="entr" presetSubtype="16" fill="hold" nodeType="withEffect">
                                  <p:stCondLst>
                                    <p:cond delay="1000"/>
                                  </p:stCondLst>
                                  <p:childTnLst>
                                    <p:set>
                                      <p:cBhvr>
                                        <p:cTn id="24" dur="1" fill="hold">
                                          <p:stCondLst>
                                            <p:cond delay="0"/>
                                          </p:stCondLst>
                                        </p:cTn>
                                        <p:tgtEl>
                                          <p:spTgt spid="23"/>
                                        </p:tgtEl>
                                        <p:attrNameLst>
                                          <p:attrName>style.visibility</p:attrName>
                                        </p:attrNameLst>
                                      </p:cBhvr>
                                      <p:to>
                                        <p:strVal val="visible"/>
                                      </p:to>
                                    </p:set>
                                    <p:animEffect transition="in" filter="diamond(in)">
                                      <p:cBhvr>
                                        <p:cTn id="25" dur="2000"/>
                                        <p:tgtEl>
                                          <p:spTgt spid="23"/>
                                        </p:tgtEl>
                                      </p:cBhvr>
                                    </p:animEffect>
                                  </p:childTnLst>
                                </p:cTn>
                              </p:par>
                              <p:par>
                                <p:cTn id="26" presetID="4" presetClass="entr" presetSubtype="32" fill="hold" nodeType="withEffect">
                                  <p:stCondLst>
                                    <p:cond delay="1000"/>
                                  </p:stCondLst>
                                  <p:childTnLst>
                                    <p:set>
                                      <p:cBhvr>
                                        <p:cTn id="27" dur="1" fill="hold">
                                          <p:stCondLst>
                                            <p:cond delay="0"/>
                                          </p:stCondLst>
                                        </p:cTn>
                                        <p:tgtEl>
                                          <p:spTgt spid="24"/>
                                        </p:tgtEl>
                                        <p:attrNameLst>
                                          <p:attrName>style.visibility</p:attrName>
                                        </p:attrNameLst>
                                      </p:cBhvr>
                                      <p:to>
                                        <p:strVal val="visible"/>
                                      </p:to>
                                    </p:set>
                                    <p:animEffect transition="in" filter="box(out)">
                                      <p:cBhvr>
                                        <p:cTn id="28" dur="2000"/>
                                        <p:tgtEl>
                                          <p:spTgt spid="24"/>
                                        </p:tgtEl>
                                      </p:cBhvr>
                                    </p:animEffect>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7000"/>
                            </p:stCondLst>
                            <p:childTnLst>
                              <p:par>
                                <p:cTn id="34" presetID="16" presetClass="entr" presetSubtype="21"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FF0000"/>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8BE427E-C230-0A9A-A641-050B7B1D51D1}"/>
              </a:ext>
            </a:extLst>
          </p:cNvPr>
          <p:cNvSpPr>
            <a:spLocks noGrp="1" noChangeArrowheads="1"/>
          </p:cNvSpPr>
          <p:nvPr>
            <p:ph type="title"/>
          </p:nvPr>
        </p:nvSpPr>
        <p:spPr>
          <a:xfrm>
            <a:off x="304800" y="74613"/>
            <a:ext cx="4876800" cy="563562"/>
          </a:xfrm>
        </p:spPr>
        <p:txBody>
          <a:bodyPr/>
          <a:lstStyle/>
          <a:p>
            <a:pPr eaLnBrk="1" hangingPunct="1"/>
            <a:r>
              <a:rPr lang="en-US" altLang="en-US" sz="4000" b="1">
                <a:solidFill>
                  <a:schemeClr val="bg1"/>
                </a:solidFill>
                <a:latin typeface="Castellar" panose="020A0402060406010301" pitchFamily="18" charset="0"/>
              </a:rPr>
              <a:t>The Red Scare</a:t>
            </a:r>
          </a:p>
        </p:txBody>
      </p:sp>
      <p:sp>
        <p:nvSpPr>
          <p:cNvPr id="7171" name="Rectangle 3">
            <a:extLst>
              <a:ext uri="{FF2B5EF4-FFF2-40B4-BE49-F238E27FC236}">
                <a16:creationId xmlns:a16="http://schemas.microsoft.com/office/drawing/2014/main" id="{1732729C-61CB-9AFE-FAB5-8D7EB28CC23D}"/>
              </a:ext>
            </a:extLst>
          </p:cNvPr>
          <p:cNvSpPr>
            <a:spLocks noGrp="1" noChangeArrowheads="1"/>
          </p:cNvSpPr>
          <p:nvPr>
            <p:ph type="body" idx="1"/>
          </p:nvPr>
        </p:nvSpPr>
        <p:spPr>
          <a:xfrm>
            <a:off x="0" y="1458913"/>
            <a:ext cx="5464175" cy="4648200"/>
          </a:xfrm>
        </p:spPr>
        <p:txBody>
          <a:bodyPr/>
          <a:lstStyle/>
          <a:p>
            <a:pPr marL="0" indent="0" algn="ctr" eaLnBrk="1" hangingPunct="1">
              <a:buClr>
                <a:srgbClr val="FF3300"/>
              </a:buClr>
              <a:buFontTx/>
              <a:buNone/>
              <a:defRPr/>
            </a:pPr>
            <a:r>
              <a:rPr lang="en-US" sz="2400" b="1" dirty="0">
                <a:solidFill>
                  <a:schemeClr val="bg1"/>
                </a:solidFill>
              </a:rPr>
              <a:t>Sacco and Vanzetti</a:t>
            </a:r>
            <a:r>
              <a:rPr lang="en-US" sz="2400" dirty="0">
                <a:solidFill>
                  <a:schemeClr val="bg1"/>
                </a:solidFill>
              </a:rPr>
              <a:t>: 1920</a:t>
            </a:r>
          </a:p>
          <a:p>
            <a:pPr eaLnBrk="1" hangingPunct="1">
              <a:buClr>
                <a:srgbClr val="FF3300"/>
              </a:buClr>
              <a:buFont typeface="Arial" pitchFamily="34" charset="0"/>
              <a:buChar char="•"/>
              <a:defRPr/>
            </a:pPr>
            <a:r>
              <a:rPr lang="en-US" sz="2400" dirty="0">
                <a:solidFill>
                  <a:schemeClr val="bg1"/>
                </a:solidFill>
              </a:rPr>
              <a:t>- Two Italian immigrants who admitted to being anarchist were tried, convicted, and executed (1927) of a robbery &amp; murder on flimsy evidence.</a:t>
            </a:r>
          </a:p>
          <a:p>
            <a:pPr eaLnBrk="1" hangingPunct="1">
              <a:buClr>
                <a:srgbClr val="FF3300"/>
              </a:buClr>
              <a:buFont typeface="Arial" pitchFamily="34" charset="0"/>
              <a:buChar char="•"/>
              <a:defRPr/>
            </a:pPr>
            <a:r>
              <a:rPr lang="en-US" sz="2400" dirty="0">
                <a:solidFill>
                  <a:schemeClr val="bg1"/>
                </a:solidFill>
              </a:rPr>
              <a:t>- Many thought they were executed for being </a:t>
            </a:r>
            <a:r>
              <a:rPr lang="en-US" sz="2400" b="1" i="1" dirty="0">
                <a:solidFill>
                  <a:schemeClr val="bg1"/>
                </a:solidFill>
                <a:latin typeface="Centaur" panose="02030504050205020304" pitchFamily="18" charset="0"/>
              </a:rPr>
              <a:t>anarchists and foreign born</a:t>
            </a:r>
            <a:r>
              <a:rPr lang="en-US" sz="2400" dirty="0">
                <a:solidFill>
                  <a:schemeClr val="bg1"/>
                </a:solidFill>
              </a:rPr>
              <a:t> </a:t>
            </a:r>
          </a:p>
          <a:p>
            <a:pPr marL="0" indent="0" eaLnBrk="1" hangingPunct="1">
              <a:lnSpc>
                <a:spcPct val="90000"/>
              </a:lnSpc>
              <a:buFontTx/>
              <a:buNone/>
              <a:defRPr/>
            </a:pPr>
            <a:r>
              <a:rPr lang="en-US" sz="2400" dirty="0">
                <a:solidFill>
                  <a:schemeClr val="bg1"/>
                </a:solidFill>
              </a:rPr>
              <a:t>For countless observers throughout the world, Sacco and Vanzetti were convicted because of their political beliefs and ethnic background.</a:t>
            </a:r>
          </a:p>
        </p:txBody>
      </p:sp>
      <p:pic>
        <p:nvPicPr>
          <p:cNvPr id="8" name="Picture 6" descr="saccovanzetti2">
            <a:extLst>
              <a:ext uri="{FF2B5EF4-FFF2-40B4-BE49-F238E27FC236}">
                <a16:creationId xmlns:a16="http://schemas.microsoft.com/office/drawing/2014/main" id="{E81DC41F-00A7-F97D-9DD7-2ED2C9148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943100"/>
            <a:ext cx="3200400" cy="2430463"/>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7">
            <a:extLst>
              <a:ext uri="{FF2B5EF4-FFF2-40B4-BE49-F238E27FC236}">
                <a16:creationId xmlns:a16="http://schemas.microsoft.com/office/drawing/2014/main" id="{8F18F6FF-02E1-FC39-73A1-2D27AE9A5C94}"/>
              </a:ext>
            </a:extLst>
          </p:cNvPr>
          <p:cNvSpPr txBox="1">
            <a:spLocks noChangeArrowheads="1"/>
          </p:cNvSpPr>
          <p:nvPr/>
        </p:nvSpPr>
        <p:spPr bwMode="auto">
          <a:xfrm>
            <a:off x="95250" y="638175"/>
            <a:ext cx="85344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US" altLang="en-US" sz="2800" b="1">
                <a:solidFill>
                  <a:schemeClr val="bg1"/>
                </a:solidFill>
              </a:rPr>
              <a:t>This new fear of communism led the government to violate many individuals civil rights</a:t>
            </a:r>
            <a:r>
              <a:rPr lang="en-US" altLang="en-US" sz="1800" b="1">
                <a:solidFill>
                  <a:schemeClr val="bg1"/>
                </a:solidFill>
              </a:rPr>
              <a:t>.</a:t>
            </a:r>
          </a:p>
        </p:txBody>
      </p:sp>
      <p:pic>
        <p:nvPicPr>
          <p:cNvPr id="6152" name="Picture 8">
            <a:extLst>
              <a:ext uri="{FF2B5EF4-FFF2-40B4-BE49-F238E27FC236}">
                <a16:creationId xmlns:a16="http://schemas.microsoft.com/office/drawing/2014/main" id="{E2E51AD8-A0EF-812C-ED49-E9C42EB6D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175" y="4573588"/>
            <a:ext cx="35496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nodeType="afterGroup">
                            <p:stCondLst>
                              <p:cond delay="1000"/>
                            </p:stCondLst>
                            <p:childTnLst>
                              <p:par>
                                <p:cTn id="14" presetID="8" presetClass="entr" presetSubtype="3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out)">
                                      <p:cBhvr>
                                        <p:cTn id="16" dur="500"/>
                                        <p:tgtEl>
                                          <p:spTgt spid="8"/>
                                        </p:tgtEl>
                                      </p:cBhvr>
                                    </p:animEffect>
                                  </p:childTnLst>
                                </p:cTn>
                              </p:par>
                            </p:childTnLst>
                          </p:cTn>
                        </p:par>
                        <p:par>
                          <p:cTn id="17" fill="hold" nodeType="afterGroup">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wipe(left)">
                                      <p:cBhvr>
                                        <p:cTn id="20" dur="2000"/>
                                        <p:tgtEl>
                                          <p:spTgt spid="7171"/>
                                        </p:tgtEl>
                                      </p:cBhvr>
                                    </p:animEffect>
                                  </p:childTnLst>
                                </p:cTn>
                              </p:par>
                            </p:childTnLst>
                          </p:cTn>
                        </p:par>
                        <p:par>
                          <p:cTn id="21" fill="hold" nodeType="afterGroup">
                            <p:stCondLst>
                              <p:cond delay="3500"/>
                            </p:stCondLst>
                            <p:childTnLst>
                              <p:par>
                                <p:cTn id="22" presetID="6" presetClass="entr" presetSubtype="16" fill="hold" nodeType="afterEffect">
                                  <p:stCondLst>
                                    <p:cond delay="0"/>
                                  </p:stCondLst>
                                  <p:childTnLst>
                                    <p:set>
                                      <p:cBhvr>
                                        <p:cTn id="23" dur="1" fill="hold">
                                          <p:stCondLst>
                                            <p:cond delay="0"/>
                                          </p:stCondLst>
                                        </p:cTn>
                                        <p:tgtEl>
                                          <p:spTgt spid="6152"/>
                                        </p:tgtEl>
                                        <p:attrNameLst>
                                          <p:attrName>style.visibility</p:attrName>
                                        </p:attrNameLst>
                                      </p:cBhvr>
                                      <p:to>
                                        <p:strVal val="visible"/>
                                      </p:to>
                                    </p:set>
                                    <p:animEffect transition="in" filter="circle(in)">
                                      <p:cBhvr>
                                        <p:cTn id="24"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autoUpdateAnimBg="0"/>
      <p:bldP spid="9"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a:extLst>
              <a:ext uri="{FF2B5EF4-FFF2-40B4-BE49-F238E27FC236}">
                <a16:creationId xmlns:a16="http://schemas.microsoft.com/office/drawing/2014/main" id="{9362739F-758A-F634-EB08-B9DB10B3B462}"/>
              </a:ext>
            </a:extLst>
          </p:cNvPr>
          <p:cNvSpPr>
            <a:spLocks noGrp="1" noChangeArrowheads="1"/>
          </p:cNvSpPr>
          <p:nvPr>
            <p:ph type="title"/>
          </p:nvPr>
        </p:nvSpPr>
        <p:spPr/>
        <p:txBody>
          <a:bodyPr/>
          <a:lstStyle/>
          <a:p>
            <a:pPr eaLnBrk="1" hangingPunct="1"/>
            <a:endParaRPr lang="en-US" altLang="en-US"/>
          </a:p>
        </p:txBody>
      </p:sp>
      <p:sp>
        <p:nvSpPr>
          <p:cNvPr id="816131" name="Rectangle 3">
            <a:extLst>
              <a:ext uri="{FF2B5EF4-FFF2-40B4-BE49-F238E27FC236}">
                <a16:creationId xmlns:a16="http://schemas.microsoft.com/office/drawing/2014/main" id="{7B591C46-6E44-E2EE-ADBB-834D4FCC6527}"/>
              </a:ext>
            </a:extLst>
          </p:cNvPr>
          <p:cNvSpPr>
            <a:spLocks noGrp="1" noChangeArrowheads="1"/>
          </p:cNvSpPr>
          <p:nvPr>
            <p:ph type="body" idx="1"/>
          </p:nvPr>
        </p:nvSpPr>
        <p:spPr/>
        <p:txBody>
          <a:bodyPr/>
          <a:lstStyle/>
          <a:p>
            <a:pPr eaLnBrk="1" hangingPunct="1"/>
            <a:endParaRPr lang="en-US" altLang="en-US"/>
          </a:p>
        </p:txBody>
      </p:sp>
      <p:pic>
        <p:nvPicPr>
          <p:cNvPr id="816132" name="Picture 4">
            <a:extLst>
              <a:ext uri="{FF2B5EF4-FFF2-40B4-BE49-F238E27FC236}">
                <a16:creationId xmlns:a16="http://schemas.microsoft.com/office/drawing/2014/main" id="{E7DA108D-909A-CC2B-F03D-5131D7CC4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6" t="267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7154" name="Picture 2" descr="carindust">
            <a:extLst>
              <a:ext uri="{FF2B5EF4-FFF2-40B4-BE49-F238E27FC236}">
                <a16:creationId xmlns:a16="http://schemas.microsoft.com/office/drawing/2014/main" id="{B611B71C-E8EC-8C2C-B08C-9C7D0F5CE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202" name="Picture 2" descr="carind">
            <a:extLst>
              <a:ext uri="{FF2B5EF4-FFF2-40B4-BE49-F238E27FC236}">
                <a16:creationId xmlns:a16="http://schemas.microsoft.com/office/drawing/2014/main" id="{086DFDF1-8403-08E9-7071-98B28B414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AutoShape 3">
            <a:hlinkClick r:id="rId3" action="ppaction://hlinksldjump"/>
            <a:extLst>
              <a:ext uri="{FF2B5EF4-FFF2-40B4-BE49-F238E27FC236}">
                <a16:creationId xmlns:a16="http://schemas.microsoft.com/office/drawing/2014/main" id="{F71769BF-BF91-EEE6-0319-AB7C3A7CFB53}"/>
              </a:ext>
            </a:extLst>
          </p:cNvPr>
          <p:cNvSpPr>
            <a:spLocks noChangeArrowheads="1"/>
          </p:cNvSpPr>
          <p:nvPr/>
        </p:nvSpPr>
        <p:spPr bwMode="auto">
          <a:xfrm>
            <a:off x="8534400" y="6400800"/>
            <a:ext cx="304800" cy="304800"/>
          </a:xfrm>
          <a:prstGeom prst="irregularSeal1">
            <a:avLst/>
          </a:prstGeom>
          <a:solidFill>
            <a:srgbClr val="00FFFF"/>
          </a:solidFill>
          <a:ln w="9525">
            <a:solidFill>
              <a:schemeClr val="tx1"/>
            </a:solidFill>
            <a:miter lim="800000"/>
            <a:headEnd/>
            <a:tailEnd/>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ransition>
    <p:zo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885BF666-6728-4EEA-3221-59567AE2B12B}"/>
              </a:ext>
            </a:extLst>
          </p:cNvPr>
          <p:cNvSpPr>
            <a:spLocks noGrp="1" noChangeArrowheads="1"/>
          </p:cNvSpPr>
          <p:nvPr>
            <p:ph idx="1"/>
          </p:nvPr>
        </p:nvSpPr>
        <p:spPr>
          <a:xfrm>
            <a:off x="0" y="560294"/>
            <a:ext cx="9144000" cy="3048000"/>
          </a:xfrm>
        </p:spPr>
        <p:txBody>
          <a:bodyPr/>
          <a:lstStyle/>
          <a:p>
            <a:r>
              <a:rPr lang="en-US" altLang="en-US" sz="2500" dirty="0"/>
              <a:t>Cars gave people mobility.</a:t>
            </a:r>
          </a:p>
          <a:p>
            <a:r>
              <a:rPr lang="en-US" altLang="en-US" sz="2500" dirty="0"/>
              <a:t>Families went on vacations or to visit relatives. ROAD TRIP!!!</a:t>
            </a:r>
          </a:p>
          <a:p>
            <a:r>
              <a:rPr lang="en-US" altLang="en-US" sz="2500" dirty="0"/>
              <a:t>People moved out of inner cities to the </a:t>
            </a:r>
            <a:r>
              <a:rPr lang="en-US" altLang="en-US" sz="2500" b="1" i="1" dirty="0"/>
              <a:t>suburbs</a:t>
            </a:r>
            <a:r>
              <a:rPr lang="en-US" altLang="en-US" sz="2500" dirty="0"/>
              <a:t>- more open living areas on the outskirts of cities</a:t>
            </a:r>
          </a:p>
          <a:p>
            <a:r>
              <a:rPr lang="en-US" altLang="en-US" sz="2500" dirty="0"/>
              <a:t>School buses allowed rural student to attend school regularly for the first time.</a:t>
            </a:r>
          </a:p>
          <a:p>
            <a:r>
              <a:rPr lang="en-US" altLang="en-US" sz="2500" dirty="0"/>
              <a:t>Rural people were no longer as isolated.</a:t>
            </a:r>
          </a:p>
          <a:p>
            <a:r>
              <a:rPr lang="en-US" altLang="en-US" sz="2500" b="1" dirty="0"/>
              <a:t>Rapid growth of the middle class</a:t>
            </a:r>
          </a:p>
        </p:txBody>
      </p:sp>
      <p:sp>
        <p:nvSpPr>
          <p:cNvPr id="19459" name="Title 1">
            <a:extLst>
              <a:ext uri="{FF2B5EF4-FFF2-40B4-BE49-F238E27FC236}">
                <a16:creationId xmlns:a16="http://schemas.microsoft.com/office/drawing/2014/main" id="{E5F06D1E-860B-32B6-7635-857774B67D70}"/>
              </a:ext>
            </a:extLst>
          </p:cNvPr>
          <p:cNvSpPr>
            <a:spLocks noGrp="1" noChangeArrowheads="1"/>
          </p:cNvSpPr>
          <p:nvPr>
            <p:ph type="title"/>
          </p:nvPr>
        </p:nvSpPr>
        <p:spPr>
          <a:xfrm>
            <a:off x="685800" y="0"/>
            <a:ext cx="7239000" cy="533400"/>
          </a:xfrm>
        </p:spPr>
        <p:txBody>
          <a:bodyPr/>
          <a:lstStyle/>
          <a:p>
            <a:r>
              <a:rPr lang="en-US" altLang="en-US" sz="3200" b="1"/>
              <a:t>The Rise of the Automobile</a:t>
            </a:r>
          </a:p>
        </p:txBody>
      </p:sp>
      <p:pic>
        <p:nvPicPr>
          <p:cNvPr id="4" name="Picture 3">
            <a:extLst>
              <a:ext uri="{FF2B5EF4-FFF2-40B4-BE49-F238E27FC236}">
                <a16:creationId xmlns:a16="http://schemas.microsoft.com/office/drawing/2014/main" id="{9BC32F8E-F7F7-C77B-786F-4614FB328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452937"/>
            <a:ext cx="1866900" cy="199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a:extLst>
              <a:ext uri="{FF2B5EF4-FFF2-40B4-BE49-F238E27FC236}">
                <a16:creationId xmlns:a16="http://schemas.microsoft.com/office/drawing/2014/main" id="{CB00F35F-CD43-DCBB-2821-9CAEEAD58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660" y="4391025"/>
            <a:ext cx="3048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a:extLst>
              <a:ext uri="{FF2B5EF4-FFF2-40B4-BE49-F238E27FC236}">
                <a16:creationId xmlns:a16="http://schemas.microsoft.com/office/drawing/2014/main" id="{8D2CE552-9CE3-3A4C-D7EF-EA82E67F6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2" y="4446588"/>
            <a:ext cx="3290888"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wipe(right)">
                                      <p:cBhvr>
                                        <p:cTn id="7" dur="500"/>
                                        <p:tgtEl>
                                          <p:spTgt spid="19459"/>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19458">
                                            <p:txEl>
                                              <p:pRg st="0" end="0"/>
                                            </p:txEl>
                                          </p:spTgt>
                                        </p:tgtEl>
                                        <p:attrNameLst>
                                          <p:attrName>style.visibility</p:attrName>
                                        </p:attrNameLst>
                                      </p:cBhvr>
                                      <p:to>
                                        <p:strVal val="visible"/>
                                      </p:to>
                                    </p:set>
                                    <p:animEffect transition="in" filter="wipe(down)">
                                      <p:cBhvr>
                                        <p:cTn id="11" dur="2000"/>
                                        <p:tgtEl>
                                          <p:spTgt spid="19458">
                                            <p:txEl>
                                              <p:pRg st="0" end="0"/>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3500"/>
                            </p:stCondLst>
                            <p:childTnLst>
                              <p:par>
                                <p:cTn id="18" presetID="22" presetClass="entr" presetSubtype="4" fill="hold" nodeType="afterEffect">
                                  <p:stCondLst>
                                    <p:cond delay="1000"/>
                                  </p:stCondLst>
                                  <p:childTnLst>
                                    <p:set>
                                      <p:cBhvr>
                                        <p:cTn id="19" dur="1" fill="hold">
                                          <p:stCondLst>
                                            <p:cond delay="0"/>
                                          </p:stCondLst>
                                        </p:cTn>
                                        <p:tgtEl>
                                          <p:spTgt spid="19458">
                                            <p:txEl>
                                              <p:pRg st="1" end="1"/>
                                            </p:txEl>
                                          </p:spTgt>
                                        </p:tgtEl>
                                        <p:attrNameLst>
                                          <p:attrName>style.visibility</p:attrName>
                                        </p:attrNameLst>
                                      </p:cBhvr>
                                      <p:to>
                                        <p:strVal val="visible"/>
                                      </p:to>
                                    </p:set>
                                    <p:animEffect transition="in" filter="wipe(down)">
                                      <p:cBhvr>
                                        <p:cTn id="20" dur="2000"/>
                                        <p:tgtEl>
                                          <p:spTgt spid="19458">
                                            <p:txEl>
                                              <p:pRg st="1" end="1"/>
                                            </p:txEl>
                                          </p:spTgt>
                                        </p:tgtEl>
                                      </p:cBhvr>
                                    </p:animEffect>
                                  </p:childTnLst>
                                </p:cTn>
                              </p:par>
                              <p:par>
                                <p:cTn id="21" presetID="42" presetClass="entr" presetSubtype="0" fill="hold" nodeType="withEffect">
                                  <p:stCondLst>
                                    <p:cond delay="0"/>
                                  </p:stCondLst>
                                  <p:childTnLst>
                                    <p:set>
                                      <p:cBhvr>
                                        <p:cTn id="22" dur="1" fill="hold">
                                          <p:stCondLst>
                                            <p:cond delay="0"/>
                                          </p:stCondLst>
                                        </p:cTn>
                                        <p:tgtEl>
                                          <p:spTgt spid="19460"/>
                                        </p:tgtEl>
                                        <p:attrNameLst>
                                          <p:attrName>style.visibility</p:attrName>
                                        </p:attrNameLst>
                                      </p:cBhvr>
                                      <p:to>
                                        <p:strVal val="visible"/>
                                      </p:to>
                                    </p:set>
                                    <p:animEffect transition="in" filter="fade">
                                      <p:cBhvr>
                                        <p:cTn id="23" dur="1000"/>
                                        <p:tgtEl>
                                          <p:spTgt spid="19460"/>
                                        </p:tgtEl>
                                      </p:cBhvr>
                                    </p:animEffect>
                                    <p:anim calcmode="lin" valueType="num">
                                      <p:cBhvr>
                                        <p:cTn id="24" dur="1000" fill="hold"/>
                                        <p:tgtEl>
                                          <p:spTgt spid="19460"/>
                                        </p:tgtEl>
                                        <p:attrNameLst>
                                          <p:attrName>ppt_x</p:attrName>
                                        </p:attrNameLst>
                                      </p:cBhvr>
                                      <p:tavLst>
                                        <p:tav tm="0">
                                          <p:val>
                                            <p:strVal val="#ppt_x"/>
                                          </p:val>
                                        </p:tav>
                                        <p:tav tm="100000">
                                          <p:val>
                                            <p:strVal val="#ppt_x"/>
                                          </p:val>
                                        </p:tav>
                                      </p:tavLst>
                                    </p:anim>
                                    <p:anim calcmode="lin" valueType="num">
                                      <p:cBhvr>
                                        <p:cTn id="25" dur="1000" fill="hold"/>
                                        <p:tgtEl>
                                          <p:spTgt spid="19460"/>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6500"/>
                            </p:stCondLst>
                            <p:childTnLst>
                              <p:par>
                                <p:cTn id="27" presetID="22" presetClass="entr" presetSubtype="4" fill="hold" nodeType="afterEffect">
                                  <p:stCondLst>
                                    <p:cond delay="1000"/>
                                  </p:stCondLst>
                                  <p:childTnLst>
                                    <p:set>
                                      <p:cBhvr>
                                        <p:cTn id="28" dur="1" fill="hold">
                                          <p:stCondLst>
                                            <p:cond delay="0"/>
                                          </p:stCondLst>
                                        </p:cTn>
                                        <p:tgtEl>
                                          <p:spTgt spid="19458">
                                            <p:txEl>
                                              <p:pRg st="2" end="2"/>
                                            </p:txEl>
                                          </p:spTgt>
                                        </p:tgtEl>
                                        <p:attrNameLst>
                                          <p:attrName>style.visibility</p:attrName>
                                        </p:attrNameLst>
                                      </p:cBhvr>
                                      <p:to>
                                        <p:strVal val="visible"/>
                                      </p:to>
                                    </p:set>
                                    <p:animEffect transition="in" filter="wipe(down)">
                                      <p:cBhvr>
                                        <p:cTn id="29" dur="2000"/>
                                        <p:tgtEl>
                                          <p:spTgt spid="19458">
                                            <p:txEl>
                                              <p:pRg st="2" end="2"/>
                                            </p:txEl>
                                          </p:spTgt>
                                        </p:tgtEl>
                                      </p:cBhvr>
                                    </p:animEffect>
                                  </p:childTnLst>
                                </p:cTn>
                              </p:par>
                            </p:childTnLst>
                          </p:cTn>
                        </p:par>
                        <p:par>
                          <p:cTn id="30" fill="hold" nodeType="afterGroup">
                            <p:stCondLst>
                              <p:cond delay="9500"/>
                            </p:stCondLst>
                            <p:childTnLst>
                              <p:par>
                                <p:cTn id="31" presetID="22" presetClass="entr" presetSubtype="4" fill="hold" nodeType="afterEffect">
                                  <p:stCondLst>
                                    <p:cond delay="1000"/>
                                  </p:stCondLst>
                                  <p:childTnLst>
                                    <p:set>
                                      <p:cBhvr>
                                        <p:cTn id="32" dur="1" fill="hold">
                                          <p:stCondLst>
                                            <p:cond delay="0"/>
                                          </p:stCondLst>
                                        </p:cTn>
                                        <p:tgtEl>
                                          <p:spTgt spid="19458">
                                            <p:txEl>
                                              <p:pRg st="3" end="3"/>
                                            </p:txEl>
                                          </p:spTgt>
                                        </p:tgtEl>
                                        <p:attrNameLst>
                                          <p:attrName>style.visibility</p:attrName>
                                        </p:attrNameLst>
                                      </p:cBhvr>
                                      <p:to>
                                        <p:strVal val="visible"/>
                                      </p:to>
                                    </p:set>
                                    <p:animEffect transition="in" filter="wipe(down)">
                                      <p:cBhvr>
                                        <p:cTn id="33" dur="2000"/>
                                        <p:tgtEl>
                                          <p:spTgt spid="19458">
                                            <p:txEl>
                                              <p:pRg st="3" end="3"/>
                                            </p:txEl>
                                          </p:spTgt>
                                        </p:tgtEl>
                                      </p:cBhvr>
                                    </p:animEffect>
                                  </p:childTnLst>
                                </p:cTn>
                              </p:par>
                              <p:par>
                                <p:cTn id="34" presetID="42" presetClass="entr" presetSubtype="0" fill="hold" nodeType="withEffect">
                                  <p:stCondLst>
                                    <p:cond delay="1000"/>
                                  </p:stCondLst>
                                  <p:childTnLst>
                                    <p:set>
                                      <p:cBhvr>
                                        <p:cTn id="35" dur="1" fill="hold">
                                          <p:stCondLst>
                                            <p:cond delay="0"/>
                                          </p:stCondLst>
                                        </p:cTn>
                                        <p:tgtEl>
                                          <p:spTgt spid="19462"/>
                                        </p:tgtEl>
                                        <p:attrNameLst>
                                          <p:attrName>style.visibility</p:attrName>
                                        </p:attrNameLst>
                                      </p:cBhvr>
                                      <p:to>
                                        <p:strVal val="visible"/>
                                      </p:to>
                                    </p:set>
                                    <p:animEffect transition="in" filter="fade">
                                      <p:cBhvr>
                                        <p:cTn id="36" dur="1000"/>
                                        <p:tgtEl>
                                          <p:spTgt spid="19462"/>
                                        </p:tgtEl>
                                      </p:cBhvr>
                                    </p:animEffect>
                                    <p:anim calcmode="lin" valueType="num">
                                      <p:cBhvr>
                                        <p:cTn id="37" dur="1000" fill="hold"/>
                                        <p:tgtEl>
                                          <p:spTgt spid="19462"/>
                                        </p:tgtEl>
                                        <p:attrNameLst>
                                          <p:attrName>ppt_x</p:attrName>
                                        </p:attrNameLst>
                                      </p:cBhvr>
                                      <p:tavLst>
                                        <p:tav tm="0">
                                          <p:val>
                                            <p:strVal val="#ppt_x"/>
                                          </p:val>
                                        </p:tav>
                                        <p:tav tm="100000">
                                          <p:val>
                                            <p:strVal val="#ppt_x"/>
                                          </p:val>
                                        </p:tav>
                                      </p:tavLst>
                                    </p:anim>
                                    <p:anim calcmode="lin" valueType="num">
                                      <p:cBhvr>
                                        <p:cTn id="38" dur="1000" fill="hold"/>
                                        <p:tgtEl>
                                          <p:spTgt spid="1946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12500"/>
                            </p:stCondLst>
                            <p:childTnLst>
                              <p:par>
                                <p:cTn id="40" presetID="22" presetClass="entr" presetSubtype="4" fill="hold" nodeType="afterEffect">
                                  <p:stCondLst>
                                    <p:cond delay="1000"/>
                                  </p:stCondLst>
                                  <p:childTnLst>
                                    <p:set>
                                      <p:cBhvr>
                                        <p:cTn id="41" dur="1" fill="hold">
                                          <p:stCondLst>
                                            <p:cond delay="0"/>
                                          </p:stCondLst>
                                        </p:cTn>
                                        <p:tgtEl>
                                          <p:spTgt spid="19458">
                                            <p:txEl>
                                              <p:pRg st="4" end="4"/>
                                            </p:txEl>
                                          </p:spTgt>
                                        </p:tgtEl>
                                        <p:attrNameLst>
                                          <p:attrName>style.visibility</p:attrName>
                                        </p:attrNameLst>
                                      </p:cBhvr>
                                      <p:to>
                                        <p:strVal val="visible"/>
                                      </p:to>
                                    </p:set>
                                    <p:animEffect transition="in" filter="wipe(down)">
                                      <p:cBhvr>
                                        <p:cTn id="42" dur="2000"/>
                                        <p:tgtEl>
                                          <p:spTgt spid="19458">
                                            <p:txEl>
                                              <p:pRg st="4" end="4"/>
                                            </p:txEl>
                                          </p:spTgt>
                                        </p:tgtEl>
                                      </p:cBhvr>
                                    </p:animEffect>
                                  </p:childTnLst>
                                </p:cTn>
                              </p:par>
                            </p:childTnLst>
                          </p:cTn>
                        </p:par>
                        <p:par>
                          <p:cTn id="43" fill="hold">
                            <p:stCondLst>
                              <p:cond delay="15500"/>
                            </p:stCondLst>
                            <p:childTnLst>
                              <p:par>
                                <p:cTn id="44" presetID="22" presetClass="entr" presetSubtype="4" fill="hold" nodeType="afterEffect">
                                  <p:stCondLst>
                                    <p:cond delay="1000"/>
                                  </p:stCondLst>
                                  <p:childTnLst>
                                    <p:set>
                                      <p:cBhvr>
                                        <p:cTn id="45" dur="1" fill="hold">
                                          <p:stCondLst>
                                            <p:cond delay="0"/>
                                          </p:stCondLst>
                                        </p:cTn>
                                        <p:tgtEl>
                                          <p:spTgt spid="19458">
                                            <p:txEl>
                                              <p:pRg st="5" end="5"/>
                                            </p:txEl>
                                          </p:spTgt>
                                        </p:tgtEl>
                                        <p:attrNameLst>
                                          <p:attrName>style.visibility</p:attrName>
                                        </p:attrNameLst>
                                      </p:cBhvr>
                                      <p:to>
                                        <p:strVal val="visible"/>
                                      </p:to>
                                    </p:set>
                                    <p:animEffect transition="in" filter="wipe(down)">
                                      <p:cBhvr>
                                        <p:cTn id="46" dur="2000"/>
                                        <p:tgtEl>
                                          <p:spTgt spid="194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5FE2F81-AB6A-FFDC-EDA2-B110A18B73E4}"/>
              </a:ext>
            </a:extLst>
          </p:cNvPr>
          <p:cNvSpPr>
            <a:spLocks noGrp="1"/>
          </p:cNvSpPr>
          <p:nvPr>
            <p:ph idx="1"/>
          </p:nvPr>
        </p:nvSpPr>
        <p:spPr>
          <a:xfrm>
            <a:off x="23329" y="734653"/>
            <a:ext cx="5726270" cy="6123334"/>
          </a:xfrm>
        </p:spPr>
        <p:txBody>
          <a:bodyPr anchor="t">
            <a:noAutofit/>
          </a:bodyPr>
          <a:lstStyle/>
          <a:p>
            <a:pPr>
              <a:lnSpc>
                <a:spcPct val="90000"/>
              </a:lnSpc>
            </a:pPr>
            <a:r>
              <a:rPr lang="en-US" sz="2200" b="0" i="0" dirty="0">
                <a:effectLst/>
                <a:latin typeface="Roboto" panose="02000000000000000000" pitchFamily="2" charset="0"/>
              </a:rPr>
              <a:t>The rise of the muckraking press and Progressive reform movements attested to the fact </a:t>
            </a:r>
            <a:r>
              <a:rPr lang="en-US" sz="2200" b="1" i="1" dirty="0">
                <a:effectLst/>
                <a:latin typeface="Roboto" panose="02000000000000000000" pitchFamily="2" charset="0"/>
              </a:rPr>
              <a:t>that many workers experienced poor conditions in industrial work on assembly lines</a:t>
            </a:r>
            <a:r>
              <a:rPr lang="en-US" sz="2200" b="0" i="0" dirty="0">
                <a:effectLst/>
                <a:latin typeface="Roboto" panose="02000000000000000000" pitchFamily="2" charset="0"/>
              </a:rPr>
              <a:t>.</a:t>
            </a:r>
          </a:p>
          <a:p>
            <a:pPr>
              <a:lnSpc>
                <a:spcPct val="90000"/>
              </a:lnSpc>
            </a:pPr>
            <a:r>
              <a:rPr lang="en-US" sz="2200" b="0" i="0" dirty="0">
                <a:effectLst/>
                <a:latin typeface="Roboto" panose="02000000000000000000" pitchFamily="2" charset="0"/>
              </a:rPr>
              <a:t>De-skilling made employers less dependent on skilled workers and made mass layoffs easier, contributing to the misery of economic downturns such as the Great Depression</a:t>
            </a:r>
          </a:p>
          <a:p>
            <a:pPr>
              <a:lnSpc>
                <a:spcPct val="90000"/>
              </a:lnSpc>
            </a:pPr>
            <a:r>
              <a:rPr lang="en-US" sz="2200" b="1" i="1" dirty="0">
                <a:effectLst/>
                <a:latin typeface="Roboto" panose="02000000000000000000" pitchFamily="2" charset="0"/>
              </a:rPr>
              <a:t>Conflicts between management and labor unions increased in response to declining wages, poor working conditions, and health and safety issues </a:t>
            </a:r>
            <a:r>
              <a:rPr lang="en-US" sz="2200" b="0" i="0" dirty="0">
                <a:effectLst/>
                <a:latin typeface="Roboto" panose="02000000000000000000" pitchFamily="2" charset="0"/>
              </a:rPr>
              <a:t>(e.g., </a:t>
            </a:r>
            <a:r>
              <a:rPr lang="en-US" sz="2200" b="1" i="1" dirty="0">
                <a:effectLst/>
                <a:latin typeface="Roboto" panose="02000000000000000000" pitchFamily="2" charset="0"/>
              </a:rPr>
              <a:t>the Triangle Shirtwaist factory fire</a:t>
            </a:r>
            <a:r>
              <a:rPr lang="en-US" sz="2200" b="0" i="0" dirty="0">
                <a:effectLst/>
                <a:latin typeface="Roboto" panose="02000000000000000000" pitchFamily="2" charset="0"/>
              </a:rPr>
              <a:t>) resulting from mass production.</a:t>
            </a:r>
          </a:p>
          <a:p>
            <a:pPr>
              <a:lnSpc>
                <a:spcPct val="90000"/>
              </a:lnSpc>
            </a:pPr>
            <a:endParaRPr lang="en-US" sz="22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DC6E81B-69A8-E60B-865B-D2E1F83071B1}"/>
              </a:ext>
            </a:extLst>
          </p:cNvPr>
          <p:cNvPicPr>
            <a:picLocks noChangeAspect="1"/>
          </p:cNvPicPr>
          <p:nvPr/>
        </p:nvPicPr>
        <p:blipFill>
          <a:blip r:embed="rId2"/>
          <a:stretch>
            <a:fillRect/>
          </a:stretch>
        </p:blipFill>
        <p:spPr>
          <a:xfrm>
            <a:off x="5749599" y="1285672"/>
            <a:ext cx="3127897" cy="4014912"/>
          </a:xfrm>
          <a:prstGeom prst="rect">
            <a:avLst/>
          </a:prstGeom>
        </p:spPr>
      </p:pic>
      <p:pic>
        <p:nvPicPr>
          <p:cNvPr id="5" name="Picture 4">
            <a:extLst>
              <a:ext uri="{FF2B5EF4-FFF2-40B4-BE49-F238E27FC236}">
                <a16:creationId xmlns:a16="http://schemas.microsoft.com/office/drawing/2014/main" id="{51B59B32-0DD9-D754-A333-979B7C293522}"/>
              </a:ext>
            </a:extLst>
          </p:cNvPr>
          <p:cNvPicPr>
            <a:picLocks noChangeAspect="1"/>
          </p:cNvPicPr>
          <p:nvPr/>
        </p:nvPicPr>
        <p:blipFill>
          <a:blip r:embed="rId3"/>
          <a:stretch>
            <a:fillRect/>
          </a:stretch>
        </p:blipFill>
        <p:spPr>
          <a:xfrm>
            <a:off x="6811032" y="5449586"/>
            <a:ext cx="1632324" cy="861064"/>
          </a:xfrm>
          <a:prstGeom prst="rect">
            <a:avLst/>
          </a:prstGeom>
        </p:spPr>
      </p:pic>
      <p:sp>
        <p:nvSpPr>
          <p:cNvPr id="2" name="Title 1">
            <a:extLst>
              <a:ext uri="{FF2B5EF4-FFF2-40B4-BE49-F238E27FC236}">
                <a16:creationId xmlns:a16="http://schemas.microsoft.com/office/drawing/2014/main" id="{99F3EC8E-C759-1E13-38AA-90139945F0D6}"/>
              </a:ext>
            </a:extLst>
          </p:cNvPr>
          <p:cNvSpPr>
            <a:spLocks noGrp="1"/>
          </p:cNvSpPr>
          <p:nvPr>
            <p:ph type="title"/>
          </p:nvPr>
        </p:nvSpPr>
        <p:spPr>
          <a:xfrm>
            <a:off x="152400" y="-1444"/>
            <a:ext cx="5940099" cy="661596"/>
          </a:xfrm>
        </p:spPr>
        <p:txBody>
          <a:bodyPr anchor="b">
            <a:normAutofit/>
          </a:bodyPr>
          <a:lstStyle/>
          <a:p>
            <a:pPr algn="l"/>
            <a:r>
              <a:rPr lang="en-US" sz="2800" b="1" dirty="0"/>
              <a:t>What did not change? 1890-1920s</a:t>
            </a:r>
          </a:p>
        </p:txBody>
      </p:sp>
    </p:spTree>
    <p:extLst>
      <p:ext uri="{BB962C8B-B14F-4D97-AF65-F5344CB8AC3E}">
        <p14:creationId xmlns:p14="http://schemas.microsoft.com/office/powerpoint/2010/main" val="6892282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933D-6C55-D81D-E28A-6C8DA27F5356}"/>
              </a:ext>
            </a:extLst>
          </p:cNvPr>
          <p:cNvSpPr>
            <a:spLocks noGrp="1" noChangeArrowheads="1"/>
          </p:cNvSpPr>
          <p:nvPr>
            <p:ph type="title"/>
          </p:nvPr>
        </p:nvSpPr>
        <p:spPr/>
        <p:txBody>
          <a:bodyPr/>
          <a:lstStyle/>
          <a:p>
            <a:r>
              <a:rPr lang="en-US" altLang="en-US"/>
              <a:t>Learning Objective</a:t>
            </a:r>
          </a:p>
        </p:txBody>
      </p:sp>
      <p:sp>
        <p:nvSpPr>
          <p:cNvPr id="3" name="Content Placeholder 2">
            <a:extLst>
              <a:ext uri="{FF2B5EF4-FFF2-40B4-BE49-F238E27FC236}">
                <a16:creationId xmlns:a16="http://schemas.microsoft.com/office/drawing/2014/main" id="{0AE81BA9-5BBA-597B-6A72-E8612D750258}"/>
              </a:ext>
            </a:extLst>
          </p:cNvPr>
          <p:cNvSpPr>
            <a:spLocks noGrp="1" noChangeArrowheads="1"/>
          </p:cNvSpPr>
          <p:nvPr>
            <p:ph idx="1"/>
          </p:nvPr>
        </p:nvSpPr>
        <p:spPr>
          <a:xfrm>
            <a:off x="457200" y="1600200"/>
            <a:ext cx="8229600" cy="4953000"/>
          </a:xfrm>
        </p:spPr>
        <p:txBody>
          <a:bodyPr/>
          <a:lstStyle/>
          <a:p>
            <a:pPr marL="0" indent="0" algn="ctr">
              <a:buFontTx/>
              <a:buNone/>
            </a:pPr>
            <a:r>
              <a:rPr lang="en-US" altLang="en-US"/>
              <a:t>What made the Roaring 20s roar?</a:t>
            </a:r>
          </a:p>
          <a:p>
            <a:pPr marL="0" indent="0" algn="ctr">
              <a:buFontTx/>
              <a:buNone/>
            </a:pPr>
            <a:endParaRPr lang="en-US" altLang="en-US"/>
          </a:p>
          <a:p>
            <a:pPr marL="0" indent="0" algn="ctr">
              <a:buFontTx/>
              <a:buNone/>
            </a:pPr>
            <a:r>
              <a:rPr lang="en-US" altLang="en-US" sz="2400"/>
              <a:t>Things to look for ---</a:t>
            </a:r>
          </a:p>
          <a:p>
            <a:pPr marL="0" indent="0" algn="ctr">
              <a:buFontTx/>
              <a:buNone/>
            </a:pPr>
            <a:endParaRPr lang="en-US" altLang="en-US" sz="2400"/>
          </a:p>
          <a:p>
            <a:pPr marL="0" indent="0">
              <a:buFontTx/>
              <a:buAutoNum type="arabicPeriod"/>
            </a:pPr>
            <a:r>
              <a:rPr lang="en-US" altLang="en-US"/>
              <a:t> The automobile and other industries.</a:t>
            </a:r>
          </a:p>
          <a:p>
            <a:pPr marL="0" indent="0">
              <a:buFontTx/>
              <a:buAutoNum type="arabicPeriod"/>
            </a:pPr>
            <a:r>
              <a:rPr lang="en-US" altLang="en-US"/>
              <a:t> More efficient production techniques.</a:t>
            </a:r>
          </a:p>
          <a:p>
            <a:pPr marL="0" indent="0">
              <a:buFontTx/>
              <a:buAutoNum type="arabicPeriod"/>
            </a:pPr>
            <a:r>
              <a:rPr lang="en-US" altLang="en-US"/>
              <a:t> Advertising and mass consumption.</a:t>
            </a:r>
          </a:p>
          <a:p>
            <a:pPr marL="0" indent="0">
              <a:buFontTx/>
              <a:buAutoNum type="arabicPeriod"/>
            </a:pPr>
            <a:r>
              <a:rPr lang="en-US" altLang="en-US"/>
              <a:t> Stock market speculation.</a:t>
            </a:r>
          </a:p>
          <a:p>
            <a:pPr marL="0" indent="0">
              <a:buFontTx/>
              <a:buAutoNum type="arabicPeriod"/>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7"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500"/>
                            </p:stCondLst>
                            <p:childTnLst>
                              <p:par>
                                <p:cTn id="16" presetID="2" presetClass="entr" presetSubtype="2"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000"/>
                            </p:stCondLst>
                            <p:childTnLst>
                              <p:par>
                                <p:cTn id="21" presetID="22" presetClass="entr" presetSubtype="8" fill="hold" nodeType="afterEffect">
                                  <p:stCondLst>
                                    <p:cond delay="1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par>
                          <p:cTn id="24" fill="hold" nodeType="afterGroup">
                            <p:stCondLst>
                              <p:cond delay="5500"/>
                            </p:stCondLst>
                            <p:childTnLst>
                              <p:par>
                                <p:cTn id="25" presetID="22" presetClass="entr" presetSubtype="8" fill="hold" nodeType="afterEffect">
                                  <p:stCondLst>
                                    <p:cond delay="1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2000"/>
                                        <p:tgtEl>
                                          <p:spTgt spid="3">
                                            <p:txEl>
                                              <p:pRg st="5" end="5"/>
                                            </p:txEl>
                                          </p:spTgt>
                                        </p:tgtEl>
                                      </p:cBhvr>
                                    </p:animEffect>
                                  </p:childTnLst>
                                </p:cTn>
                              </p:par>
                            </p:childTnLst>
                          </p:cTn>
                        </p:par>
                        <p:par>
                          <p:cTn id="28" fill="hold" nodeType="afterGroup">
                            <p:stCondLst>
                              <p:cond delay="9000"/>
                            </p:stCondLst>
                            <p:childTnLst>
                              <p:par>
                                <p:cTn id="29" presetID="22" presetClass="entr" presetSubtype="8" fill="hold" nodeType="afterEffect">
                                  <p:stCondLst>
                                    <p:cond delay="1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2000"/>
                                        <p:tgtEl>
                                          <p:spTgt spid="3">
                                            <p:txEl>
                                              <p:pRg st="6" end="6"/>
                                            </p:txEl>
                                          </p:spTgt>
                                        </p:tgtEl>
                                      </p:cBhvr>
                                    </p:animEffect>
                                  </p:childTnLst>
                                </p:cTn>
                              </p:par>
                            </p:childTnLst>
                          </p:cTn>
                        </p:par>
                        <p:par>
                          <p:cTn id="32" fill="hold" nodeType="afterGroup">
                            <p:stCondLst>
                              <p:cond delay="12500"/>
                            </p:stCondLst>
                            <p:childTnLst>
                              <p:par>
                                <p:cTn id="33" presetID="22" presetClass="entr" presetSubtype="8" fill="hold" nodeType="afterEffect">
                                  <p:stCondLst>
                                    <p:cond delay="15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C800-7F98-CC20-08B0-2FDB2A8FE22B}"/>
              </a:ext>
            </a:extLst>
          </p:cNvPr>
          <p:cNvSpPr>
            <a:spLocks noGrp="1" noChangeArrowheads="1"/>
          </p:cNvSpPr>
          <p:nvPr>
            <p:ph type="title"/>
          </p:nvPr>
        </p:nvSpPr>
        <p:spPr>
          <a:xfrm>
            <a:off x="88900" y="190500"/>
            <a:ext cx="9032875" cy="469900"/>
          </a:xfrm>
        </p:spPr>
        <p:txBody>
          <a:bodyPr/>
          <a:lstStyle/>
          <a:p>
            <a:r>
              <a:rPr lang="en-US" altLang="en-US" sz="2800" b="1" dirty="0"/>
              <a:t>Assembly Line Led to Expansion of Other New Industries</a:t>
            </a:r>
          </a:p>
        </p:txBody>
      </p:sp>
      <p:sp>
        <p:nvSpPr>
          <p:cNvPr id="3" name="Content Placeholder 2">
            <a:extLst>
              <a:ext uri="{FF2B5EF4-FFF2-40B4-BE49-F238E27FC236}">
                <a16:creationId xmlns:a16="http://schemas.microsoft.com/office/drawing/2014/main" id="{68E1D5BB-E20D-053B-218D-1C34705FB848}"/>
              </a:ext>
            </a:extLst>
          </p:cNvPr>
          <p:cNvSpPr>
            <a:spLocks noGrp="1" noChangeArrowheads="1"/>
          </p:cNvSpPr>
          <p:nvPr>
            <p:ph idx="1"/>
          </p:nvPr>
        </p:nvSpPr>
        <p:spPr>
          <a:xfrm>
            <a:off x="141288" y="873125"/>
            <a:ext cx="5867400" cy="5868988"/>
          </a:xfrm>
        </p:spPr>
        <p:txBody>
          <a:bodyPr/>
          <a:lstStyle/>
          <a:p>
            <a:pPr marL="0" indent="0">
              <a:buFontTx/>
              <a:buNone/>
            </a:pPr>
            <a:r>
              <a:rPr lang="en-US" altLang="en-US" sz="2400" dirty="0"/>
              <a:t>The 1920s saw new discoveries and inventions in almost every field, opening the way for many new businesses.</a:t>
            </a:r>
          </a:p>
          <a:p>
            <a:pPr marL="0" indent="0">
              <a:buFontTx/>
              <a:buNone/>
            </a:pPr>
            <a:endParaRPr lang="en-US" altLang="en-US" sz="2400" dirty="0"/>
          </a:p>
          <a:p>
            <a:pPr marL="0" indent="0">
              <a:buFontTx/>
              <a:buNone/>
            </a:pPr>
            <a:r>
              <a:rPr lang="en-US" altLang="en-US" sz="2400" dirty="0"/>
              <a:t>Inventions made improvements in transmitting electricity to homes, businesses, &amp; factories.</a:t>
            </a:r>
          </a:p>
          <a:p>
            <a:pPr marL="0" indent="0">
              <a:buFontTx/>
              <a:buNone/>
            </a:pPr>
            <a:endParaRPr lang="en-US" altLang="en-US" sz="2400" dirty="0"/>
          </a:p>
          <a:p>
            <a:pPr marL="0" indent="0">
              <a:buFontTx/>
              <a:buNone/>
            </a:pPr>
            <a:r>
              <a:rPr lang="en-US" altLang="en-US" sz="2400" dirty="0"/>
              <a:t>New household appliances like vacuum cleaners, </a:t>
            </a:r>
            <a:r>
              <a:rPr lang="en-US" altLang="en-US" sz="2400" b="1" dirty="0">
                <a:solidFill>
                  <a:srgbClr val="FF0000"/>
                </a:solidFill>
              </a:rPr>
              <a:t>refrigerators</a:t>
            </a:r>
            <a:r>
              <a:rPr lang="en-US" altLang="en-US" sz="2400" dirty="0"/>
              <a:t>, toasters, coffee makers, stoves, </a:t>
            </a:r>
            <a:r>
              <a:rPr lang="en-US" altLang="en-US" sz="2400" b="1" dirty="0">
                <a:solidFill>
                  <a:srgbClr val="FF0000"/>
                </a:solidFill>
              </a:rPr>
              <a:t>radios</a:t>
            </a:r>
            <a:r>
              <a:rPr lang="en-US" altLang="en-US" sz="2400" dirty="0"/>
              <a:t>, and motion pictures made life easier and more fun. It also </a:t>
            </a:r>
            <a:r>
              <a:rPr lang="en-US" altLang="en-US" sz="2400" b="1" dirty="0"/>
              <a:t>eroded regional cultural differences, further uniting the country.</a:t>
            </a:r>
          </a:p>
        </p:txBody>
      </p:sp>
      <p:pic>
        <p:nvPicPr>
          <p:cNvPr id="66564" name="Picture 4">
            <a:extLst>
              <a:ext uri="{FF2B5EF4-FFF2-40B4-BE49-F238E27FC236}">
                <a16:creationId xmlns:a16="http://schemas.microsoft.com/office/drawing/2014/main" id="{5B82585C-518F-7CB4-3C00-7F07E8E0B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775" y="2925763"/>
            <a:ext cx="2578100"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2">
            <a:extLst>
              <a:ext uri="{FF2B5EF4-FFF2-40B4-BE49-F238E27FC236}">
                <a16:creationId xmlns:a16="http://schemas.microsoft.com/office/drawing/2014/main" id="{8CB79CAB-F6A2-35EC-439D-F4FC28B8B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338" y="3760788"/>
            <a:ext cx="1820862"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14">
            <a:extLst>
              <a:ext uri="{FF2B5EF4-FFF2-40B4-BE49-F238E27FC236}">
                <a16:creationId xmlns:a16="http://schemas.microsoft.com/office/drawing/2014/main" id="{1D99FCDC-5FD3-089C-8A5C-D1107E166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038" y="485775"/>
            <a:ext cx="23018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a:extLst>
              <a:ext uri="{FF2B5EF4-FFF2-40B4-BE49-F238E27FC236}">
                <a16:creationId xmlns:a16="http://schemas.microsoft.com/office/drawing/2014/main" id="{3C8F78BC-D587-38A2-3E4B-D2A43D4AF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163" y="3306763"/>
            <a:ext cx="26098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a:extLst>
              <a:ext uri="{FF2B5EF4-FFF2-40B4-BE49-F238E27FC236}">
                <a16:creationId xmlns:a16="http://schemas.microsoft.com/office/drawing/2014/main" id="{54B97D5E-51DF-D050-1CC7-4471B44A41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625" y="3003550"/>
            <a:ext cx="28098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8">
            <a:extLst>
              <a:ext uri="{FF2B5EF4-FFF2-40B4-BE49-F238E27FC236}">
                <a16:creationId xmlns:a16="http://schemas.microsoft.com/office/drawing/2014/main" id="{6EFA8741-80E1-C752-5ACE-55642ECDBB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8113" y="3051175"/>
            <a:ext cx="2757487"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1">
            <a:extLst>
              <a:ext uri="{FF2B5EF4-FFF2-40B4-BE49-F238E27FC236}">
                <a16:creationId xmlns:a16="http://schemas.microsoft.com/office/drawing/2014/main" id="{6909C000-B4EA-FFA5-9DEC-D5E9EDB88D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5338" y="1160463"/>
            <a:ext cx="1804987"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4FAE7E6-9C22-2A7A-812B-3C43FD2B9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9975" y="2959100"/>
            <a:ext cx="3071813"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17" descr="Image result for washing machines 1920s">
            <a:extLst>
              <a:ext uri="{FF2B5EF4-FFF2-40B4-BE49-F238E27FC236}">
                <a16:creationId xmlns:a16="http://schemas.microsoft.com/office/drawing/2014/main" id="{646DEA9C-4DCC-4C47-B225-76D0B36F03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8200" y="2587625"/>
            <a:ext cx="325755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37FCCD4-A890-2AB5-9A17-16C9887A0A8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70638" y="3241675"/>
            <a:ext cx="2481262"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1000"/>
                                        <p:tgtEl>
                                          <p:spTgt spid="3">
                                            <p:txEl>
                                              <p:pRg st="2" end="2"/>
                                            </p:txEl>
                                          </p:spTgt>
                                        </p:tgtEl>
                                      </p:cBhvr>
                                    </p:animEffect>
                                  </p:childTnLst>
                                </p:cTn>
                              </p:par>
                            </p:childTnLst>
                          </p:cTn>
                        </p:par>
                        <p:par>
                          <p:cTn id="17" fill="hold" nodeType="afterGroup">
                            <p:stCondLst>
                              <p:cond delay="4000"/>
                            </p:stCondLst>
                            <p:childTnLst>
                              <p:par>
                                <p:cTn id="18" presetID="2" presetClass="entr" presetSubtype="2" fill="hold" nodeType="afterEffect">
                                  <p:stCondLst>
                                    <p:cond delay="0"/>
                                  </p:stCondLst>
                                  <p:childTnLst>
                                    <p:set>
                                      <p:cBhvr>
                                        <p:cTn id="19" dur="1" fill="hold">
                                          <p:stCondLst>
                                            <p:cond delay="0"/>
                                          </p:stCondLst>
                                        </p:cTn>
                                        <p:tgtEl>
                                          <p:spTgt spid="66574"/>
                                        </p:tgtEl>
                                        <p:attrNameLst>
                                          <p:attrName>style.visibility</p:attrName>
                                        </p:attrNameLst>
                                      </p:cBhvr>
                                      <p:to>
                                        <p:strVal val="visible"/>
                                      </p:to>
                                    </p:set>
                                    <p:anim calcmode="lin" valueType="num">
                                      <p:cBhvr additive="base">
                                        <p:cTn id="20" dur="500" fill="hold"/>
                                        <p:tgtEl>
                                          <p:spTgt spid="66574"/>
                                        </p:tgtEl>
                                        <p:attrNameLst>
                                          <p:attrName>ppt_x</p:attrName>
                                        </p:attrNameLst>
                                      </p:cBhvr>
                                      <p:tavLst>
                                        <p:tav tm="0">
                                          <p:val>
                                            <p:strVal val="1+#ppt_w/2"/>
                                          </p:val>
                                        </p:tav>
                                        <p:tav tm="100000">
                                          <p:val>
                                            <p:strVal val="#ppt_x"/>
                                          </p:val>
                                        </p:tav>
                                      </p:tavLst>
                                    </p:anim>
                                    <p:anim calcmode="lin" valueType="num">
                                      <p:cBhvr additive="base">
                                        <p:cTn id="21" dur="500" fill="hold"/>
                                        <p:tgtEl>
                                          <p:spTgt spid="66574"/>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4500"/>
                            </p:stCondLst>
                            <p:childTnLst>
                              <p:par>
                                <p:cTn id="23" presetID="41" presetClass="entr" presetSubtype="0" fill="hold" nodeType="afterEffect">
                                  <p:stCondLst>
                                    <p:cond delay="1500"/>
                                  </p:stCondLst>
                                  <p:iterate type="lt">
                                    <p:tmPct val="10000"/>
                                  </p:iterate>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4" end="4"/>
                                            </p:txEl>
                                          </p:spTgt>
                                        </p:tgtEl>
                                      </p:cBhvr>
                                    </p:animEffect>
                                  </p:childTnLst>
                                </p:cTn>
                              </p:par>
                              <p:par>
                                <p:cTn id="30" presetID="2" presetClass="entr" presetSubtype="4" fill="hold" nodeType="withEffect">
                                  <p:stCondLst>
                                    <p:cond delay="1500"/>
                                  </p:stCondLst>
                                  <p:childTnLst>
                                    <p:set>
                                      <p:cBhvr>
                                        <p:cTn id="31" dur="1" fill="hold">
                                          <p:stCondLst>
                                            <p:cond delay="0"/>
                                          </p:stCondLst>
                                        </p:cTn>
                                        <p:tgtEl>
                                          <p:spTgt spid="66564"/>
                                        </p:tgtEl>
                                        <p:attrNameLst>
                                          <p:attrName>style.visibility</p:attrName>
                                        </p:attrNameLst>
                                      </p:cBhvr>
                                      <p:to>
                                        <p:strVal val="visible"/>
                                      </p:to>
                                    </p:set>
                                    <p:anim calcmode="lin" valueType="num">
                                      <p:cBhvr additive="base">
                                        <p:cTn id="32" dur="500" fill="hold"/>
                                        <p:tgtEl>
                                          <p:spTgt spid="66564"/>
                                        </p:tgtEl>
                                        <p:attrNameLst>
                                          <p:attrName>ppt_x</p:attrName>
                                        </p:attrNameLst>
                                      </p:cBhvr>
                                      <p:tavLst>
                                        <p:tav tm="0">
                                          <p:val>
                                            <p:strVal val="#ppt_x"/>
                                          </p:val>
                                        </p:tav>
                                        <p:tav tm="100000">
                                          <p:val>
                                            <p:strVal val="#ppt_x"/>
                                          </p:val>
                                        </p:tav>
                                      </p:tavLst>
                                    </p:anim>
                                    <p:anim calcmode="lin" valueType="num">
                                      <p:cBhvr additive="base">
                                        <p:cTn id="33" dur="500" fill="hold"/>
                                        <p:tgtEl>
                                          <p:spTgt spid="66564"/>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66572"/>
                                        </p:tgtEl>
                                        <p:attrNameLst>
                                          <p:attrName>style.visibility</p:attrName>
                                        </p:attrNameLst>
                                      </p:cBhvr>
                                      <p:to>
                                        <p:strVal val="visible"/>
                                      </p:to>
                                    </p:set>
                                    <p:anim calcmode="lin" valueType="num">
                                      <p:cBhvr additive="base">
                                        <p:cTn id="38" dur="500" fill="hold"/>
                                        <p:tgtEl>
                                          <p:spTgt spid="66572"/>
                                        </p:tgtEl>
                                        <p:attrNameLst>
                                          <p:attrName>ppt_x</p:attrName>
                                        </p:attrNameLst>
                                      </p:cBhvr>
                                      <p:tavLst>
                                        <p:tav tm="0">
                                          <p:val>
                                            <p:strVal val="1+#ppt_w/2"/>
                                          </p:val>
                                        </p:tav>
                                        <p:tav tm="100000">
                                          <p:val>
                                            <p:strVal val="#ppt_x"/>
                                          </p:val>
                                        </p:tav>
                                      </p:tavLst>
                                    </p:anim>
                                    <p:anim calcmode="lin" valueType="num">
                                      <p:cBhvr additive="base">
                                        <p:cTn id="39" dur="500" fill="hold"/>
                                        <p:tgtEl>
                                          <p:spTgt spid="66572"/>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66566"/>
                                        </p:tgtEl>
                                        <p:attrNameLst>
                                          <p:attrName>style.visibility</p:attrName>
                                        </p:attrNameLst>
                                      </p:cBhvr>
                                      <p:to>
                                        <p:strVal val="visible"/>
                                      </p:to>
                                    </p:set>
                                    <p:anim calcmode="lin" valueType="num">
                                      <p:cBhvr additive="base">
                                        <p:cTn id="44" dur="1000" fill="hold"/>
                                        <p:tgtEl>
                                          <p:spTgt spid="66566"/>
                                        </p:tgtEl>
                                        <p:attrNameLst>
                                          <p:attrName>ppt_x</p:attrName>
                                        </p:attrNameLst>
                                      </p:cBhvr>
                                      <p:tavLst>
                                        <p:tav tm="0">
                                          <p:val>
                                            <p:strVal val="1+#ppt_w/2"/>
                                          </p:val>
                                        </p:tav>
                                        <p:tav tm="100000">
                                          <p:val>
                                            <p:strVal val="#ppt_x"/>
                                          </p:val>
                                        </p:tav>
                                      </p:tavLst>
                                    </p:anim>
                                    <p:anim calcmode="lin" valueType="num">
                                      <p:cBhvr additive="base">
                                        <p:cTn id="45" dur="1000" fill="hold"/>
                                        <p:tgtEl>
                                          <p:spTgt spid="66566"/>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66570"/>
                                        </p:tgtEl>
                                        <p:attrNameLst>
                                          <p:attrName>style.visibility</p:attrName>
                                        </p:attrNameLst>
                                      </p:cBhvr>
                                      <p:to>
                                        <p:strVal val="visible"/>
                                      </p:to>
                                    </p:set>
                                    <p:anim calcmode="lin" valueType="num">
                                      <p:cBhvr additive="base">
                                        <p:cTn id="50" dur="1000" fill="hold"/>
                                        <p:tgtEl>
                                          <p:spTgt spid="66570"/>
                                        </p:tgtEl>
                                        <p:attrNameLst>
                                          <p:attrName>ppt_x</p:attrName>
                                        </p:attrNameLst>
                                      </p:cBhvr>
                                      <p:tavLst>
                                        <p:tav tm="0">
                                          <p:val>
                                            <p:strVal val="#ppt_x"/>
                                          </p:val>
                                        </p:tav>
                                        <p:tav tm="100000">
                                          <p:val>
                                            <p:strVal val="#ppt_x"/>
                                          </p:val>
                                        </p:tav>
                                      </p:tavLst>
                                    </p:anim>
                                    <p:anim calcmode="lin" valueType="num">
                                      <p:cBhvr additive="base">
                                        <p:cTn id="51" dur="1000" fill="hold"/>
                                        <p:tgtEl>
                                          <p:spTgt spid="66570"/>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nodeType="clickEffect">
                                  <p:stCondLst>
                                    <p:cond delay="0"/>
                                  </p:stCondLst>
                                  <p:childTnLst>
                                    <p:set>
                                      <p:cBhvr>
                                        <p:cTn id="55" dur="1" fill="hold">
                                          <p:stCondLst>
                                            <p:cond delay="0"/>
                                          </p:stCondLst>
                                        </p:cTn>
                                        <p:tgtEl>
                                          <p:spTgt spid="66568"/>
                                        </p:tgtEl>
                                        <p:attrNameLst>
                                          <p:attrName>style.visibility</p:attrName>
                                        </p:attrNameLst>
                                      </p:cBhvr>
                                      <p:to>
                                        <p:strVal val="visible"/>
                                      </p:to>
                                    </p:set>
                                    <p:anim calcmode="lin" valueType="num">
                                      <p:cBhvr additive="base">
                                        <p:cTn id="56" dur="500" fill="hold"/>
                                        <p:tgtEl>
                                          <p:spTgt spid="66568"/>
                                        </p:tgtEl>
                                        <p:attrNameLst>
                                          <p:attrName>ppt_x</p:attrName>
                                        </p:attrNameLst>
                                      </p:cBhvr>
                                      <p:tavLst>
                                        <p:tav tm="0">
                                          <p:val>
                                            <p:strVal val="1+#ppt_w/2"/>
                                          </p:val>
                                        </p:tav>
                                        <p:tav tm="100000">
                                          <p:val>
                                            <p:strVal val="#ppt_x"/>
                                          </p:val>
                                        </p:tav>
                                      </p:tavLst>
                                    </p:anim>
                                    <p:anim calcmode="lin" valueType="num">
                                      <p:cBhvr additive="base">
                                        <p:cTn id="57" dur="500" fill="hold"/>
                                        <p:tgtEl>
                                          <p:spTgt spid="66568"/>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48139"/>
                                        </p:tgtEl>
                                        <p:attrNameLst>
                                          <p:attrName>style.visibility</p:attrName>
                                        </p:attrNameLst>
                                      </p:cBhvr>
                                      <p:to>
                                        <p:strVal val="visible"/>
                                      </p:to>
                                    </p:set>
                                    <p:anim calcmode="lin" valueType="num">
                                      <p:cBhvr additive="base">
                                        <p:cTn id="62" dur="500" fill="hold"/>
                                        <p:tgtEl>
                                          <p:spTgt spid="48139"/>
                                        </p:tgtEl>
                                        <p:attrNameLst>
                                          <p:attrName>ppt_x</p:attrName>
                                        </p:attrNameLst>
                                      </p:cBhvr>
                                      <p:tavLst>
                                        <p:tav tm="0">
                                          <p:val>
                                            <p:strVal val="#ppt_x"/>
                                          </p:val>
                                        </p:tav>
                                        <p:tav tm="100000">
                                          <p:val>
                                            <p:strVal val="#ppt_x"/>
                                          </p:val>
                                        </p:tav>
                                      </p:tavLst>
                                    </p:anim>
                                    <p:anim calcmode="lin" valueType="num">
                                      <p:cBhvr additive="base">
                                        <p:cTn id="63" dur="500" fill="hold"/>
                                        <p:tgtEl>
                                          <p:spTgt spid="48139"/>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2" presetClass="entr" presetSubtype="0" fill="hold" nodeType="clickEffect">
                                  <p:stCondLst>
                                    <p:cond delay="0"/>
                                  </p:stCondLst>
                                  <p:childTnLst>
                                    <p:set>
                                      <p:cBhvr>
                                        <p:cTn id="74" dur="1" fill="hold">
                                          <p:stCondLst>
                                            <p:cond delay="0"/>
                                          </p:stCondLst>
                                        </p:cTn>
                                        <p:tgtEl>
                                          <p:spTgt spid="68625"/>
                                        </p:tgtEl>
                                        <p:attrNameLst>
                                          <p:attrName>style.visibility</p:attrName>
                                        </p:attrNameLst>
                                      </p:cBhvr>
                                      <p:to>
                                        <p:strVal val="visible"/>
                                      </p:to>
                                    </p:set>
                                    <p:animEffect transition="in" filter="fade">
                                      <p:cBhvr>
                                        <p:cTn id="75" dur="1000"/>
                                        <p:tgtEl>
                                          <p:spTgt spid="68625"/>
                                        </p:tgtEl>
                                      </p:cBhvr>
                                    </p:animEffect>
                                    <p:anim calcmode="lin" valueType="num">
                                      <p:cBhvr>
                                        <p:cTn id="76" dur="1000" fill="hold"/>
                                        <p:tgtEl>
                                          <p:spTgt spid="68625"/>
                                        </p:tgtEl>
                                        <p:attrNameLst>
                                          <p:attrName>ppt_x</p:attrName>
                                        </p:attrNameLst>
                                      </p:cBhvr>
                                      <p:tavLst>
                                        <p:tav tm="0">
                                          <p:val>
                                            <p:strVal val="#ppt_x"/>
                                          </p:val>
                                        </p:tav>
                                        <p:tav tm="100000">
                                          <p:val>
                                            <p:strVal val="#ppt_x"/>
                                          </p:val>
                                        </p:tav>
                                      </p:tavLst>
                                    </p:anim>
                                    <p:anim calcmode="lin" valueType="num">
                                      <p:cBhvr>
                                        <p:cTn id="77" dur="1000" fill="hold"/>
                                        <p:tgtEl>
                                          <p:spTgt spid="68625"/>
                                        </p:tgtEl>
                                        <p:attrNameLst>
                                          <p:attrName>ppt_y</p:attrName>
                                        </p:attrNameLst>
                                      </p:cBhvr>
                                      <p:tavLst>
                                        <p:tav tm="0">
                                          <p:val>
                                            <p:strVal val="#ppt_y+.1"/>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6" presetClass="exit" presetSubtype="0" fill="hold" nodeType="clickEffect">
                                  <p:stCondLst>
                                    <p:cond delay="0"/>
                                  </p:stCondLst>
                                  <p:childTnLst>
                                    <p:animEffect transition="out" filter="wipe(down)">
                                      <p:cBhvr>
                                        <p:cTn id="81" dur="180" accel="50000">
                                          <p:stCondLst>
                                            <p:cond delay="1820"/>
                                          </p:stCondLst>
                                        </p:cTn>
                                        <p:tgtEl>
                                          <p:spTgt spid="68625"/>
                                        </p:tgtEl>
                                      </p:cBhvr>
                                    </p:animEffect>
                                    <p:anim calcmode="lin" valueType="num">
                                      <p:cBhvr>
                                        <p:cTn id="82" dur="1822" tmFilter="0,0; 0.14,0.31; 0.43,0.73; 0.71,0.91; 1.0,1.0">
                                          <p:stCondLst>
                                            <p:cond delay="0"/>
                                          </p:stCondLst>
                                        </p:cTn>
                                        <p:tgtEl>
                                          <p:spTgt spid="68625"/>
                                        </p:tgtEl>
                                        <p:attrNameLst>
                                          <p:attrName>ppt_x</p:attrName>
                                        </p:attrNameLst>
                                      </p:cBhvr>
                                      <p:tavLst>
                                        <p:tav tm="0">
                                          <p:val>
                                            <p:strVal val="ppt_x"/>
                                          </p:val>
                                        </p:tav>
                                        <p:tav tm="100000">
                                          <p:val>
                                            <p:strVal val="#ppt_x+0.25"/>
                                          </p:val>
                                        </p:tav>
                                      </p:tavLst>
                                    </p:anim>
                                    <p:anim calcmode="lin" valueType="num">
                                      <p:cBhvr>
                                        <p:cTn id="83" dur="178">
                                          <p:stCondLst>
                                            <p:cond delay="1822"/>
                                          </p:stCondLst>
                                        </p:cTn>
                                        <p:tgtEl>
                                          <p:spTgt spid="68625"/>
                                        </p:tgtEl>
                                        <p:attrNameLst>
                                          <p:attrName>ppt_x</p:attrName>
                                        </p:attrNameLst>
                                      </p:cBhvr>
                                      <p:tavLst>
                                        <p:tav tm="0">
                                          <p:val>
                                            <p:strVal val="ppt_x"/>
                                          </p:val>
                                        </p:tav>
                                        <p:tav tm="100000">
                                          <p:val>
                                            <p:strVal val="ppt_x"/>
                                          </p:val>
                                        </p:tav>
                                      </p:tavLst>
                                    </p:anim>
                                    <p:anim calcmode="lin" valueType="num">
                                      <p:cBhvr>
                                        <p:cTn id="84" dur="664" tmFilter="0.0,0.0;0.25,0.07;0.50,0.2;0.75,0.467;1.0,1.0">
                                          <p:stCondLst>
                                            <p:cond delay="0"/>
                                          </p:stCondLst>
                                        </p:cTn>
                                        <p:tgtEl>
                                          <p:spTgt spid="6862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5" dur="664" tmFilter="0, 0; 0.125,0.2665; 0.25,0.4; 0.375,0.465; 0.5,0.5;  0.625,0.535; 0.75,0.6; 0.875,0.7335; 1,1">
                                          <p:stCondLst>
                                            <p:cond delay="664"/>
                                          </p:stCondLst>
                                        </p:cTn>
                                        <p:tgtEl>
                                          <p:spTgt spid="6862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6" dur="332" tmFilter="0, 0; 0.125,0.2665; 0.25,0.4; 0.375,0.465; 0.5,0.5;  0.625,0.535; 0.75,0.6; 0.875,0.7335; 1,1">
                                          <p:stCondLst>
                                            <p:cond delay="1324"/>
                                          </p:stCondLst>
                                        </p:cTn>
                                        <p:tgtEl>
                                          <p:spTgt spid="6862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7" dur="164" tmFilter="0, 0; 0.125,0.2665; 0.25,0.4; 0.375,0.465; 0.5,0.5;  0.625,0.535; 0.75,0.6; 0.875,0.7335; 1,1">
                                          <p:stCondLst>
                                            <p:cond delay="1656"/>
                                          </p:stCondLst>
                                        </p:cTn>
                                        <p:tgtEl>
                                          <p:spTgt spid="6862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8" dur="180" accel="50000">
                                          <p:stCondLst>
                                            <p:cond delay="1820"/>
                                          </p:stCondLst>
                                        </p:cTn>
                                        <p:tgtEl>
                                          <p:spTgt spid="68625"/>
                                        </p:tgtEl>
                                        <p:attrNameLst>
                                          <p:attrName>ppt_y</p:attrName>
                                        </p:attrNameLst>
                                      </p:cBhvr>
                                      <p:tavLst>
                                        <p:tav tm="0">
                                          <p:val>
                                            <p:strVal val="ppt_y"/>
                                          </p:val>
                                        </p:tav>
                                        <p:tav tm="100000">
                                          <p:val>
                                            <p:strVal val="ppt_y+ppt_h"/>
                                          </p:val>
                                        </p:tav>
                                      </p:tavLst>
                                    </p:anim>
                                    <p:animScale>
                                      <p:cBhvr>
                                        <p:cTn id="89" dur="26">
                                          <p:stCondLst>
                                            <p:cond delay="620"/>
                                          </p:stCondLst>
                                        </p:cTn>
                                        <p:tgtEl>
                                          <p:spTgt spid="68625"/>
                                        </p:tgtEl>
                                      </p:cBhvr>
                                      <p:to x="100000" y="60000"/>
                                    </p:animScale>
                                    <p:animScale>
                                      <p:cBhvr>
                                        <p:cTn id="90" dur="166" decel="50000">
                                          <p:stCondLst>
                                            <p:cond delay="646"/>
                                          </p:stCondLst>
                                        </p:cTn>
                                        <p:tgtEl>
                                          <p:spTgt spid="68625"/>
                                        </p:tgtEl>
                                      </p:cBhvr>
                                      <p:to x="100000" y="100000"/>
                                    </p:animScale>
                                    <p:animScale>
                                      <p:cBhvr>
                                        <p:cTn id="91" dur="26">
                                          <p:stCondLst>
                                            <p:cond delay="1312"/>
                                          </p:stCondLst>
                                        </p:cTn>
                                        <p:tgtEl>
                                          <p:spTgt spid="68625"/>
                                        </p:tgtEl>
                                      </p:cBhvr>
                                      <p:to x="100000" y="80000"/>
                                    </p:animScale>
                                    <p:animScale>
                                      <p:cBhvr>
                                        <p:cTn id="92" dur="166" decel="50000">
                                          <p:stCondLst>
                                            <p:cond delay="1338"/>
                                          </p:stCondLst>
                                        </p:cTn>
                                        <p:tgtEl>
                                          <p:spTgt spid="68625"/>
                                        </p:tgtEl>
                                      </p:cBhvr>
                                      <p:to x="100000" y="100000"/>
                                    </p:animScale>
                                    <p:animScale>
                                      <p:cBhvr>
                                        <p:cTn id="93" dur="26">
                                          <p:stCondLst>
                                            <p:cond delay="1642"/>
                                          </p:stCondLst>
                                        </p:cTn>
                                        <p:tgtEl>
                                          <p:spTgt spid="68625"/>
                                        </p:tgtEl>
                                      </p:cBhvr>
                                      <p:to x="100000" y="90000"/>
                                    </p:animScale>
                                    <p:animScale>
                                      <p:cBhvr>
                                        <p:cTn id="94" dur="166" decel="50000">
                                          <p:stCondLst>
                                            <p:cond delay="1668"/>
                                          </p:stCondLst>
                                        </p:cTn>
                                        <p:tgtEl>
                                          <p:spTgt spid="68625"/>
                                        </p:tgtEl>
                                      </p:cBhvr>
                                      <p:to x="100000" y="100000"/>
                                    </p:animScale>
                                    <p:animScale>
                                      <p:cBhvr>
                                        <p:cTn id="95" dur="26">
                                          <p:stCondLst>
                                            <p:cond delay="1808"/>
                                          </p:stCondLst>
                                        </p:cTn>
                                        <p:tgtEl>
                                          <p:spTgt spid="68625"/>
                                        </p:tgtEl>
                                      </p:cBhvr>
                                      <p:to x="100000" y="95000"/>
                                    </p:animScale>
                                    <p:animScale>
                                      <p:cBhvr>
                                        <p:cTn id="96" dur="166" decel="50000">
                                          <p:stCondLst>
                                            <p:cond delay="1834"/>
                                          </p:stCondLst>
                                        </p:cTn>
                                        <p:tgtEl>
                                          <p:spTgt spid="68625"/>
                                        </p:tgtEl>
                                      </p:cBhvr>
                                      <p:to x="100000" y="100000"/>
                                    </p:animScale>
                                    <p:set>
                                      <p:cBhvr>
                                        <p:cTn id="97" dur="1" fill="hold">
                                          <p:stCondLst>
                                            <p:cond delay="1999"/>
                                          </p:stCondLst>
                                        </p:cTn>
                                        <p:tgtEl>
                                          <p:spTgt spid="68625"/>
                                        </p:tgtEl>
                                        <p:attrNameLst>
                                          <p:attrName>style.visibility</p:attrName>
                                        </p:attrNameLst>
                                      </p:cBhvr>
                                      <p:to>
                                        <p:strVal val="hidden"/>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42" presetClass="entr" presetSubtype="0" fill="hold" nodeType="click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1000"/>
                                        <p:tgtEl>
                                          <p:spTgt spid="5"/>
                                        </p:tgtEl>
                                      </p:cBhvr>
                                    </p:animEffect>
                                    <p:anim calcmode="lin" valueType="num">
                                      <p:cBhvr>
                                        <p:cTn id="103" dur="1000" fill="hold"/>
                                        <p:tgtEl>
                                          <p:spTgt spid="5"/>
                                        </p:tgtEl>
                                        <p:attrNameLst>
                                          <p:attrName>ppt_x</p:attrName>
                                        </p:attrNameLst>
                                      </p:cBhvr>
                                      <p:tavLst>
                                        <p:tav tm="0">
                                          <p:val>
                                            <p:strVal val="#ppt_x"/>
                                          </p:val>
                                        </p:tav>
                                        <p:tav tm="100000">
                                          <p:val>
                                            <p:strVal val="#ppt_x"/>
                                          </p:val>
                                        </p:tav>
                                      </p:tavLst>
                                    </p:anim>
                                    <p:anim calcmode="lin" valueType="num">
                                      <p:cBhvr>
                                        <p:cTn id="10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Title 1">
            <a:extLst>
              <a:ext uri="{FF2B5EF4-FFF2-40B4-BE49-F238E27FC236}">
                <a16:creationId xmlns:a16="http://schemas.microsoft.com/office/drawing/2014/main" id="{DBCD2A25-B759-EF75-3013-93FE22A9AACA}"/>
              </a:ext>
            </a:extLst>
          </p:cNvPr>
          <p:cNvSpPr>
            <a:spLocks noGrp="1" noChangeArrowheads="1"/>
          </p:cNvSpPr>
          <p:nvPr>
            <p:ph type="title"/>
          </p:nvPr>
        </p:nvSpPr>
        <p:spPr>
          <a:xfrm>
            <a:off x="0" y="-76200"/>
            <a:ext cx="9067800" cy="1143000"/>
          </a:xfrm>
        </p:spPr>
        <p:txBody>
          <a:bodyPr/>
          <a:lstStyle/>
          <a:p>
            <a:r>
              <a:rPr lang="en-US" altLang="en-US" sz="2400" b="1">
                <a:solidFill>
                  <a:schemeClr val="tx1"/>
                </a:solidFill>
                <a:latin typeface="Helvetica Neue"/>
              </a:rPr>
              <a:t>A Woman Uses The First Siemens Vacuum Cleaner, 1906</a:t>
            </a:r>
            <a:br>
              <a:rPr lang="en-US" altLang="en-US" sz="2400" b="1">
                <a:solidFill>
                  <a:schemeClr val="tx1"/>
                </a:solidFill>
                <a:latin typeface="Helvetica Neue"/>
              </a:rPr>
            </a:br>
            <a:r>
              <a:rPr lang="en-US" altLang="en-US" sz="2400" b="1">
                <a:solidFill>
                  <a:schemeClr val="tx1"/>
                </a:solidFill>
                <a:latin typeface="Helvetica Neue"/>
              </a:rPr>
              <a:t>Made by SIMENS.  It was called a dedusting pump.</a:t>
            </a:r>
            <a:endParaRPr lang="en-US" altLang="en-US" sz="2400" b="1">
              <a:solidFill>
                <a:schemeClr val="tx1"/>
              </a:solidFill>
            </a:endParaRPr>
          </a:p>
        </p:txBody>
      </p:sp>
      <p:pic>
        <p:nvPicPr>
          <p:cNvPr id="822275" name="Content Placeholder 3">
            <a:extLst>
              <a:ext uri="{FF2B5EF4-FFF2-40B4-BE49-F238E27FC236}">
                <a16:creationId xmlns:a16="http://schemas.microsoft.com/office/drawing/2014/main" id="{0142C8F0-5704-528D-E9EC-0127AABD80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165225"/>
            <a:ext cx="6523038" cy="5692775"/>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3298" name="Rectangle 2">
            <a:extLst>
              <a:ext uri="{FF2B5EF4-FFF2-40B4-BE49-F238E27FC236}">
                <a16:creationId xmlns:a16="http://schemas.microsoft.com/office/drawing/2014/main" id="{1118D2E1-D389-C21F-B4FF-07C16E9674AC}"/>
              </a:ext>
            </a:extLst>
          </p:cNvPr>
          <p:cNvSpPr>
            <a:spLocks noGrp="1" noChangeArrowheads="1"/>
          </p:cNvSpPr>
          <p:nvPr>
            <p:ph type="title"/>
          </p:nvPr>
        </p:nvSpPr>
        <p:spPr>
          <a:xfrm>
            <a:off x="0" y="-228600"/>
            <a:ext cx="9144000" cy="1143000"/>
          </a:xfrm>
        </p:spPr>
        <p:txBody>
          <a:bodyPr/>
          <a:lstStyle/>
          <a:p>
            <a:pPr algn="ctr" eaLnBrk="1" hangingPunct="1"/>
            <a:r>
              <a:rPr lang="en-US" altLang="en-US">
                <a:latin typeface="Impact" panose="020B0806030902050204" pitchFamily="34" charset="0"/>
              </a:rPr>
              <a:t>Glenwood Stove and Washing Machine</a:t>
            </a:r>
          </a:p>
        </p:txBody>
      </p:sp>
      <p:pic>
        <p:nvPicPr>
          <p:cNvPr id="823299" name="Picture 3" descr="DIVI7233538">
            <a:extLst>
              <a:ext uri="{FF2B5EF4-FFF2-40B4-BE49-F238E27FC236}">
                <a16:creationId xmlns:a16="http://schemas.microsoft.com/office/drawing/2014/main" id="{30854A31-AA25-621B-A88F-767311C862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43200" y="685800"/>
            <a:ext cx="4338638"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2" name="Picture 4" descr="washmachine">
            <a:extLst>
              <a:ext uri="{FF2B5EF4-FFF2-40B4-BE49-F238E27FC236}">
                <a16:creationId xmlns:a16="http://schemas.microsoft.com/office/drawing/2014/main" id="{D5E2AC32-4A79-C193-A2A8-7B7CA57F0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0"/>
            <a:ext cx="52197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7332"/>
                                        </p:tgtEl>
                                        <p:attrNameLst>
                                          <p:attrName>style.visibility</p:attrName>
                                        </p:attrNameLst>
                                      </p:cBhvr>
                                      <p:to>
                                        <p:strVal val="visible"/>
                                      </p:to>
                                    </p:set>
                                    <p:animEffect transition="in" filter="dissolve">
                                      <p:cBhvr>
                                        <p:cTn id="7" dur="500"/>
                                        <p:tgtEl>
                                          <p:spTgt spid="22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3">
            <a:extLst>
              <a:ext uri="{FF2B5EF4-FFF2-40B4-BE49-F238E27FC236}">
                <a16:creationId xmlns:a16="http://schemas.microsoft.com/office/drawing/2014/main" id="{C92813B8-810F-4115-5EAB-DC4FBB029445}"/>
              </a:ext>
            </a:extLst>
          </p:cNvPr>
          <p:cNvSpPr>
            <a:spLocks noChangeArrowheads="1"/>
          </p:cNvSpPr>
          <p:nvPr/>
        </p:nvSpPr>
        <p:spPr bwMode="auto">
          <a:xfrm>
            <a:off x="1009650" y="-11113"/>
            <a:ext cx="6330950"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Expansion of Other New Industries</a:t>
            </a:r>
            <a:endParaRPr lang="en-US" altLang="en-US" sz="2800"/>
          </a:p>
        </p:txBody>
      </p:sp>
      <p:sp>
        <p:nvSpPr>
          <p:cNvPr id="824323" name="Rectangle 4">
            <a:extLst>
              <a:ext uri="{FF2B5EF4-FFF2-40B4-BE49-F238E27FC236}">
                <a16:creationId xmlns:a16="http://schemas.microsoft.com/office/drawing/2014/main" id="{6E18D9FE-AE34-A486-FF3C-17F8B3215DB5}"/>
              </a:ext>
            </a:extLst>
          </p:cNvPr>
          <p:cNvSpPr>
            <a:spLocks noChangeArrowheads="1"/>
          </p:cNvSpPr>
          <p:nvPr/>
        </p:nvSpPr>
        <p:spPr bwMode="auto">
          <a:xfrm>
            <a:off x="152400" y="685800"/>
            <a:ext cx="464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rPr>
              <a:t>Guglielmo Marconi </a:t>
            </a:r>
            <a:r>
              <a:rPr lang="en-US" altLang="en-US" sz="2400"/>
              <a:t>invented the first practical </a:t>
            </a:r>
            <a:r>
              <a:rPr lang="en-US" altLang="en-US" sz="2400" b="1">
                <a:solidFill>
                  <a:srgbClr val="FF0000"/>
                </a:solidFill>
              </a:rPr>
              <a:t>radio</a:t>
            </a:r>
            <a:r>
              <a:rPr lang="en-US" altLang="en-US" sz="2400"/>
              <a:t> signaling system in 1895 and is therefore generally credited as being the inventor of the radio.</a:t>
            </a:r>
          </a:p>
        </p:txBody>
      </p:sp>
      <p:pic>
        <p:nvPicPr>
          <p:cNvPr id="824324" name="Picture 2">
            <a:extLst>
              <a:ext uri="{FF2B5EF4-FFF2-40B4-BE49-F238E27FC236}">
                <a16:creationId xmlns:a16="http://schemas.microsoft.com/office/drawing/2014/main" id="{7F40AECC-14D8-2018-7D78-9BCF5A3D2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685800"/>
            <a:ext cx="275590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048AB383-2105-5501-18FC-8E2306CC5783}"/>
              </a:ext>
            </a:extLst>
          </p:cNvPr>
          <p:cNvSpPr/>
          <p:nvPr/>
        </p:nvSpPr>
        <p:spPr>
          <a:xfrm rot="19941560">
            <a:off x="5446755" y="609669"/>
            <a:ext cx="1486304"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$150.00</a:t>
            </a:r>
          </a:p>
        </p:txBody>
      </p:sp>
      <p:sp>
        <p:nvSpPr>
          <p:cNvPr id="824326" name="Rectangle 8">
            <a:extLst>
              <a:ext uri="{FF2B5EF4-FFF2-40B4-BE49-F238E27FC236}">
                <a16:creationId xmlns:a16="http://schemas.microsoft.com/office/drawing/2014/main" id="{79BE4B9B-F4D4-9C2F-62E4-A4DA8A41A351}"/>
              </a:ext>
            </a:extLst>
          </p:cNvPr>
          <p:cNvSpPr>
            <a:spLocks noChangeArrowheads="1"/>
          </p:cNvSpPr>
          <p:nvPr/>
        </p:nvSpPr>
        <p:spPr bwMode="auto">
          <a:xfrm>
            <a:off x="188913" y="2713038"/>
            <a:ext cx="51006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The first broadcast was an election night broadcast made by </a:t>
            </a:r>
            <a:r>
              <a:rPr lang="en-US" altLang="en-US" sz="2400" b="1" i="1"/>
              <a:t>KDKA</a:t>
            </a:r>
            <a:r>
              <a:rPr lang="en-US" altLang="en-US" sz="2400"/>
              <a:t> from the Westinghouse Electric buildings in East </a:t>
            </a:r>
            <a:r>
              <a:rPr lang="en-US" altLang="en-US" sz="2400" b="1"/>
              <a:t>Pittsburgh</a:t>
            </a:r>
            <a:r>
              <a:rPr lang="en-US" altLang="en-US" sz="2400"/>
              <a:t> which began at 6 p.m. on Tuesday, Nov. 2, 1920. Leo Rosenberg, radio’s first announcer, relayed the news to about 1,000 listeners that Warren Harding had beaten James Cox in the race for the White House.</a:t>
            </a:r>
          </a:p>
        </p:txBody>
      </p:sp>
      <p:sp>
        <p:nvSpPr>
          <p:cNvPr id="824327" name="Rectangle 9">
            <a:extLst>
              <a:ext uri="{FF2B5EF4-FFF2-40B4-BE49-F238E27FC236}">
                <a16:creationId xmlns:a16="http://schemas.microsoft.com/office/drawing/2014/main" id="{E08BCE07-76FC-D0D7-9434-D7791FEDF44C}"/>
              </a:ext>
            </a:extLst>
          </p:cNvPr>
          <p:cNvSpPr>
            <a:spLocks noChangeArrowheads="1"/>
          </p:cNvSpPr>
          <p:nvPr/>
        </p:nvSpPr>
        <p:spPr bwMode="auto">
          <a:xfrm>
            <a:off x="5605463" y="4225925"/>
            <a:ext cx="34321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i="1">
                <a:latin typeface="Centaur" panose="02030504050205020304" pitchFamily="18" charset="0"/>
              </a:rPr>
              <a:t>Sales of radio equipment skyrocketed from $12.2 million in 1921 to $842.5 million in 1929</a:t>
            </a:r>
          </a:p>
        </p:txBody>
      </p:sp>
      <p:pic>
        <p:nvPicPr>
          <p:cNvPr id="8" name="Picture 11">
            <a:extLst>
              <a:ext uri="{FF2B5EF4-FFF2-40B4-BE49-F238E27FC236}">
                <a16:creationId xmlns:a16="http://schemas.microsoft.com/office/drawing/2014/main" id="{233AE9BE-22AA-C934-55CF-0F926B78B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758950"/>
            <a:ext cx="1804988"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921127-E5C0-5F5D-E698-96FDE8A8A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65532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hlink"/>
            </a:gs>
            <a:gs pos="100000">
              <a:srgbClr val="FFFFFF"/>
            </a:gs>
          </a:gsLst>
          <a:lin ang="5400000" scaled="1"/>
        </a:gradFill>
        <a:effectLst/>
      </p:bgPr>
    </p:bg>
    <p:spTree>
      <p:nvGrpSpPr>
        <p:cNvPr id="1" name=""/>
        <p:cNvGrpSpPr/>
        <p:nvPr/>
      </p:nvGrpSpPr>
      <p:grpSpPr>
        <a:xfrm>
          <a:off x="0" y="0"/>
          <a:ext cx="0" cy="0"/>
          <a:chOff x="0" y="0"/>
          <a:chExt cx="0" cy="0"/>
        </a:xfrm>
      </p:grpSpPr>
      <p:sp>
        <p:nvSpPr>
          <p:cNvPr id="825346" name="WordArt 4">
            <a:extLst>
              <a:ext uri="{FF2B5EF4-FFF2-40B4-BE49-F238E27FC236}">
                <a16:creationId xmlns:a16="http://schemas.microsoft.com/office/drawing/2014/main" id="{493827AB-21CE-F7D4-1E49-9881D5B3A5D8}"/>
              </a:ext>
            </a:extLst>
          </p:cNvPr>
          <p:cNvSpPr>
            <a:spLocks noChangeArrowheads="1" noChangeShapeType="1" noTextEdit="1"/>
          </p:cNvSpPr>
          <p:nvPr/>
        </p:nvSpPr>
        <p:spPr bwMode="auto">
          <a:xfrm>
            <a:off x="304800" y="76200"/>
            <a:ext cx="8534400" cy="609600"/>
          </a:xfrm>
          <a:prstGeom prst="rect">
            <a:avLst/>
          </a:prstGeom>
        </p:spPr>
        <p:txBody>
          <a:bodyPr wrap="none" fromWordArt="1">
            <a:prstTxWarp prst="textStop">
              <a:avLst>
                <a:gd name="adj" fmla="val 22222"/>
              </a:avLst>
            </a:prstTxWarp>
          </a:bodyPr>
          <a:lstStyle/>
          <a:p>
            <a:pPr algn="ctr"/>
            <a:r>
              <a:rPr lang="en-US" sz="3600" b="1" kern="10">
                <a:ln w="22225">
                  <a:solidFill>
                    <a:srgbClr val="000000"/>
                  </a:solidFill>
                  <a:round/>
                  <a:headEnd/>
                  <a:tailEnd/>
                </a:ln>
                <a:gradFill rotWithShape="1">
                  <a:gsLst>
                    <a:gs pos="0">
                      <a:srgbClr val="000000"/>
                    </a:gs>
                    <a:gs pos="100000">
                      <a:srgbClr val="FF3300"/>
                    </a:gs>
                  </a:gsLst>
                  <a:lin ang="5400000" scaled="1"/>
                </a:gradFill>
                <a:effectLst>
                  <a:outerShdw dist="53882" dir="2700000" algn="ctr" rotWithShape="0">
                    <a:srgbClr val="000000"/>
                  </a:outerShdw>
                </a:effectLst>
                <a:latin typeface="Georgia" panose="02040502050405020303" pitchFamily="18" charset="0"/>
              </a:rPr>
              <a:t>RADIO</a:t>
            </a:r>
          </a:p>
        </p:txBody>
      </p:sp>
      <p:pic>
        <p:nvPicPr>
          <p:cNvPr id="825347" name="Picture 12" descr="kdka">
            <a:extLst>
              <a:ext uri="{FF2B5EF4-FFF2-40B4-BE49-F238E27FC236}">
                <a16:creationId xmlns:a16="http://schemas.microsoft.com/office/drawing/2014/main" id="{FB9E4CB6-10D4-3D56-662E-4FF72F349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06450"/>
            <a:ext cx="5410200" cy="4908550"/>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53" name="Picture 13" descr="majesticradio">
            <a:extLst>
              <a:ext uri="{FF2B5EF4-FFF2-40B4-BE49-F238E27FC236}">
                <a16:creationId xmlns:a16="http://schemas.microsoft.com/office/drawing/2014/main" id="{04B0B195-5BDB-F755-D0F5-3CC77A6FE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06450"/>
            <a:ext cx="5372100" cy="4908550"/>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F94CCE-A06D-70B0-5EAB-A75586C42BE1}"/>
              </a:ext>
            </a:extLst>
          </p:cNvPr>
          <p:cNvSpPr/>
          <p:nvPr/>
        </p:nvSpPr>
        <p:spPr>
          <a:xfrm>
            <a:off x="5562600" y="1600200"/>
            <a:ext cx="3429000" cy="2833688"/>
          </a:xfrm>
          <a:prstGeom prst="rect">
            <a:avLst/>
          </a:prstGeom>
        </p:spPr>
        <p:txBody>
          <a:bodyPr>
            <a:spAutoFit/>
          </a:bodyPr>
          <a:lstStyle/>
          <a:p>
            <a:pPr algn="ctr">
              <a:lnSpc>
                <a:spcPct val="80000"/>
              </a:lnSpc>
              <a:spcBef>
                <a:spcPct val="25000"/>
              </a:spcBef>
              <a:spcAft>
                <a:spcPts val="500"/>
              </a:spcAft>
              <a:buFontTx/>
              <a:buChar char="•"/>
              <a:defRPr/>
            </a:pPr>
            <a:r>
              <a:rPr lang="en-US" altLang="en-US" sz="2400" b="1" dirty="0">
                <a:solidFill>
                  <a:srgbClr val="000000"/>
                </a:solidFill>
                <a:latin typeface="Arial Narrow" panose="020B0606020202030204" pitchFamily="34" charset="0"/>
              </a:rPr>
              <a:t>220 stations eighteen months after </a:t>
            </a:r>
            <a:r>
              <a:rPr lang="en-US" altLang="en-US" sz="2400" b="1" u="sng" dirty="0">
                <a:solidFill>
                  <a:srgbClr val="CC0000"/>
                </a:solidFill>
                <a:effectLst>
                  <a:outerShdw blurRad="38100" dist="38100" dir="2700000" algn="tl">
                    <a:srgbClr val="000000"/>
                  </a:outerShdw>
                </a:effectLst>
                <a:latin typeface="Arial Narrow" panose="020B0606020202030204" pitchFamily="34" charset="0"/>
              </a:rPr>
              <a:t>KDKA</a:t>
            </a:r>
            <a:r>
              <a:rPr lang="en-US" altLang="en-US" sz="2400" b="1" dirty="0">
                <a:solidFill>
                  <a:srgbClr val="000000"/>
                </a:solidFill>
                <a:latin typeface="Arial Narrow" panose="020B0606020202030204" pitchFamily="34" charset="0"/>
              </a:rPr>
              <a:t> took the plunge. </a:t>
            </a:r>
          </a:p>
          <a:p>
            <a:pPr algn="ctr">
              <a:lnSpc>
                <a:spcPct val="90000"/>
              </a:lnSpc>
              <a:spcBef>
                <a:spcPct val="30000"/>
              </a:spcBef>
              <a:spcAft>
                <a:spcPts val="500"/>
              </a:spcAft>
              <a:buFontTx/>
              <a:buChar char="•"/>
              <a:defRPr/>
            </a:pPr>
            <a:r>
              <a:rPr lang="en-US" altLang="en-US" sz="2400" b="1" dirty="0">
                <a:solidFill>
                  <a:srgbClr val="000000"/>
                </a:solidFill>
                <a:latin typeface="Arial Narrow" panose="020B0606020202030204" pitchFamily="34" charset="0"/>
              </a:rPr>
              <a:t>$50 to $150 for first radios</a:t>
            </a:r>
          </a:p>
          <a:p>
            <a:pPr algn="ctr">
              <a:lnSpc>
                <a:spcPct val="90000"/>
              </a:lnSpc>
              <a:spcBef>
                <a:spcPct val="30000"/>
              </a:spcBef>
              <a:spcAft>
                <a:spcPts val="500"/>
              </a:spcAft>
              <a:buFontTx/>
              <a:buChar char="•"/>
              <a:defRPr/>
            </a:pPr>
            <a:r>
              <a:rPr lang="en-US" altLang="en-US" sz="2400" b="1" dirty="0">
                <a:solidFill>
                  <a:srgbClr val="000000"/>
                </a:solidFill>
                <a:latin typeface="Arial Narrow" panose="020B0606020202030204" pitchFamily="34" charset="0"/>
              </a:rPr>
              <a:t>3,000,000 homes had them by 1922. </a:t>
            </a:r>
          </a:p>
          <a:p>
            <a:pPr>
              <a:lnSpc>
                <a:spcPct val="90000"/>
              </a:lnSpc>
              <a:spcBef>
                <a:spcPct val="30000"/>
              </a:spcBef>
              <a:defRPr/>
            </a:pPr>
            <a:endParaRPr lang="en-US" altLang="en-US" sz="2400" dirty="0">
              <a:solidFill>
                <a:srgbClr val="000000"/>
              </a:solidFill>
              <a:latin typeface="Arial Narrow" panose="020B0606020202030204"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253"/>
                                        </p:tgtEl>
                                        <p:attrNameLst>
                                          <p:attrName>style.visibility</p:attrName>
                                        </p:attrNameLst>
                                      </p:cBhvr>
                                      <p:to>
                                        <p:strVal val="visible"/>
                                      </p:to>
                                    </p:set>
                                    <p:anim calcmode="lin" valueType="num">
                                      <p:cBhvr>
                                        <p:cTn id="7" dur="500" fill="hold"/>
                                        <p:tgtEl>
                                          <p:spTgt spid="10253"/>
                                        </p:tgtEl>
                                        <p:attrNameLst>
                                          <p:attrName>ppt_w</p:attrName>
                                        </p:attrNameLst>
                                      </p:cBhvr>
                                      <p:tavLst>
                                        <p:tav tm="0">
                                          <p:val>
                                            <p:fltVal val="0"/>
                                          </p:val>
                                        </p:tav>
                                        <p:tav tm="100000">
                                          <p:val>
                                            <p:strVal val="#ppt_w"/>
                                          </p:val>
                                        </p:tav>
                                      </p:tavLst>
                                    </p:anim>
                                    <p:anim calcmode="lin" valueType="num">
                                      <p:cBhvr>
                                        <p:cTn id="8" dur="500" fill="hold"/>
                                        <p:tgtEl>
                                          <p:spTgt spid="102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hlink"/>
            </a:gs>
            <a:gs pos="100000">
              <a:srgbClr val="FFFFFF"/>
            </a:gs>
          </a:gsLst>
          <a:lin ang="5400000" scaled="1"/>
        </a:gradFill>
        <a:effectLst/>
      </p:bgPr>
    </p:bg>
    <p:spTree>
      <p:nvGrpSpPr>
        <p:cNvPr id="1" name=""/>
        <p:cNvGrpSpPr/>
        <p:nvPr/>
      </p:nvGrpSpPr>
      <p:grpSpPr>
        <a:xfrm>
          <a:off x="0" y="0"/>
          <a:ext cx="0" cy="0"/>
          <a:chOff x="0" y="0"/>
          <a:chExt cx="0" cy="0"/>
        </a:xfrm>
      </p:grpSpPr>
      <p:sp>
        <p:nvSpPr>
          <p:cNvPr id="59395" name="Text Box 3">
            <a:extLst>
              <a:ext uri="{FF2B5EF4-FFF2-40B4-BE49-F238E27FC236}">
                <a16:creationId xmlns:a16="http://schemas.microsoft.com/office/drawing/2014/main" id="{1B2F3656-872F-B03D-F4B2-40D67306355E}"/>
              </a:ext>
            </a:extLst>
          </p:cNvPr>
          <p:cNvSpPr txBox="1">
            <a:spLocks noChangeArrowheads="1"/>
          </p:cNvSpPr>
          <p:nvPr/>
        </p:nvSpPr>
        <p:spPr bwMode="auto">
          <a:xfrm>
            <a:off x="5410200" y="1139825"/>
            <a:ext cx="3733800" cy="4803775"/>
          </a:xfrm>
          <a:prstGeom prst="rect">
            <a:avLst/>
          </a:prstGeom>
          <a:noFill/>
          <a:ln>
            <a:noFill/>
          </a:ln>
          <a:effectLst/>
        </p:spPr>
        <p:txBody>
          <a:bodyPr>
            <a:spAutoFit/>
          </a:bodyPr>
          <a:lstStyle/>
          <a:p>
            <a:pPr algn="ctr">
              <a:lnSpc>
                <a:spcPct val="90000"/>
              </a:lnSpc>
              <a:spcBef>
                <a:spcPct val="35000"/>
              </a:spcBef>
              <a:spcAft>
                <a:spcPts val="500"/>
              </a:spcAft>
              <a:buFontTx/>
              <a:buChar char="•"/>
              <a:defRPr/>
            </a:pPr>
            <a:r>
              <a:rPr lang="en-US" altLang="en-US" sz="2400" b="1" dirty="0">
                <a:solidFill>
                  <a:srgbClr val="000000"/>
                </a:solidFill>
                <a:latin typeface="Verdana" panose="020B0604030504040204" pitchFamily="34" charset="0"/>
              </a:rPr>
              <a:t>Radio sets, parts and accessories brought in </a:t>
            </a:r>
            <a:r>
              <a:rPr lang="en-US" altLang="en-US" sz="2400" b="1" i="1" u="sng" dirty="0">
                <a:solidFill>
                  <a:srgbClr val="CC0000"/>
                </a:solidFill>
                <a:effectLst>
                  <a:outerShdw blurRad="38100" dist="38100" dir="2700000" algn="tl">
                    <a:srgbClr val="000000"/>
                  </a:outerShdw>
                </a:effectLst>
                <a:latin typeface="Verdana" panose="020B0604030504040204" pitchFamily="34" charset="0"/>
              </a:rPr>
              <a:t>$60 million</a:t>
            </a:r>
            <a:r>
              <a:rPr lang="en-US" altLang="en-US" sz="2400" b="1" dirty="0">
                <a:solidFill>
                  <a:srgbClr val="000000"/>
                </a:solidFill>
                <a:latin typeface="Verdana" panose="020B0604030504040204" pitchFamily="34" charset="0"/>
              </a:rPr>
              <a:t> in 1922…</a:t>
            </a:r>
          </a:p>
          <a:p>
            <a:pPr algn="ctr">
              <a:lnSpc>
                <a:spcPct val="90000"/>
              </a:lnSpc>
              <a:spcBef>
                <a:spcPct val="35000"/>
              </a:spcBef>
              <a:spcAft>
                <a:spcPts val="500"/>
              </a:spcAft>
              <a:buFontTx/>
              <a:buChar char="•"/>
              <a:defRPr/>
            </a:pPr>
            <a:r>
              <a:rPr lang="en-US" altLang="en-US" sz="2400" b="1" dirty="0">
                <a:solidFill>
                  <a:srgbClr val="000000"/>
                </a:solidFill>
                <a:latin typeface="Verdana" panose="020B0604030504040204" pitchFamily="34" charset="0"/>
              </a:rPr>
              <a:t> </a:t>
            </a:r>
            <a:r>
              <a:rPr lang="en-US" altLang="en-US" sz="2400" b="1" i="1" u="sng" dirty="0">
                <a:solidFill>
                  <a:srgbClr val="0000CC"/>
                </a:solidFill>
                <a:effectLst>
                  <a:outerShdw blurRad="38100" dist="38100" dir="2700000" algn="tl">
                    <a:srgbClr val="000000"/>
                  </a:outerShdw>
                </a:effectLst>
                <a:latin typeface="Verdana" panose="020B0604030504040204" pitchFamily="34" charset="0"/>
              </a:rPr>
              <a:t>$136 million</a:t>
            </a:r>
            <a:r>
              <a:rPr lang="en-US" altLang="en-US" sz="2400" b="1" dirty="0">
                <a:solidFill>
                  <a:srgbClr val="000000"/>
                </a:solidFill>
                <a:latin typeface="Verdana" panose="020B0604030504040204" pitchFamily="34" charset="0"/>
              </a:rPr>
              <a:t> in 1923 </a:t>
            </a:r>
          </a:p>
          <a:p>
            <a:pPr algn="ctr">
              <a:lnSpc>
                <a:spcPct val="90000"/>
              </a:lnSpc>
              <a:spcBef>
                <a:spcPct val="35000"/>
              </a:spcBef>
              <a:spcAft>
                <a:spcPts val="500"/>
              </a:spcAft>
              <a:buFontTx/>
              <a:buChar char="•"/>
              <a:defRPr/>
            </a:pPr>
            <a:r>
              <a:rPr lang="en-US" altLang="en-US" sz="2400" b="1" i="1" u="sng" dirty="0">
                <a:solidFill>
                  <a:srgbClr val="0000CC"/>
                </a:solidFill>
                <a:effectLst>
                  <a:outerShdw blurRad="38100" dist="38100" dir="2700000" algn="tl">
                    <a:srgbClr val="000000"/>
                  </a:outerShdw>
                </a:effectLst>
                <a:latin typeface="Verdana" panose="020B0604030504040204" pitchFamily="34" charset="0"/>
              </a:rPr>
              <a:t>$852 million</a:t>
            </a:r>
            <a:r>
              <a:rPr lang="en-US" altLang="en-US" sz="2400" b="1" dirty="0">
                <a:solidFill>
                  <a:srgbClr val="000000"/>
                </a:solidFill>
                <a:latin typeface="Verdana" panose="020B0604030504040204" pitchFamily="34" charset="0"/>
              </a:rPr>
              <a:t> in 1929 </a:t>
            </a:r>
          </a:p>
          <a:p>
            <a:pPr algn="ctr">
              <a:lnSpc>
                <a:spcPct val="90000"/>
              </a:lnSpc>
              <a:spcBef>
                <a:spcPct val="35000"/>
              </a:spcBef>
              <a:spcAft>
                <a:spcPts val="500"/>
              </a:spcAft>
              <a:buFontTx/>
              <a:buChar char="•"/>
              <a:defRPr/>
            </a:pPr>
            <a:r>
              <a:rPr lang="en-US" altLang="en-US" sz="2400" b="1" dirty="0">
                <a:solidFill>
                  <a:srgbClr val="000000"/>
                </a:solidFill>
                <a:latin typeface="Verdana" panose="020B0604030504040204" pitchFamily="34" charset="0"/>
              </a:rPr>
              <a:t>Radio reached into </a:t>
            </a:r>
            <a:r>
              <a:rPr lang="en-US" altLang="en-US" sz="2400" b="1" i="1" u="sng" dirty="0">
                <a:solidFill>
                  <a:srgbClr val="CC0000"/>
                </a:solidFill>
                <a:effectLst>
                  <a:outerShdw blurRad="38100" dist="38100" dir="2700000" algn="tl">
                    <a:srgbClr val="000000"/>
                  </a:outerShdw>
                </a:effectLst>
                <a:latin typeface="Verdana" panose="020B0604030504040204" pitchFamily="34" charset="0"/>
              </a:rPr>
              <a:t>every third home</a:t>
            </a:r>
            <a:r>
              <a:rPr lang="en-US" altLang="en-US" sz="2400" b="1" dirty="0">
                <a:solidFill>
                  <a:srgbClr val="000000"/>
                </a:solidFill>
                <a:latin typeface="Verdana" panose="020B0604030504040204" pitchFamily="34" charset="0"/>
              </a:rPr>
              <a:t> in its first decade. </a:t>
            </a:r>
          </a:p>
          <a:p>
            <a:pPr algn="ctr">
              <a:lnSpc>
                <a:spcPct val="90000"/>
              </a:lnSpc>
              <a:spcBef>
                <a:spcPct val="35000"/>
              </a:spcBef>
              <a:spcAft>
                <a:spcPts val="500"/>
              </a:spcAft>
              <a:defRPr/>
            </a:pPr>
            <a:endParaRPr lang="en-US" altLang="en-US" sz="2400" dirty="0">
              <a:solidFill>
                <a:srgbClr val="000000"/>
              </a:solidFill>
              <a:latin typeface="Verdana" panose="020B0604030504040204" pitchFamily="34" charset="0"/>
            </a:endParaRPr>
          </a:p>
        </p:txBody>
      </p:sp>
      <p:pic>
        <p:nvPicPr>
          <p:cNvPr id="826371" name="Picture 5" descr="Farm">
            <a:extLst>
              <a:ext uri="{FF2B5EF4-FFF2-40B4-BE49-F238E27FC236}">
                <a16:creationId xmlns:a16="http://schemas.microsoft.com/office/drawing/2014/main" id="{C54E242D-D093-360A-2928-69B6D08EA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5029200" cy="47244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6372" name="WordArt 6">
            <a:extLst>
              <a:ext uri="{FF2B5EF4-FFF2-40B4-BE49-F238E27FC236}">
                <a16:creationId xmlns:a16="http://schemas.microsoft.com/office/drawing/2014/main" id="{E7C21332-B536-BE61-AAA6-CF38A58F004E}"/>
              </a:ext>
            </a:extLst>
          </p:cNvPr>
          <p:cNvSpPr>
            <a:spLocks noChangeArrowheads="1" noChangeShapeType="1" noTextEdit="1"/>
          </p:cNvSpPr>
          <p:nvPr/>
        </p:nvSpPr>
        <p:spPr bwMode="auto">
          <a:xfrm>
            <a:off x="381000" y="76200"/>
            <a:ext cx="8534400" cy="911225"/>
          </a:xfrm>
          <a:prstGeom prst="rect">
            <a:avLst/>
          </a:prstGeom>
        </p:spPr>
        <p:txBody>
          <a:bodyPr wrap="none" fromWordArt="1">
            <a:prstTxWarp prst="textChevron">
              <a:avLst>
                <a:gd name="adj" fmla="val 25000"/>
              </a:avLst>
            </a:prstTxWarp>
          </a:bodyPr>
          <a:lstStyle/>
          <a:p>
            <a:pPr algn="ctr"/>
            <a:r>
              <a:rPr lang="en-US" sz="3600" b="1" kern="10">
                <a:ln w="22225">
                  <a:solidFill>
                    <a:srgbClr val="000000"/>
                  </a:solidFill>
                  <a:round/>
                  <a:headEnd/>
                  <a:tailEnd/>
                </a:ln>
                <a:gradFill rotWithShape="1">
                  <a:gsLst>
                    <a:gs pos="0">
                      <a:srgbClr val="000000"/>
                    </a:gs>
                    <a:gs pos="100000">
                      <a:srgbClr val="FF3300"/>
                    </a:gs>
                  </a:gsLst>
                  <a:lin ang="5400000" scaled="1"/>
                </a:gradFill>
                <a:effectLst>
                  <a:outerShdw dist="53882" dir="2700000" algn="ctr" rotWithShape="0">
                    <a:srgbClr val="000000"/>
                  </a:outerShdw>
                </a:effectLst>
                <a:latin typeface="Georgia" panose="02040502050405020303" pitchFamily="18" charset="0"/>
              </a:rPr>
              <a:t>RADIO</a:t>
            </a:r>
          </a:p>
        </p:txBody>
      </p:sp>
      <p:sp>
        <p:nvSpPr>
          <p:cNvPr id="59399" name="Text Box 7">
            <a:extLst>
              <a:ext uri="{FF2B5EF4-FFF2-40B4-BE49-F238E27FC236}">
                <a16:creationId xmlns:a16="http://schemas.microsoft.com/office/drawing/2014/main" id="{26A2715A-6867-D2DF-D6C4-DE47098410FB}"/>
              </a:ext>
            </a:extLst>
          </p:cNvPr>
          <p:cNvSpPr txBox="1">
            <a:spLocks noChangeArrowheads="1"/>
          </p:cNvSpPr>
          <p:nvPr/>
        </p:nvSpPr>
        <p:spPr bwMode="auto">
          <a:xfrm>
            <a:off x="0" y="6019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algn="ctr">
              <a:spcBef>
                <a:spcPct val="50000"/>
              </a:spcBef>
              <a:buClrTx/>
              <a:buSzTx/>
              <a:buFontTx/>
              <a:buChar char="•"/>
            </a:pPr>
            <a:r>
              <a:rPr kumimoji="0" lang="en-US" altLang="en-US" sz="2400" b="1">
                <a:solidFill>
                  <a:srgbClr val="000000"/>
                </a:solidFill>
                <a:latin typeface="Verdana" panose="020B0604030504040204" pitchFamily="34" charset="0"/>
              </a:rPr>
              <a:t>Listening audience was 50,000,000 by 1925</a:t>
            </a:r>
          </a:p>
        </p:txBody>
      </p:sp>
      <p:pic>
        <p:nvPicPr>
          <p:cNvPr id="59400" name="Picture 8">
            <a:extLst>
              <a:ext uri="{FF2B5EF4-FFF2-40B4-BE49-F238E27FC236}">
                <a16:creationId xmlns:a16="http://schemas.microsoft.com/office/drawing/2014/main" id="{0E98AD48-010E-C8DA-BA41-D632B30FB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39825"/>
            <a:ext cx="5029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checkerboard(across)">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checkerboard(across)">
                                      <p:cBhvr>
                                        <p:cTn id="12" dur="500"/>
                                        <p:tgtEl>
                                          <p:spTgt spid="593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9400"/>
                                        </p:tgtEl>
                                        <p:attrNameLst>
                                          <p:attrName>style.visibility</p:attrName>
                                        </p:attrNameLst>
                                      </p:cBhvr>
                                      <p:to>
                                        <p:strVal val="visible"/>
                                      </p:to>
                                    </p:set>
                                    <p:animEffect transition="in" filter="dissolve">
                                      <p:cBhvr>
                                        <p:cTn id="17" dur="500"/>
                                        <p:tgtEl>
                                          <p:spTgt spid="594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9395">
                                            <p:txEl>
                                              <p:pRg st="2" end="2"/>
                                            </p:txEl>
                                          </p:spTgt>
                                        </p:tgtEl>
                                        <p:attrNameLst>
                                          <p:attrName>style.visibility</p:attrName>
                                        </p:attrNameLst>
                                      </p:cBhvr>
                                      <p:to>
                                        <p:strVal val="visible"/>
                                      </p:to>
                                    </p:set>
                                    <p:animEffect transition="in" filter="checkerboard(across)">
                                      <p:cBhvr>
                                        <p:cTn id="22" dur="500"/>
                                        <p:tgtEl>
                                          <p:spTgt spid="5939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9395">
                                            <p:txEl>
                                              <p:pRg st="3" end="3"/>
                                            </p:txEl>
                                          </p:spTgt>
                                        </p:tgtEl>
                                        <p:attrNameLst>
                                          <p:attrName>style.visibility</p:attrName>
                                        </p:attrNameLst>
                                      </p:cBhvr>
                                      <p:to>
                                        <p:strVal val="visible"/>
                                      </p:to>
                                    </p:set>
                                    <p:animEffect transition="in" filter="checkerboard(across)">
                                      <p:cBhvr>
                                        <p:cTn id="27" dur="500"/>
                                        <p:tgtEl>
                                          <p:spTgt spid="5939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9399">
                                            <p:txEl>
                                              <p:pRg st="0" end="0"/>
                                            </p:txEl>
                                          </p:spTgt>
                                        </p:tgtEl>
                                        <p:attrNameLst>
                                          <p:attrName>style.visibility</p:attrName>
                                        </p:attrNameLst>
                                      </p:cBhvr>
                                      <p:to>
                                        <p:strVal val="visible"/>
                                      </p:to>
                                    </p:set>
                                    <p:animEffect transition="in" filter="dissolve">
                                      <p:cBhvr>
                                        <p:cTn id="32" dur="500"/>
                                        <p:tgtEl>
                                          <p:spTgt spid="593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P spid="59399"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27394" name="Picture 3" descr="radio">
            <a:extLst>
              <a:ext uri="{FF2B5EF4-FFF2-40B4-BE49-F238E27FC236}">
                <a16:creationId xmlns:a16="http://schemas.microsoft.com/office/drawing/2014/main" id="{D75F1FEA-10E8-4B55-5134-EEF3C18E4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4582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AutoShape 4">
            <a:hlinkClick r:id="rId3" action="ppaction://hlinksldjump"/>
            <a:extLst>
              <a:ext uri="{FF2B5EF4-FFF2-40B4-BE49-F238E27FC236}">
                <a16:creationId xmlns:a16="http://schemas.microsoft.com/office/drawing/2014/main" id="{E67800C3-D441-8D80-3CC8-FB4699C55B6A}"/>
              </a:ext>
            </a:extLst>
          </p:cNvPr>
          <p:cNvSpPr>
            <a:spLocks noChangeArrowheads="1"/>
          </p:cNvSpPr>
          <p:nvPr/>
        </p:nvSpPr>
        <p:spPr bwMode="auto">
          <a:xfrm>
            <a:off x="8534400" y="6400800"/>
            <a:ext cx="304800" cy="304800"/>
          </a:xfrm>
          <a:prstGeom prst="irregularSeal1">
            <a:avLst/>
          </a:prstGeom>
          <a:solidFill>
            <a:srgbClr val="00FFFF"/>
          </a:solidFill>
          <a:ln w="9525">
            <a:solidFill>
              <a:schemeClr val="tx1"/>
            </a:solidFill>
            <a:miter lim="800000"/>
            <a:headEnd/>
            <a:tailEnd/>
          </a:ln>
          <a:effectLst/>
        </p:spPr>
        <p:txBody>
          <a:bodyPr wrap="none" anchor="ctr"/>
          <a:lstStyle/>
          <a:p>
            <a:pPr>
              <a:defRPr/>
            </a:pPr>
            <a:endParaRPr lang="en-US" sz="2400">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ransition>
    <p:zo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B2111-4A09-575E-D608-CAA5212FA2DE}"/>
              </a:ext>
            </a:extLst>
          </p:cNvPr>
          <p:cNvSpPr>
            <a:spLocks noGrp="1"/>
          </p:cNvSpPr>
          <p:nvPr>
            <p:ph type="title"/>
          </p:nvPr>
        </p:nvSpPr>
        <p:spPr>
          <a:xfrm>
            <a:off x="76200" y="0"/>
            <a:ext cx="8915400" cy="1403462"/>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defRPr/>
            </a:pPr>
            <a:r>
              <a:rPr lang="en-US" sz="6000" dirty="0">
                <a:ln/>
                <a:solidFill>
                  <a:schemeClr val="accent3"/>
                </a:solidFill>
              </a:rPr>
              <a:t>Radio and Motion Pictures</a:t>
            </a:r>
          </a:p>
        </p:txBody>
      </p:sp>
      <p:sp>
        <p:nvSpPr>
          <p:cNvPr id="7" name="Text Placeholder 6">
            <a:extLst>
              <a:ext uri="{FF2B5EF4-FFF2-40B4-BE49-F238E27FC236}">
                <a16:creationId xmlns:a16="http://schemas.microsoft.com/office/drawing/2014/main" id="{979D65F1-CD0D-430B-D56E-051424A420BF}"/>
              </a:ext>
            </a:extLst>
          </p:cNvPr>
          <p:cNvSpPr>
            <a:spLocks noGrp="1"/>
          </p:cNvSpPr>
          <p:nvPr>
            <p:ph type="body" sz="quarter" idx="3"/>
          </p:nvPr>
        </p:nvSpPr>
        <p:spPr>
          <a:xfrm>
            <a:off x="5102225" y="1447800"/>
            <a:ext cx="4041775" cy="966788"/>
          </a:xfrm>
        </p:spPr>
        <p:txBody>
          <a:bodyPr rtlCol="0">
            <a:normAutofit fontScale="85000" lnSpcReduction="10000"/>
          </a:bodyPr>
          <a:lstStyle/>
          <a:p>
            <a:pPr algn="ctr" eaLnBrk="1" fontAlgn="auto" hangingPunct="1">
              <a:spcBef>
                <a:spcPts val="0"/>
              </a:spcBef>
              <a:spcAft>
                <a:spcPts val="0"/>
              </a:spcAft>
              <a:buFont typeface="Wingdings 2"/>
              <a:buNone/>
              <a:defRPr/>
            </a:pPr>
            <a:r>
              <a:rPr lang="en-US" sz="3300" i="1" dirty="0"/>
              <a:t>The Jazz Singer </a:t>
            </a:r>
            <a:r>
              <a:rPr lang="en-US" sz="3300" dirty="0"/>
              <a:t>(1927)</a:t>
            </a:r>
          </a:p>
          <a:p>
            <a:pPr algn="ctr" eaLnBrk="1" fontAlgn="auto" hangingPunct="1">
              <a:spcBef>
                <a:spcPts val="0"/>
              </a:spcBef>
              <a:spcAft>
                <a:spcPts val="0"/>
              </a:spcAft>
              <a:buFont typeface="Wingdings 2"/>
              <a:buNone/>
              <a:defRPr/>
            </a:pPr>
            <a:r>
              <a:rPr lang="en-US" dirty="0"/>
              <a:t>Synchronized Dialogue</a:t>
            </a:r>
          </a:p>
        </p:txBody>
      </p:sp>
      <p:pic>
        <p:nvPicPr>
          <p:cNvPr id="151554" name="Picture 2">
            <a:extLst>
              <a:ext uri="{FF2B5EF4-FFF2-40B4-BE49-F238E27FC236}">
                <a16:creationId xmlns:a16="http://schemas.microsoft.com/office/drawing/2014/main" id="{A267BCB7-8BDB-B27A-3A2A-E430B62590E8}"/>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5791200" y="2286000"/>
            <a:ext cx="2819400" cy="4279900"/>
          </a:xfrm>
        </p:spPr>
      </p:pic>
      <p:pic>
        <p:nvPicPr>
          <p:cNvPr id="828421" name="Picture 6">
            <a:extLst>
              <a:ext uri="{FF2B5EF4-FFF2-40B4-BE49-F238E27FC236}">
                <a16:creationId xmlns:a16="http://schemas.microsoft.com/office/drawing/2014/main" id="{E96BD13B-35DD-4973-FBA0-B23711366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3" y="4343400"/>
            <a:ext cx="26606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422" name="Picture 4">
            <a:extLst>
              <a:ext uri="{FF2B5EF4-FFF2-40B4-BE49-F238E27FC236}">
                <a16:creationId xmlns:a16="http://schemas.microsoft.com/office/drawing/2014/main" id="{6E0BA37A-B6A8-B698-91AD-660A3431257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1524000"/>
            <a:ext cx="27209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74B474A-2902-2E16-2ECF-133487CD6AA8}"/>
              </a:ext>
            </a:extLst>
          </p:cNvPr>
          <p:cNvSpPr txBox="1">
            <a:spLocks noChangeArrowheads="1"/>
          </p:cNvSpPr>
          <p:nvPr/>
        </p:nvSpPr>
        <p:spPr bwMode="auto">
          <a:xfrm>
            <a:off x="609600" y="4876800"/>
            <a:ext cx="2286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000000"/>
                </a:solidFill>
                <a:latin typeface="Corbel" panose="020B0503020204020204" pitchFamily="34" charset="0"/>
              </a:rPr>
              <a:t>Home </a:t>
            </a:r>
            <a:r>
              <a:rPr lang="en-US" altLang="en-US" sz="2400" b="1">
                <a:solidFill>
                  <a:srgbClr val="000000"/>
                </a:solidFill>
                <a:latin typeface="Corbel" panose="020B0503020204020204" pitchFamily="34" charset="0"/>
              </a:rPr>
              <a:t>Entertainment</a:t>
            </a:r>
            <a:endParaRPr lang="en-US" altLang="en-US" sz="2800" b="1">
              <a:solidFill>
                <a:srgbClr val="000000"/>
              </a:solidFill>
              <a:latin typeface="Corbel" panose="020B0503020204020204" pitchFamily="34" charset="0"/>
            </a:endParaRPr>
          </a:p>
        </p:txBody>
      </p:sp>
      <p:sp>
        <p:nvSpPr>
          <p:cNvPr id="13" name="TextBox 12">
            <a:extLst>
              <a:ext uri="{FF2B5EF4-FFF2-40B4-BE49-F238E27FC236}">
                <a16:creationId xmlns:a16="http://schemas.microsoft.com/office/drawing/2014/main" id="{7DC469E7-7BF2-EA18-E224-D47AD51DA131}"/>
              </a:ext>
            </a:extLst>
          </p:cNvPr>
          <p:cNvSpPr txBox="1"/>
          <p:nvPr/>
        </p:nvSpPr>
        <p:spPr>
          <a:xfrm>
            <a:off x="3124200" y="1752600"/>
            <a:ext cx="2209800" cy="1323439"/>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fontAlgn="auto" hangingPunct="1">
              <a:spcBef>
                <a:spcPts val="0"/>
              </a:spcBef>
              <a:spcAft>
                <a:spcPts val="0"/>
              </a:spcAft>
              <a:defRPr/>
            </a:pPr>
            <a:r>
              <a:rPr lang="en-US" sz="8000" b="1" dirty="0">
                <a:ln w="11430"/>
                <a:gradFill>
                  <a:gsLst>
                    <a:gs pos="0">
                      <a:srgbClr val="FF0000">
                        <a:tint val="90000"/>
                        <a:satMod val="120000"/>
                      </a:srgbClr>
                    </a:gs>
                    <a:gs pos="25000">
                      <a:srgbClr val="FF0000">
                        <a:tint val="93000"/>
                        <a:satMod val="120000"/>
                      </a:srgbClr>
                    </a:gs>
                    <a:gs pos="50000">
                      <a:srgbClr val="FF0000">
                        <a:shade val="89000"/>
                        <a:satMod val="110000"/>
                      </a:srgbClr>
                    </a:gs>
                    <a:gs pos="75000">
                      <a:srgbClr val="FF0000">
                        <a:tint val="93000"/>
                        <a:satMod val="120000"/>
                      </a:srgbClr>
                    </a:gs>
                    <a:gs pos="100000">
                      <a:srgbClr val="FF0000">
                        <a:tint val="90000"/>
                        <a:satMod val="120000"/>
                      </a:srgbClr>
                    </a:gs>
                  </a:gsLst>
                  <a:lin ang="5400000"/>
                </a:gradFill>
                <a:effectLst>
                  <a:outerShdw blurRad="80000" dist="40000" dir="5040000" algn="tl">
                    <a:srgbClr val="000000">
                      <a:alpha val="30000"/>
                    </a:srgbClr>
                  </a:outerShdw>
                </a:effectLst>
                <a:latin typeface="Corbel"/>
              </a:rPr>
              <a:t>75%</a:t>
            </a:r>
          </a:p>
        </p:txBody>
      </p:sp>
      <p:sp>
        <p:nvSpPr>
          <p:cNvPr id="14" name="TextBox 13">
            <a:extLst>
              <a:ext uri="{FF2B5EF4-FFF2-40B4-BE49-F238E27FC236}">
                <a16:creationId xmlns:a16="http://schemas.microsoft.com/office/drawing/2014/main" id="{069B21AC-9EDD-93BB-C801-CCCCFB02E84D}"/>
              </a:ext>
            </a:extLst>
          </p:cNvPr>
          <p:cNvSpPr txBox="1">
            <a:spLocks noChangeArrowheads="1"/>
          </p:cNvSpPr>
          <p:nvPr/>
        </p:nvSpPr>
        <p:spPr bwMode="auto">
          <a:xfrm>
            <a:off x="2895600" y="3175000"/>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solidFill>
                  <a:srgbClr val="000000"/>
                </a:solidFill>
                <a:latin typeface="Corbel" panose="020B0503020204020204" pitchFamily="34" charset="0"/>
              </a:rPr>
              <a:t>of Americans went to see a movie each week in the 1920s</a:t>
            </a:r>
          </a:p>
        </p:txBody>
      </p:sp>
      <p:sp>
        <p:nvSpPr>
          <p:cNvPr id="15" name="Up Arrow 14">
            <a:extLst>
              <a:ext uri="{FF2B5EF4-FFF2-40B4-BE49-F238E27FC236}">
                <a16:creationId xmlns:a16="http://schemas.microsoft.com/office/drawing/2014/main" id="{E4D9522D-DA53-3DFF-6FCC-2FD0B2D1B687}"/>
              </a:ext>
            </a:extLst>
          </p:cNvPr>
          <p:cNvSpPr/>
          <p:nvPr/>
        </p:nvSpPr>
        <p:spPr>
          <a:xfrm>
            <a:off x="152400" y="4800600"/>
            <a:ext cx="609600" cy="1828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7"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up)">
                                      <p:cBhvr>
                                        <p:cTn id="31" dur="500"/>
                                        <p:tgtEl>
                                          <p:spTgt spid="7">
                                            <p:txEl>
                                              <p:pRg st="0" end="0"/>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up)">
                                      <p:cBhvr>
                                        <p:cTn id="34" dur="500"/>
                                        <p:tgtEl>
                                          <p:spTgt spid="7">
                                            <p:txEl>
                                              <p:pRg st="1" end="1"/>
                                            </p:txEl>
                                          </p:spTgt>
                                        </p:tgtEl>
                                      </p:cBhvr>
                                    </p:animEffect>
                                  </p:childTnLst>
                                </p:cTn>
                              </p:par>
                            </p:childTnLst>
                          </p:cTn>
                        </p:par>
                        <p:par>
                          <p:cTn id="35" fill="hold" nodeType="afterGroup">
                            <p:stCondLst>
                              <p:cond delay="500"/>
                            </p:stCondLst>
                            <p:childTnLst>
                              <p:par>
                                <p:cTn id="36" presetID="22" presetClass="entr" presetSubtype="1" fill="hold" nodeType="afterEffect">
                                  <p:stCondLst>
                                    <p:cond delay="0"/>
                                  </p:stCondLst>
                                  <p:childTnLst>
                                    <p:set>
                                      <p:cBhvr>
                                        <p:cTn id="37" dur="1" fill="hold">
                                          <p:stCondLst>
                                            <p:cond delay="0"/>
                                          </p:stCondLst>
                                        </p:cTn>
                                        <p:tgtEl>
                                          <p:spTgt spid="151554"/>
                                        </p:tgtEl>
                                        <p:attrNameLst>
                                          <p:attrName>style.visibility</p:attrName>
                                        </p:attrNameLst>
                                      </p:cBhvr>
                                      <p:to>
                                        <p:strVal val="visible"/>
                                      </p:to>
                                    </p:set>
                                    <p:animEffect transition="in" filter="wipe(up)">
                                      <p:cBhvr>
                                        <p:cTn id="38" dur="5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14" grpId="0"/>
      <p:bldP spid="1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3">
            <a:extLst>
              <a:ext uri="{FF2B5EF4-FFF2-40B4-BE49-F238E27FC236}">
                <a16:creationId xmlns:a16="http://schemas.microsoft.com/office/drawing/2014/main" id="{4000113A-0C0A-058A-C1EB-335E2DF6A33B}"/>
              </a:ext>
            </a:extLst>
          </p:cNvPr>
          <p:cNvSpPr>
            <a:spLocks noChangeArrowheads="1"/>
          </p:cNvSpPr>
          <p:nvPr/>
        </p:nvSpPr>
        <p:spPr bwMode="auto">
          <a:xfrm>
            <a:off x="0" y="29210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Radio drew the nation together by breaking down provincialism. The  radio programs brought news, music entertainment, and advertisements to millions of listeners. Important sporting events were broadcast live across the nation increasing the popularity of Sports in the 1920's.</a:t>
            </a:r>
          </a:p>
        </p:txBody>
      </p:sp>
      <p:pic>
        <p:nvPicPr>
          <p:cNvPr id="829443" name="Picture 2">
            <a:extLst>
              <a:ext uri="{FF2B5EF4-FFF2-40B4-BE49-F238E27FC236}">
                <a16:creationId xmlns:a16="http://schemas.microsoft.com/office/drawing/2014/main" id="{A7C38FB1-79CC-8437-BDFF-DC06A40F5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4169">
            <a:off x="6215063" y="1328738"/>
            <a:ext cx="25908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44" name="Picture 3">
            <a:extLst>
              <a:ext uri="{FF2B5EF4-FFF2-40B4-BE49-F238E27FC236}">
                <a16:creationId xmlns:a16="http://schemas.microsoft.com/office/drawing/2014/main" id="{AFF8FDC9-0BCC-50B2-6049-492C1AB01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088" y="3722688"/>
            <a:ext cx="2076450" cy="273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45" name="Picture 4">
            <a:extLst>
              <a:ext uri="{FF2B5EF4-FFF2-40B4-BE49-F238E27FC236}">
                <a16:creationId xmlns:a16="http://schemas.microsoft.com/office/drawing/2014/main" id="{7A0EA903-71A9-212C-1ADD-38C01A5A8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52600"/>
            <a:ext cx="2324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46" name="Picture 5">
            <a:extLst>
              <a:ext uri="{FF2B5EF4-FFF2-40B4-BE49-F238E27FC236}">
                <a16:creationId xmlns:a16="http://schemas.microsoft.com/office/drawing/2014/main" id="{2D8069C4-BAD3-8B71-34F0-51612DD35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5738" y="1617663"/>
            <a:ext cx="3343275" cy="188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47" name="Picture 6">
            <a:extLst>
              <a:ext uri="{FF2B5EF4-FFF2-40B4-BE49-F238E27FC236}">
                <a16:creationId xmlns:a16="http://schemas.microsoft.com/office/drawing/2014/main" id="{930A2A84-76BD-FD4A-56EE-B868B7695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7800" y="3611563"/>
            <a:ext cx="19050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48" name="TextBox 4">
            <a:extLst>
              <a:ext uri="{FF2B5EF4-FFF2-40B4-BE49-F238E27FC236}">
                <a16:creationId xmlns:a16="http://schemas.microsoft.com/office/drawing/2014/main" id="{EE4926A5-C997-AC67-F047-1BA25E9CDEAE}"/>
              </a:ext>
            </a:extLst>
          </p:cNvPr>
          <p:cNvSpPr txBox="1">
            <a:spLocks noChangeArrowheads="1"/>
          </p:cNvSpPr>
          <p:nvPr/>
        </p:nvSpPr>
        <p:spPr bwMode="auto">
          <a:xfrm>
            <a:off x="7305675" y="131445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Babe Ruth</a:t>
            </a:r>
          </a:p>
        </p:txBody>
      </p:sp>
      <p:sp>
        <p:nvSpPr>
          <p:cNvPr id="829449" name="TextBox 10">
            <a:extLst>
              <a:ext uri="{FF2B5EF4-FFF2-40B4-BE49-F238E27FC236}">
                <a16:creationId xmlns:a16="http://schemas.microsoft.com/office/drawing/2014/main" id="{1EBAFAF5-42B0-E5C9-ED16-077E8D5E4848}"/>
              </a:ext>
            </a:extLst>
          </p:cNvPr>
          <p:cNvSpPr txBox="1">
            <a:spLocks noChangeArrowheads="1"/>
          </p:cNvSpPr>
          <p:nvPr/>
        </p:nvSpPr>
        <p:spPr bwMode="auto">
          <a:xfrm>
            <a:off x="2640013" y="6118225"/>
            <a:ext cx="178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Jack Dempsey</a:t>
            </a:r>
          </a:p>
        </p:txBody>
      </p:sp>
      <p:sp>
        <p:nvSpPr>
          <p:cNvPr id="829450" name="TextBox 11">
            <a:extLst>
              <a:ext uri="{FF2B5EF4-FFF2-40B4-BE49-F238E27FC236}">
                <a16:creationId xmlns:a16="http://schemas.microsoft.com/office/drawing/2014/main" id="{AD7AC274-0CF8-011C-DD89-DE5FA038A554}"/>
              </a:ext>
            </a:extLst>
          </p:cNvPr>
          <p:cNvSpPr txBox="1">
            <a:spLocks noChangeArrowheads="1"/>
          </p:cNvSpPr>
          <p:nvPr/>
        </p:nvSpPr>
        <p:spPr bwMode="auto">
          <a:xfrm>
            <a:off x="228600" y="3697288"/>
            <a:ext cx="171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FF00"/>
                </a:solidFill>
              </a:rPr>
              <a:t>Jessie Owens</a:t>
            </a:r>
          </a:p>
        </p:txBody>
      </p:sp>
      <p:pic>
        <p:nvPicPr>
          <p:cNvPr id="829451" name="Picture 7">
            <a:extLst>
              <a:ext uri="{FF2B5EF4-FFF2-40B4-BE49-F238E27FC236}">
                <a16:creationId xmlns:a16="http://schemas.microsoft.com/office/drawing/2014/main" id="{4FF909A1-F84F-77AF-B878-85E2716C3B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6035675"/>
            <a:ext cx="1835150" cy="72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52" name="Picture 9">
            <a:extLst>
              <a:ext uri="{FF2B5EF4-FFF2-40B4-BE49-F238E27FC236}">
                <a16:creationId xmlns:a16="http://schemas.microsoft.com/office/drawing/2014/main" id="{36B93370-55FE-A341-4EB3-575DE445D9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 y="4259263"/>
            <a:ext cx="2466975" cy="88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53" name="Picture 2">
            <a:extLst>
              <a:ext uri="{FF2B5EF4-FFF2-40B4-BE49-F238E27FC236}">
                <a16:creationId xmlns:a16="http://schemas.microsoft.com/office/drawing/2014/main" id="{70E2D44B-A943-5387-8BC8-86EFE797754B}"/>
              </a:ext>
            </a:extLst>
          </p:cNvPr>
          <p:cNvPicPr>
            <a:picLocks noGrp="1" noChangeAspect="1" noChangeArrowheads="1"/>
          </p:cNvPicPr>
          <p:nvPr>
            <p:ph sz="quarter" idx="4294967295"/>
          </p:nvPr>
        </p:nvPicPr>
        <p:blipFill>
          <a:blip r:embed="rId9">
            <a:extLst>
              <a:ext uri="{28A0092B-C50C-407E-A947-70E740481C1C}">
                <a14:useLocalDpi xmlns:a14="http://schemas.microsoft.com/office/drawing/2010/main" val="0"/>
              </a:ext>
            </a:extLst>
          </a:blip>
          <a:srcRect/>
          <a:stretch>
            <a:fillRect/>
          </a:stretch>
        </p:blipFill>
        <p:spPr>
          <a:xfrm>
            <a:off x="4745038" y="3582988"/>
            <a:ext cx="2101850" cy="2697162"/>
          </a:xfrm>
        </p:spPr>
      </p:pic>
      <p:pic>
        <p:nvPicPr>
          <p:cNvPr id="829454" name="Picture 8">
            <a:extLst>
              <a:ext uri="{FF2B5EF4-FFF2-40B4-BE49-F238E27FC236}">
                <a16:creationId xmlns:a16="http://schemas.microsoft.com/office/drawing/2014/main" id="{35CA3F62-F358-AA24-F2C7-A1D65E0D19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4924425"/>
            <a:ext cx="79692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Placeholder 5">
            <a:extLst>
              <a:ext uri="{FF2B5EF4-FFF2-40B4-BE49-F238E27FC236}">
                <a16:creationId xmlns:a16="http://schemas.microsoft.com/office/drawing/2014/main" id="{6B9D83AF-337D-014D-745E-362B6450C851}"/>
              </a:ext>
            </a:extLst>
          </p:cNvPr>
          <p:cNvSpPr txBox="1">
            <a:spLocks/>
          </p:cNvSpPr>
          <p:nvPr/>
        </p:nvSpPr>
        <p:spPr>
          <a:xfrm>
            <a:off x="3748088" y="6180138"/>
            <a:ext cx="3762375" cy="5492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1800" b="1" kern="0" dirty="0">
                <a:latin typeface="Calibri" pitchFamily="34" charset="0"/>
              </a:rPr>
              <a:t>Andrew “Rube” Foster</a:t>
            </a:r>
          </a:p>
          <a:p>
            <a:pPr marL="0" indent="0" algn="ctr">
              <a:buFontTx/>
              <a:buNone/>
              <a:defRPr/>
            </a:pPr>
            <a:r>
              <a:rPr lang="en-US" sz="1800" b="1" kern="0" dirty="0">
                <a:latin typeface="Calibri" pitchFamily="34" charset="0"/>
              </a:rPr>
              <a:t>Negro Leagues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6" name="Picture 7">
            <a:extLst>
              <a:ext uri="{FF2B5EF4-FFF2-40B4-BE49-F238E27FC236}">
                <a16:creationId xmlns:a16="http://schemas.microsoft.com/office/drawing/2014/main" id="{26C0D207-2946-70C6-C3F5-FECFB7AE9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5" y="3949700"/>
            <a:ext cx="1747838" cy="263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0467" name="Title 1">
            <a:extLst>
              <a:ext uri="{FF2B5EF4-FFF2-40B4-BE49-F238E27FC236}">
                <a16:creationId xmlns:a16="http://schemas.microsoft.com/office/drawing/2014/main" id="{62AAB346-9BD5-5755-73D4-232CC6CD013D}"/>
              </a:ext>
            </a:extLst>
          </p:cNvPr>
          <p:cNvSpPr>
            <a:spLocks noGrp="1" noChangeArrowheads="1"/>
          </p:cNvSpPr>
          <p:nvPr>
            <p:ph type="title"/>
          </p:nvPr>
        </p:nvSpPr>
        <p:spPr>
          <a:xfrm>
            <a:off x="344488" y="22225"/>
            <a:ext cx="8229600" cy="449263"/>
          </a:xfrm>
        </p:spPr>
        <p:txBody>
          <a:bodyPr/>
          <a:lstStyle/>
          <a:p>
            <a:r>
              <a:rPr lang="en-US" altLang="en-US" sz="2100" b="1"/>
              <a:t>New Marketing Practices in an Age of Consumerism</a:t>
            </a:r>
          </a:p>
        </p:txBody>
      </p:sp>
      <p:sp>
        <p:nvSpPr>
          <p:cNvPr id="3" name="Content Placeholder 2">
            <a:extLst>
              <a:ext uri="{FF2B5EF4-FFF2-40B4-BE49-F238E27FC236}">
                <a16:creationId xmlns:a16="http://schemas.microsoft.com/office/drawing/2014/main" id="{D04D2D35-C8DB-538A-0654-A829C3CFD325}"/>
              </a:ext>
            </a:extLst>
          </p:cNvPr>
          <p:cNvSpPr>
            <a:spLocks noGrp="1"/>
          </p:cNvSpPr>
          <p:nvPr>
            <p:ph idx="1"/>
          </p:nvPr>
        </p:nvSpPr>
        <p:spPr>
          <a:xfrm>
            <a:off x="104775" y="376238"/>
            <a:ext cx="8886825" cy="3662362"/>
          </a:xfrm>
        </p:spPr>
        <p:txBody>
          <a:bodyPr/>
          <a:lstStyle/>
          <a:p>
            <a:pPr marL="0" indent="0">
              <a:buFontTx/>
              <a:buNone/>
              <a:defRPr/>
            </a:pPr>
            <a:r>
              <a:rPr lang="en-US" sz="2000" dirty="0"/>
              <a:t>Mass Production- requires Mass Consumption- requires new ways to market (sell goods).  How would millions of consumers know what to buy?  </a:t>
            </a:r>
          </a:p>
          <a:p>
            <a:pPr marL="0" indent="0">
              <a:buFontTx/>
              <a:buNone/>
              <a:defRPr/>
            </a:pPr>
            <a:r>
              <a:rPr lang="en-US" sz="2000" b="1" dirty="0"/>
              <a:t>ADVERTISEMENTS and the Birth of Advertising Agencies (Madison Avenue, NYC)</a:t>
            </a:r>
          </a:p>
          <a:p>
            <a:pPr marL="457200" indent="-457200">
              <a:buFontTx/>
              <a:buAutoNum type="arabicPeriod"/>
              <a:defRPr/>
            </a:pPr>
            <a:r>
              <a:rPr lang="en-US" sz="2000" dirty="0"/>
              <a:t>Radio</a:t>
            </a:r>
          </a:p>
          <a:p>
            <a:pPr marL="457200" indent="-457200">
              <a:buFontTx/>
              <a:buAutoNum type="arabicPeriod"/>
              <a:defRPr/>
            </a:pPr>
            <a:r>
              <a:rPr lang="en-US" sz="2000" dirty="0"/>
              <a:t>Newspapers</a:t>
            </a:r>
          </a:p>
          <a:p>
            <a:pPr marL="457200" indent="-457200">
              <a:buFontTx/>
              <a:buAutoNum type="arabicPeriod"/>
              <a:defRPr/>
            </a:pPr>
            <a:r>
              <a:rPr lang="en-US" sz="2000" dirty="0"/>
              <a:t>Mail order Catalogues</a:t>
            </a:r>
          </a:p>
          <a:p>
            <a:pPr marL="457200" indent="-457200">
              <a:buFontTx/>
              <a:buAutoNum type="arabicPeriod"/>
              <a:defRPr/>
            </a:pPr>
            <a:r>
              <a:rPr lang="en-US" sz="2000" dirty="0"/>
              <a:t>Street Signs</a:t>
            </a:r>
          </a:p>
          <a:p>
            <a:pPr marL="457200" indent="-457200">
              <a:buFontTx/>
              <a:buAutoNum type="arabicPeriod"/>
              <a:defRPr/>
            </a:pPr>
            <a:r>
              <a:rPr lang="en-US" sz="2000" dirty="0"/>
              <a:t>Business sponsored radio shows-Soap Opera</a:t>
            </a:r>
          </a:p>
          <a:p>
            <a:pPr marL="457200" indent="-457200">
              <a:buFontTx/>
              <a:buAutoNum type="arabicPeriod"/>
              <a:defRPr/>
            </a:pPr>
            <a:r>
              <a:rPr lang="en-US" sz="2000" dirty="0"/>
              <a:t>Birth of the Department Store</a:t>
            </a:r>
          </a:p>
        </p:txBody>
      </p:sp>
      <p:pic>
        <p:nvPicPr>
          <p:cNvPr id="830469" name="Picture 2">
            <a:extLst>
              <a:ext uri="{FF2B5EF4-FFF2-40B4-BE49-F238E27FC236}">
                <a16:creationId xmlns:a16="http://schemas.microsoft.com/office/drawing/2014/main" id="{59F697DE-642B-CA4D-AB42-BEB6CC605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4637">
            <a:off x="6218238" y="1443038"/>
            <a:ext cx="2701925" cy="349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0470" name="Picture 3">
            <a:extLst>
              <a:ext uri="{FF2B5EF4-FFF2-40B4-BE49-F238E27FC236}">
                <a16:creationId xmlns:a16="http://schemas.microsoft.com/office/drawing/2014/main" id="{2CC429D9-4DF3-D7D8-5797-821B16601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3041650"/>
            <a:ext cx="2397125" cy="368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0471" name="Picture 4">
            <a:extLst>
              <a:ext uri="{FF2B5EF4-FFF2-40B4-BE49-F238E27FC236}">
                <a16:creationId xmlns:a16="http://schemas.microsoft.com/office/drawing/2014/main" id="{1C94AE6C-BB9E-AC37-4517-EC9F6CE3B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300" y="1573213"/>
            <a:ext cx="304800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0472" name="Picture 5">
            <a:extLst>
              <a:ext uri="{FF2B5EF4-FFF2-40B4-BE49-F238E27FC236}">
                <a16:creationId xmlns:a16="http://schemas.microsoft.com/office/drawing/2014/main" id="{63DCDB34-5C67-DFFD-C3B3-C38544F4E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9594">
            <a:off x="4927600" y="4051300"/>
            <a:ext cx="1582738" cy="267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0473" name="Picture 6">
            <a:extLst>
              <a:ext uri="{FF2B5EF4-FFF2-40B4-BE49-F238E27FC236}">
                <a16:creationId xmlns:a16="http://schemas.microsoft.com/office/drawing/2014/main" id="{CCCF358F-E457-4144-67CC-DAC410D58D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 y="3949700"/>
            <a:ext cx="2279650" cy="228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0474" name="Picture 8">
            <a:extLst>
              <a:ext uri="{FF2B5EF4-FFF2-40B4-BE49-F238E27FC236}">
                <a16:creationId xmlns:a16="http://schemas.microsoft.com/office/drawing/2014/main" id="{07AA3EF2-F6BA-F149-1394-38E1A2DE9C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50623">
            <a:off x="4132263" y="3598863"/>
            <a:ext cx="1362075"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a:extLst>
              <a:ext uri="{FF2B5EF4-FFF2-40B4-BE49-F238E27FC236}">
                <a16:creationId xmlns:a16="http://schemas.microsoft.com/office/drawing/2014/main" id="{A68FF3C7-88C6-C1E8-80A2-03A7A4CB9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400" y="1970088"/>
            <a:ext cx="2589213" cy="335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itle 1">
            <a:extLst>
              <a:ext uri="{FF2B5EF4-FFF2-40B4-BE49-F238E27FC236}">
                <a16:creationId xmlns:a16="http://schemas.microsoft.com/office/drawing/2014/main" id="{DCA12F43-3FB6-6ADB-DABB-217EB45126F3}"/>
              </a:ext>
            </a:extLst>
          </p:cNvPr>
          <p:cNvSpPr>
            <a:spLocks noGrp="1" noChangeArrowheads="1"/>
          </p:cNvSpPr>
          <p:nvPr>
            <p:ph type="title"/>
          </p:nvPr>
        </p:nvSpPr>
        <p:spPr>
          <a:xfrm>
            <a:off x="6350" y="4763"/>
            <a:ext cx="9144000" cy="457200"/>
          </a:xfrm>
        </p:spPr>
        <p:txBody>
          <a:bodyPr/>
          <a:lstStyle/>
          <a:p>
            <a:r>
              <a:rPr lang="en-US" altLang="en-US" sz="2800" b="1" dirty="0"/>
              <a:t>The Age of Mass Consumption/ Consumer Culture</a:t>
            </a:r>
          </a:p>
        </p:txBody>
      </p:sp>
      <p:sp>
        <p:nvSpPr>
          <p:cNvPr id="24580" name="Content Placeholder 2">
            <a:extLst>
              <a:ext uri="{FF2B5EF4-FFF2-40B4-BE49-F238E27FC236}">
                <a16:creationId xmlns:a16="http://schemas.microsoft.com/office/drawing/2014/main" id="{FF720895-CA8E-1C3C-F9D7-D731C01921B9}"/>
              </a:ext>
            </a:extLst>
          </p:cNvPr>
          <p:cNvSpPr>
            <a:spLocks noGrp="1" noChangeArrowheads="1"/>
          </p:cNvSpPr>
          <p:nvPr>
            <p:ph idx="1"/>
          </p:nvPr>
        </p:nvSpPr>
        <p:spPr>
          <a:xfrm>
            <a:off x="0" y="533400"/>
            <a:ext cx="6400800" cy="6248400"/>
          </a:xfrm>
        </p:spPr>
        <p:txBody>
          <a:bodyPr/>
          <a:lstStyle/>
          <a:p>
            <a:r>
              <a:rPr lang="en-US" altLang="en-US" sz="2200" dirty="0"/>
              <a:t>Production techniques changed and so did patterns of consumption.</a:t>
            </a:r>
          </a:p>
          <a:p>
            <a:r>
              <a:rPr lang="en-US" altLang="en-US" sz="2200" dirty="0"/>
              <a:t>Goods began to be mass marketed on a national level.</a:t>
            </a:r>
          </a:p>
          <a:p>
            <a:r>
              <a:rPr lang="en-US" altLang="en-US" sz="2200" b="1" dirty="0">
                <a:solidFill>
                  <a:srgbClr val="FF0000"/>
                </a:solidFill>
              </a:rPr>
              <a:t>Advertising</a:t>
            </a:r>
            <a:r>
              <a:rPr lang="en-US" altLang="en-US" sz="2200" dirty="0"/>
              <a:t> stimulated </a:t>
            </a:r>
            <a:r>
              <a:rPr lang="en-US" altLang="en-US" sz="2200" b="1" dirty="0">
                <a:solidFill>
                  <a:srgbClr val="FF0000"/>
                </a:solidFill>
              </a:rPr>
              <a:t>demand</a:t>
            </a:r>
            <a:r>
              <a:rPr lang="en-US" altLang="en-US" sz="2200" dirty="0"/>
              <a:t>.</a:t>
            </a:r>
          </a:p>
          <a:p>
            <a:r>
              <a:rPr lang="en-US" altLang="en-US" sz="2200" dirty="0"/>
              <a:t>Workers were receiving higher wages and they had more money (</a:t>
            </a:r>
            <a:r>
              <a:rPr lang="en-US" altLang="en-US" sz="2200" b="1" i="1" dirty="0">
                <a:solidFill>
                  <a:srgbClr val="FF0000"/>
                </a:solidFill>
              </a:rPr>
              <a:t>disposable income</a:t>
            </a:r>
            <a:r>
              <a:rPr lang="en-US" altLang="en-US" sz="2200" dirty="0"/>
              <a:t>) to spend and also more leisure time.</a:t>
            </a:r>
          </a:p>
          <a:p>
            <a:r>
              <a:rPr lang="en-US" altLang="en-US" sz="2200" b="1" dirty="0">
                <a:solidFill>
                  <a:srgbClr val="FF0000"/>
                </a:solidFill>
              </a:rPr>
              <a:t>New advertising industry sought to cultivate new markets-WOMEN- (i.e., female drivers, independent women, flappers and young women).</a:t>
            </a:r>
          </a:p>
          <a:p>
            <a:r>
              <a:rPr lang="en-US" altLang="en-US" sz="2200" dirty="0"/>
              <a:t>The more money a person made the more things they wanted to buy.  </a:t>
            </a:r>
            <a:r>
              <a:rPr lang="en-US" altLang="en-US" sz="2200" b="1" dirty="0">
                <a:solidFill>
                  <a:srgbClr val="FF0000"/>
                </a:solidFill>
              </a:rPr>
              <a:t>Middle class grew</a:t>
            </a:r>
          </a:p>
          <a:p>
            <a:r>
              <a:rPr lang="en-US" altLang="en-US" sz="2200" b="1" dirty="0">
                <a:solidFill>
                  <a:srgbClr val="FF0000"/>
                </a:solidFill>
              </a:rPr>
              <a:t>Purpose of advertising is to create a new market to sell goods and service.   Women became a mass market.</a:t>
            </a:r>
          </a:p>
        </p:txBody>
      </p:sp>
      <p:pic>
        <p:nvPicPr>
          <p:cNvPr id="2" name="Picture 11">
            <a:extLst>
              <a:ext uri="{FF2B5EF4-FFF2-40B4-BE49-F238E27FC236}">
                <a16:creationId xmlns:a16="http://schemas.microsoft.com/office/drawing/2014/main" id="{18FEBDED-B8D8-5451-50F2-7FF08249A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88" y="5638800"/>
            <a:ext cx="15525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8" name="Picture 12">
            <a:extLst>
              <a:ext uri="{FF2B5EF4-FFF2-40B4-BE49-F238E27FC236}">
                <a16:creationId xmlns:a16="http://schemas.microsoft.com/office/drawing/2014/main" id="{8A7992E3-9025-0C91-BD61-09E506687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025" y="1898650"/>
            <a:ext cx="2238375" cy="315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0" name="Picture 14">
            <a:extLst>
              <a:ext uri="{FF2B5EF4-FFF2-40B4-BE49-F238E27FC236}">
                <a16:creationId xmlns:a16="http://schemas.microsoft.com/office/drawing/2014/main" id="{CF7D2D6F-4873-2A87-11FF-A4D0AFD6B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881188"/>
            <a:ext cx="2625725"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9" name="Picture 13">
            <a:extLst>
              <a:ext uri="{FF2B5EF4-FFF2-40B4-BE49-F238E27FC236}">
                <a16:creationId xmlns:a16="http://schemas.microsoft.com/office/drawing/2014/main" id="{EA8DA70C-43A0-31FD-5D41-21EF1211C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970088"/>
            <a:ext cx="2573338" cy="336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ppt_x"/>
                                          </p:val>
                                        </p:tav>
                                        <p:tav tm="100000">
                                          <p:val>
                                            <p:strVal val="#ppt_x"/>
                                          </p:val>
                                        </p:tav>
                                      </p:tavLst>
                                    </p:anim>
                                    <p:anim calcmode="lin" valueType="num">
                                      <p:cBhvr additive="base">
                                        <p:cTn id="8" dur="500" fill="hold"/>
                                        <p:tgtEl>
                                          <p:spTgt spid="2457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Effect transition="in" filter="wipe(left)">
                                      <p:cBhvr>
                                        <p:cTn id="12" dur="2000"/>
                                        <p:tgtEl>
                                          <p:spTgt spid="2458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4581"/>
                                        </p:tgtEl>
                                        <p:attrNameLst>
                                          <p:attrName>style.visibility</p:attrName>
                                        </p:attrNameLst>
                                      </p:cBhvr>
                                      <p:to>
                                        <p:strVal val="visible"/>
                                      </p:to>
                                    </p:set>
                                    <p:animEffect transition="in" filter="barn(inVertical)">
                                      <p:cBhvr>
                                        <p:cTn id="17" dur="500"/>
                                        <p:tgtEl>
                                          <p:spTgt spid="24581"/>
                                        </p:tgtEl>
                                      </p:cBhvr>
                                    </p:animEffec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4580">
                                            <p:txEl>
                                              <p:pRg st="1" end="1"/>
                                            </p:txEl>
                                          </p:spTgt>
                                        </p:tgtEl>
                                        <p:attrNameLst>
                                          <p:attrName>style.visibility</p:attrName>
                                        </p:attrNameLst>
                                      </p:cBhvr>
                                      <p:to>
                                        <p:strVal val="visible"/>
                                      </p:to>
                                    </p:set>
                                    <p:animEffect transition="in" filter="wipe(left)">
                                      <p:cBhvr>
                                        <p:cTn id="21" dur="2000"/>
                                        <p:tgtEl>
                                          <p:spTgt spid="24580">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24588"/>
                                        </p:tgtEl>
                                        <p:attrNameLst>
                                          <p:attrName>style.visibility</p:attrName>
                                        </p:attrNameLst>
                                      </p:cBhvr>
                                      <p:to>
                                        <p:strVal val="visible"/>
                                      </p:to>
                                    </p:set>
                                    <p:animEffect transition="in" filter="barn(inVertical)">
                                      <p:cBhvr>
                                        <p:cTn id="26" dur="500"/>
                                        <p:tgtEl>
                                          <p:spTgt spid="24588"/>
                                        </p:tgtEl>
                                      </p:cBhvr>
                                    </p:animEffect>
                                  </p:childTnLst>
                                </p:cTn>
                              </p:par>
                            </p:childTnLst>
                          </p:cTn>
                        </p:par>
                        <p:par>
                          <p:cTn id="27" fill="hold" nodeType="afterGroup">
                            <p:stCondLst>
                              <p:cond delay="500"/>
                            </p:stCondLst>
                            <p:childTnLst>
                              <p:par>
                                <p:cTn id="28" presetID="22" presetClass="entr" presetSubtype="8" fill="hold" nodeType="afterEffect">
                                  <p:stCondLst>
                                    <p:cond delay="0"/>
                                  </p:stCondLst>
                                  <p:childTnLst>
                                    <p:set>
                                      <p:cBhvr>
                                        <p:cTn id="29" dur="1" fill="hold">
                                          <p:stCondLst>
                                            <p:cond delay="0"/>
                                          </p:stCondLst>
                                        </p:cTn>
                                        <p:tgtEl>
                                          <p:spTgt spid="24580">
                                            <p:txEl>
                                              <p:pRg st="2" end="2"/>
                                            </p:txEl>
                                          </p:spTgt>
                                        </p:tgtEl>
                                        <p:attrNameLst>
                                          <p:attrName>style.visibility</p:attrName>
                                        </p:attrNameLst>
                                      </p:cBhvr>
                                      <p:to>
                                        <p:strVal val="visible"/>
                                      </p:to>
                                    </p:set>
                                    <p:animEffect transition="in" filter="wipe(left)">
                                      <p:cBhvr>
                                        <p:cTn id="30" dur="2000"/>
                                        <p:tgtEl>
                                          <p:spTgt spid="24580">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24590"/>
                                        </p:tgtEl>
                                        <p:attrNameLst>
                                          <p:attrName>style.visibility</p:attrName>
                                        </p:attrNameLst>
                                      </p:cBhvr>
                                      <p:to>
                                        <p:strVal val="visible"/>
                                      </p:to>
                                    </p:set>
                                    <p:animEffect transition="in" filter="barn(inVertical)">
                                      <p:cBhvr>
                                        <p:cTn id="35" dur="500"/>
                                        <p:tgtEl>
                                          <p:spTgt spid="24590"/>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24580">
                                            <p:txEl>
                                              <p:pRg st="3" end="3"/>
                                            </p:txEl>
                                          </p:spTgt>
                                        </p:tgtEl>
                                        <p:attrNameLst>
                                          <p:attrName>style.visibility</p:attrName>
                                        </p:attrNameLst>
                                      </p:cBhvr>
                                      <p:to>
                                        <p:strVal val="visible"/>
                                      </p:to>
                                    </p:set>
                                    <p:animEffect transition="in" filter="wipe(left)">
                                      <p:cBhvr>
                                        <p:cTn id="39" dur="2000"/>
                                        <p:tgtEl>
                                          <p:spTgt spid="24580">
                                            <p:txEl>
                                              <p:pRg st="3" end="3"/>
                                            </p:txEl>
                                          </p:spTgt>
                                        </p:tgtEl>
                                      </p:cBhvr>
                                    </p:animEffect>
                                  </p:childTnLst>
                                </p:cTn>
                              </p:par>
                            </p:childTnLst>
                          </p:cTn>
                        </p:par>
                        <p:par>
                          <p:cTn id="40" fill="hold" nodeType="afterGroup">
                            <p:stCondLst>
                              <p:cond delay="2500"/>
                            </p:stCondLst>
                            <p:childTnLst>
                              <p:par>
                                <p:cTn id="41" presetID="22" presetClass="entr" presetSubtype="8" fill="hold" nodeType="afterEffect">
                                  <p:stCondLst>
                                    <p:cond delay="0"/>
                                  </p:stCondLst>
                                  <p:childTnLst>
                                    <p:set>
                                      <p:cBhvr>
                                        <p:cTn id="42" dur="1" fill="hold">
                                          <p:stCondLst>
                                            <p:cond delay="0"/>
                                          </p:stCondLst>
                                        </p:cTn>
                                        <p:tgtEl>
                                          <p:spTgt spid="24580">
                                            <p:txEl>
                                              <p:pRg st="4" end="4"/>
                                            </p:txEl>
                                          </p:spTgt>
                                        </p:tgtEl>
                                        <p:attrNameLst>
                                          <p:attrName>style.visibility</p:attrName>
                                        </p:attrNameLst>
                                      </p:cBhvr>
                                      <p:to>
                                        <p:strVal val="visible"/>
                                      </p:to>
                                    </p:set>
                                    <p:animEffect transition="in" filter="wipe(left)">
                                      <p:cBhvr>
                                        <p:cTn id="43" dur="2000"/>
                                        <p:tgtEl>
                                          <p:spTgt spid="24580">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nodeType="clickEffect">
                                  <p:stCondLst>
                                    <p:cond delay="0"/>
                                  </p:stCondLst>
                                  <p:childTnLst>
                                    <p:set>
                                      <p:cBhvr>
                                        <p:cTn id="47" dur="1" fill="hold">
                                          <p:stCondLst>
                                            <p:cond delay="0"/>
                                          </p:stCondLst>
                                        </p:cTn>
                                        <p:tgtEl>
                                          <p:spTgt spid="24589"/>
                                        </p:tgtEl>
                                        <p:attrNameLst>
                                          <p:attrName>style.visibility</p:attrName>
                                        </p:attrNameLst>
                                      </p:cBhvr>
                                      <p:to>
                                        <p:strVal val="visible"/>
                                      </p:to>
                                    </p:set>
                                    <p:animEffect transition="in" filter="barn(inVertical)">
                                      <p:cBhvr>
                                        <p:cTn id="48" dur="500"/>
                                        <p:tgtEl>
                                          <p:spTgt spid="24589"/>
                                        </p:tgtEl>
                                      </p:cBhvr>
                                    </p:animEffect>
                                  </p:childTnLst>
                                </p:cTn>
                              </p:par>
                            </p:childTnLst>
                          </p:cTn>
                        </p:par>
                        <p:par>
                          <p:cTn id="49" fill="hold" nodeType="afterGroup">
                            <p:stCondLst>
                              <p:cond delay="500"/>
                            </p:stCondLst>
                            <p:childTnLst>
                              <p:par>
                                <p:cTn id="50" presetID="22" presetClass="entr" presetSubtype="8" fill="hold" nodeType="afterEffect">
                                  <p:stCondLst>
                                    <p:cond delay="0"/>
                                  </p:stCondLst>
                                  <p:childTnLst>
                                    <p:set>
                                      <p:cBhvr>
                                        <p:cTn id="51" dur="1" fill="hold">
                                          <p:stCondLst>
                                            <p:cond delay="0"/>
                                          </p:stCondLst>
                                        </p:cTn>
                                        <p:tgtEl>
                                          <p:spTgt spid="24580">
                                            <p:txEl>
                                              <p:pRg st="5" end="5"/>
                                            </p:txEl>
                                          </p:spTgt>
                                        </p:tgtEl>
                                        <p:attrNameLst>
                                          <p:attrName>style.visibility</p:attrName>
                                        </p:attrNameLst>
                                      </p:cBhvr>
                                      <p:to>
                                        <p:strVal val="visible"/>
                                      </p:to>
                                    </p:set>
                                    <p:animEffect transition="in" filter="wipe(left)">
                                      <p:cBhvr>
                                        <p:cTn id="52" dur="2000"/>
                                        <p:tgtEl>
                                          <p:spTgt spid="24580">
                                            <p:txEl>
                                              <p:pRg st="5" end="5"/>
                                            </p:txEl>
                                          </p:spTgt>
                                        </p:tgtEl>
                                      </p:cBhvr>
                                    </p:animEffect>
                                  </p:childTnLst>
                                </p:cTn>
                              </p:par>
                            </p:childTnLst>
                          </p:cTn>
                        </p:par>
                        <p:par>
                          <p:cTn id="53" fill="hold" nodeType="afterGroup">
                            <p:stCondLst>
                              <p:cond delay="2500"/>
                            </p:stCondLst>
                            <p:childTnLst>
                              <p:par>
                                <p:cTn id="54" presetID="22" presetClass="entr" presetSubtype="8" fill="hold" nodeType="afterEffect">
                                  <p:stCondLst>
                                    <p:cond delay="0"/>
                                  </p:stCondLst>
                                  <p:childTnLst>
                                    <p:set>
                                      <p:cBhvr>
                                        <p:cTn id="55" dur="1" fill="hold">
                                          <p:stCondLst>
                                            <p:cond delay="0"/>
                                          </p:stCondLst>
                                        </p:cTn>
                                        <p:tgtEl>
                                          <p:spTgt spid="24580">
                                            <p:txEl>
                                              <p:pRg st="6" end="6"/>
                                            </p:txEl>
                                          </p:spTgt>
                                        </p:tgtEl>
                                        <p:attrNameLst>
                                          <p:attrName>style.visibility</p:attrName>
                                        </p:attrNameLst>
                                      </p:cBhvr>
                                      <p:to>
                                        <p:strVal val="visible"/>
                                      </p:to>
                                    </p:set>
                                    <p:animEffect transition="in" filter="wipe(left)">
                                      <p:cBhvr>
                                        <p:cTn id="56" dur="2000"/>
                                        <p:tgtEl>
                                          <p:spTgt spid="24580">
                                            <p:txEl>
                                              <p:pRg st="6" end="6"/>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80">
                                          <p:stCondLst>
                                            <p:cond delay="0"/>
                                          </p:stCondLst>
                                        </p:cTn>
                                        <p:tgtEl>
                                          <p:spTgt spid="2"/>
                                        </p:tgtEl>
                                      </p:cBhvr>
                                    </p:animEffect>
                                    <p:anim calcmode="lin" valueType="num">
                                      <p:cBhvr>
                                        <p:cTn id="6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7" dur="26">
                                          <p:stCondLst>
                                            <p:cond delay="650"/>
                                          </p:stCondLst>
                                        </p:cTn>
                                        <p:tgtEl>
                                          <p:spTgt spid="2"/>
                                        </p:tgtEl>
                                      </p:cBhvr>
                                      <p:to x="100000" y="60000"/>
                                    </p:animScale>
                                    <p:animScale>
                                      <p:cBhvr>
                                        <p:cTn id="68" dur="166" decel="50000">
                                          <p:stCondLst>
                                            <p:cond delay="676"/>
                                          </p:stCondLst>
                                        </p:cTn>
                                        <p:tgtEl>
                                          <p:spTgt spid="2"/>
                                        </p:tgtEl>
                                      </p:cBhvr>
                                      <p:to x="100000" y="100000"/>
                                    </p:animScale>
                                    <p:animScale>
                                      <p:cBhvr>
                                        <p:cTn id="69" dur="26">
                                          <p:stCondLst>
                                            <p:cond delay="1312"/>
                                          </p:stCondLst>
                                        </p:cTn>
                                        <p:tgtEl>
                                          <p:spTgt spid="2"/>
                                        </p:tgtEl>
                                      </p:cBhvr>
                                      <p:to x="100000" y="80000"/>
                                    </p:animScale>
                                    <p:animScale>
                                      <p:cBhvr>
                                        <p:cTn id="70" dur="166" decel="50000">
                                          <p:stCondLst>
                                            <p:cond delay="1338"/>
                                          </p:stCondLst>
                                        </p:cTn>
                                        <p:tgtEl>
                                          <p:spTgt spid="2"/>
                                        </p:tgtEl>
                                      </p:cBhvr>
                                      <p:to x="100000" y="100000"/>
                                    </p:animScale>
                                    <p:animScale>
                                      <p:cBhvr>
                                        <p:cTn id="71" dur="26">
                                          <p:stCondLst>
                                            <p:cond delay="1642"/>
                                          </p:stCondLst>
                                        </p:cTn>
                                        <p:tgtEl>
                                          <p:spTgt spid="2"/>
                                        </p:tgtEl>
                                      </p:cBhvr>
                                      <p:to x="100000" y="90000"/>
                                    </p:animScale>
                                    <p:animScale>
                                      <p:cBhvr>
                                        <p:cTn id="72" dur="166" decel="50000">
                                          <p:stCondLst>
                                            <p:cond delay="1668"/>
                                          </p:stCondLst>
                                        </p:cTn>
                                        <p:tgtEl>
                                          <p:spTgt spid="2"/>
                                        </p:tgtEl>
                                      </p:cBhvr>
                                      <p:to x="100000" y="100000"/>
                                    </p:animScale>
                                    <p:animScale>
                                      <p:cBhvr>
                                        <p:cTn id="73" dur="26">
                                          <p:stCondLst>
                                            <p:cond delay="1808"/>
                                          </p:stCondLst>
                                        </p:cTn>
                                        <p:tgtEl>
                                          <p:spTgt spid="2"/>
                                        </p:tgtEl>
                                      </p:cBhvr>
                                      <p:to x="100000" y="95000"/>
                                    </p:animScale>
                                    <p:animScale>
                                      <p:cBhvr>
                                        <p:cTn id="7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32514" name="Picture 2">
            <a:extLst>
              <a:ext uri="{FF2B5EF4-FFF2-40B4-BE49-F238E27FC236}">
                <a16:creationId xmlns:a16="http://schemas.microsoft.com/office/drawing/2014/main" id="{B3A4CEE8-28B8-EB55-7C1E-7F35751E4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0"/>
            <a:ext cx="3221038" cy="683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D2C74B79-ACF6-75AE-E421-6F59FF6A3BB7}"/>
              </a:ext>
            </a:extLst>
          </p:cNvPr>
          <p:cNvSpPr>
            <a:spLocks noGrp="1"/>
          </p:cNvSpPr>
          <p:nvPr>
            <p:ph type="title"/>
          </p:nvPr>
        </p:nvSpPr>
        <p:spPr>
          <a:xfrm>
            <a:off x="152400" y="77787"/>
            <a:ext cx="5765380" cy="584200"/>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Aft>
                <a:spcPts val="0"/>
              </a:spcAft>
              <a:defRPr/>
            </a:pPr>
            <a:r>
              <a:rPr lang="en-US" sz="4800" dirty="0">
                <a:ln/>
                <a:solidFill>
                  <a:schemeClr val="accent3"/>
                </a:solidFill>
              </a:rPr>
              <a:t>Advertising </a:t>
            </a:r>
            <a:endParaRPr lang="en-US" sz="2800" dirty="0">
              <a:ln/>
              <a:solidFill>
                <a:schemeClr val="accent3"/>
              </a:solidFill>
            </a:endParaRPr>
          </a:p>
        </p:txBody>
      </p:sp>
      <p:sp>
        <p:nvSpPr>
          <p:cNvPr id="832516" name="Rectangle 5">
            <a:extLst>
              <a:ext uri="{FF2B5EF4-FFF2-40B4-BE49-F238E27FC236}">
                <a16:creationId xmlns:a16="http://schemas.microsoft.com/office/drawing/2014/main" id="{9D262621-FAF1-0A93-81E2-B17A38EF2344}"/>
              </a:ext>
            </a:extLst>
          </p:cNvPr>
          <p:cNvSpPr>
            <a:spLocks noChangeArrowheads="1"/>
          </p:cNvSpPr>
          <p:nvPr/>
        </p:nvSpPr>
        <p:spPr bwMode="auto">
          <a:xfrm>
            <a:off x="558800" y="661988"/>
            <a:ext cx="4595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i="1">
                <a:solidFill>
                  <a:srgbClr val="FFFFFF"/>
                </a:solidFill>
                <a:latin typeface="Corbel" panose="020B0503020204020204" pitchFamily="34" charset="0"/>
              </a:rPr>
              <a:t>and the Installment Plan</a:t>
            </a:r>
          </a:p>
        </p:txBody>
      </p:sp>
      <p:sp>
        <p:nvSpPr>
          <p:cNvPr id="832517" name="TextBox 1">
            <a:extLst>
              <a:ext uri="{FF2B5EF4-FFF2-40B4-BE49-F238E27FC236}">
                <a16:creationId xmlns:a16="http://schemas.microsoft.com/office/drawing/2014/main" id="{DA9C93CC-D68E-226E-D046-6C7281E518F4}"/>
              </a:ext>
            </a:extLst>
          </p:cNvPr>
          <p:cNvSpPr txBox="1">
            <a:spLocks noChangeArrowheads="1"/>
          </p:cNvSpPr>
          <p:nvPr/>
        </p:nvSpPr>
        <p:spPr bwMode="auto">
          <a:xfrm>
            <a:off x="908050" y="1084263"/>
            <a:ext cx="3897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solidFill>
                  <a:schemeClr val="bg1"/>
                </a:solidFill>
              </a:rPr>
              <a:t>Buy Now Pay Later</a:t>
            </a:r>
          </a:p>
        </p:txBody>
      </p:sp>
      <p:sp>
        <p:nvSpPr>
          <p:cNvPr id="832518" name="TextBox 6">
            <a:extLst>
              <a:ext uri="{FF2B5EF4-FFF2-40B4-BE49-F238E27FC236}">
                <a16:creationId xmlns:a16="http://schemas.microsoft.com/office/drawing/2014/main" id="{77FF256B-4F75-FF34-0D01-076E7544E15B}"/>
              </a:ext>
            </a:extLst>
          </p:cNvPr>
          <p:cNvSpPr txBox="1">
            <a:spLocks noChangeArrowheads="1"/>
          </p:cNvSpPr>
          <p:nvPr/>
        </p:nvSpPr>
        <p:spPr bwMode="auto">
          <a:xfrm>
            <a:off x="484188" y="1625600"/>
            <a:ext cx="5078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solidFill>
                  <a:schemeClr val="bg1"/>
                </a:solidFill>
              </a:rPr>
              <a:t>What we call today credit</a:t>
            </a:r>
          </a:p>
        </p:txBody>
      </p:sp>
      <p:pic>
        <p:nvPicPr>
          <p:cNvPr id="832519" name="Picture 7">
            <a:extLst>
              <a:ext uri="{FF2B5EF4-FFF2-40B4-BE49-F238E27FC236}">
                <a16:creationId xmlns:a16="http://schemas.microsoft.com/office/drawing/2014/main" id="{1DB9C2DA-959F-D329-A716-B42FA27D9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4800600"/>
            <a:ext cx="2286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2520" name="TextBox 8">
            <a:extLst>
              <a:ext uri="{FF2B5EF4-FFF2-40B4-BE49-F238E27FC236}">
                <a16:creationId xmlns:a16="http://schemas.microsoft.com/office/drawing/2014/main" id="{250EE64B-52BB-9869-1603-CD3FFFD4A6BB}"/>
              </a:ext>
            </a:extLst>
          </p:cNvPr>
          <p:cNvSpPr txBox="1">
            <a:spLocks noChangeArrowheads="1"/>
          </p:cNvSpPr>
          <p:nvPr/>
        </p:nvSpPr>
        <p:spPr bwMode="auto">
          <a:xfrm>
            <a:off x="0" y="2203450"/>
            <a:ext cx="5918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dirty="0">
                <a:solidFill>
                  <a:schemeClr val="bg1"/>
                </a:solidFill>
              </a:rPr>
              <a:t>The combination of mass production and increasing mass marketing toward women expanded opportunities for consumption and economic decision making.</a:t>
            </a:r>
          </a:p>
          <a:p>
            <a:endParaRPr lang="en-US" altLang="en-US" sz="2100" dirty="0">
              <a:solidFill>
                <a:schemeClr val="bg1"/>
              </a:solidFill>
            </a:endParaRPr>
          </a:p>
          <a:p>
            <a:r>
              <a:rPr lang="en-US" altLang="en-US" sz="2100" dirty="0">
                <a:solidFill>
                  <a:schemeClr val="bg1"/>
                </a:solidFill>
              </a:rPr>
              <a:t>Availability of credit and peoples’ willingness to buy on the installment plan expanded access to consumer goods.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CE4C-AE46-EEC7-DBF0-F7208304D2D9}"/>
              </a:ext>
            </a:extLst>
          </p:cNvPr>
          <p:cNvSpPr>
            <a:spLocks noGrp="1"/>
          </p:cNvSpPr>
          <p:nvPr>
            <p:ph type="title"/>
          </p:nvPr>
        </p:nvSpPr>
        <p:spPr>
          <a:xfrm>
            <a:off x="0" y="76200"/>
            <a:ext cx="3124200" cy="2514600"/>
          </a:xfrm>
        </p:spPr>
        <p:txBody>
          <a:bodyP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Aft>
                <a:spcPts val="0"/>
              </a:spcAft>
              <a:defRPr/>
            </a:pPr>
            <a:r>
              <a:rPr lang="en-US" dirty="0">
                <a:ln/>
                <a:solidFill>
                  <a:schemeClr val="accent3"/>
                </a:solidFill>
              </a:rPr>
              <a:t>The </a:t>
            </a:r>
            <a:r>
              <a:rPr lang="en-US" sz="4700" dirty="0">
                <a:ln/>
                <a:solidFill>
                  <a:schemeClr val="accent3"/>
                </a:solidFill>
              </a:rPr>
              <a:t>Installment</a:t>
            </a:r>
            <a:r>
              <a:rPr lang="en-US" dirty="0">
                <a:ln/>
                <a:solidFill>
                  <a:schemeClr val="accent3"/>
                </a:solidFill>
              </a:rPr>
              <a:t> </a:t>
            </a:r>
            <a:r>
              <a:rPr lang="en-US" sz="7300" dirty="0">
                <a:ln/>
                <a:solidFill>
                  <a:schemeClr val="accent3"/>
                </a:solidFill>
              </a:rPr>
              <a:t>Plan</a:t>
            </a:r>
          </a:p>
        </p:txBody>
      </p:sp>
      <p:sp>
        <p:nvSpPr>
          <p:cNvPr id="4" name="Rectangle 3">
            <a:hlinkClick r:id="rId3"/>
            <a:extLst>
              <a:ext uri="{FF2B5EF4-FFF2-40B4-BE49-F238E27FC236}">
                <a16:creationId xmlns:a16="http://schemas.microsoft.com/office/drawing/2014/main" id="{DA2F9033-E460-5F01-B3A5-B4C5E9CF6395}"/>
              </a:ext>
            </a:extLst>
          </p:cNvPr>
          <p:cNvSpPr/>
          <p:nvPr/>
        </p:nvSpPr>
        <p:spPr>
          <a:xfrm>
            <a:off x="304800" y="5921375"/>
            <a:ext cx="2286000" cy="7080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fontAlgn="auto" hangingPunct="1">
              <a:spcBef>
                <a:spcPts val="0"/>
              </a:spcBef>
              <a:spcAft>
                <a:spcPts val="0"/>
              </a:spcAft>
              <a:defRPr/>
            </a:pPr>
            <a:r>
              <a:rPr lang="en-US" sz="4000" b="1" dirty="0">
                <a:solidFill>
                  <a:prstClr val="black"/>
                </a:solidFill>
              </a:rPr>
              <a:t>LINK</a:t>
            </a:r>
          </a:p>
        </p:txBody>
      </p:sp>
      <p:grpSp>
        <p:nvGrpSpPr>
          <p:cNvPr id="833540" name="Group 6">
            <a:extLst>
              <a:ext uri="{FF2B5EF4-FFF2-40B4-BE49-F238E27FC236}">
                <a16:creationId xmlns:a16="http://schemas.microsoft.com/office/drawing/2014/main" id="{DEF06A79-BAFB-2A3D-AA66-C20B91FAD0B9}"/>
              </a:ext>
            </a:extLst>
          </p:cNvPr>
          <p:cNvGrpSpPr>
            <a:grpSpLocks/>
          </p:cNvGrpSpPr>
          <p:nvPr/>
        </p:nvGrpSpPr>
        <p:grpSpPr bwMode="auto">
          <a:xfrm>
            <a:off x="3124200" y="152400"/>
            <a:ext cx="5562600" cy="6553200"/>
            <a:chOff x="914400" y="152401"/>
            <a:chExt cx="5561942" cy="6553199"/>
          </a:xfrm>
        </p:grpSpPr>
        <p:pic>
          <p:nvPicPr>
            <p:cNvPr id="833541" name="Picture 2" descr="1927 Frigidaire Refrigerator #003246">
              <a:extLst>
                <a:ext uri="{FF2B5EF4-FFF2-40B4-BE49-F238E27FC236}">
                  <a16:creationId xmlns:a16="http://schemas.microsoft.com/office/drawing/2014/main" id="{6E17E6A9-439D-3BE4-2CAF-825F2D2F3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359"/>
            <a:stretch>
              <a:fillRect/>
            </a:stretch>
          </p:blipFill>
          <p:spPr bwMode="auto">
            <a:xfrm>
              <a:off x="914400" y="152401"/>
              <a:ext cx="5561942" cy="655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19C6FC4-387A-A1E7-9162-E5A2D7D4A37D}"/>
                </a:ext>
              </a:extLst>
            </p:cNvPr>
            <p:cNvSpPr/>
            <p:nvPr/>
          </p:nvSpPr>
          <p:spPr>
            <a:xfrm>
              <a:off x="1333450" y="5410200"/>
              <a:ext cx="2323825" cy="609600"/>
            </a:xfrm>
            <a:prstGeom prst="rect">
              <a:avLst/>
            </a:prstGeom>
            <a:solidFill>
              <a:srgbClr val="FFFF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Tree>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a:extLst>
              <a:ext uri="{FF2B5EF4-FFF2-40B4-BE49-F238E27FC236}">
                <a16:creationId xmlns:a16="http://schemas.microsoft.com/office/drawing/2014/main" id="{2D3DDAA8-A743-0A97-080A-2F78277ACF2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5895975"/>
            <a:ext cx="10858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Content Placeholder 2">
            <a:extLst>
              <a:ext uri="{FF2B5EF4-FFF2-40B4-BE49-F238E27FC236}">
                <a16:creationId xmlns:a16="http://schemas.microsoft.com/office/drawing/2014/main" id="{1CE94884-11C0-0010-6228-54CD219A4F6F}"/>
              </a:ext>
            </a:extLst>
          </p:cNvPr>
          <p:cNvSpPr>
            <a:spLocks noGrp="1" noChangeArrowheads="1"/>
          </p:cNvSpPr>
          <p:nvPr>
            <p:ph idx="1"/>
          </p:nvPr>
        </p:nvSpPr>
        <p:spPr>
          <a:xfrm>
            <a:off x="11113" y="677863"/>
            <a:ext cx="5638800" cy="5668962"/>
          </a:xfrm>
        </p:spPr>
        <p:txBody>
          <a:bodyPr/>
          <a:lstStyle/>
          <a:p>
            <a:r>
              <a:rPr lang="en-US" altLang="en-US" sz="2800"/>
              <a:t>Consumers for the first time began </a:t>
            </a:r>
            <a:r>
              <a:rPr lang="en-US" altLang="en-US" sz="2800" b="1">
                <a:solidFill>
                  <a:srgbClr val="FF0000"/>
                </a:solidFill>
              </a:rPr>
              <a:t>buying on credit</a:t>
            </a:r>
            <a:r>
              <a:rPr lang="en-US" altLang="en-US" sz="2800"/>
              <a:t>. </a:t>
            </a:r>
            <a:r>
              <a:rPr lang="en-US" altLang="en-US" sz="2800" b="1" i="1"/>
              <a:t>Buy</a:t>
            </a:r>
            <a:r>
              <a:rPr lang="en-US" altLang="en-US" sz="2800"/>
              <a:t> now </a:t>
            </a:r>
            <a:r>
              <a:rPr lang="en-US" altLang="en-US" sz="2800" b="1" i="1"/>
              <a:t>Pay</a:t>
            </a:r>
            <a:r>
              <a:rPr lang="en-US" altLang="en-US" sz="2800"/>
              <a:t> later!!!</a:t>
            </a:r>
          </a:p>
          <a:p>
            <a:r>
              <a:rPr lang="en-US" altLang="en-US" sz="2800"/>
              <a:t>VISA, MasterCard,  and other credit cards were not yet around, but </a:t>
            </a:r>
            <a:r>
              <a:rPr lang="en-US" altLang="en-US" sz="2800" b="1">
                <a:solidFill>
                  <a:srgbClr val="FF0000"/>
                </a:solidFill>
              </a:rPr>
              <a:t>installment plans </a:t>
            </a:r>
            <a:r>
              <a:rPr lang="en-US" altLang="en-US" sz="2800"/>
              <a:t>were easy for a person to pay a small down payment and take the item home and then pay a little each month.  The economy grew.  </a:t>
            </a:r>
            <a:r>
              <a:rPr lang="en-US" altLang="en-US" sz="2800" b="1"/>
              <a:t>Buy Now Pay Later</a:t>
            </a:r>
          </a:p>
          <a:p>
            <a:r>
              <a:rPr lang="en-US" altLang="en-US" sz="2800"/>
              <a:t>Suddenly American consumers were in </a:t>
            </a:r>
            <a:r>
              <a:rPr lang="en-US" altLang="en-US" sz="2800" b="1">
                <a:solidFill>
                  <a:srgbClr val="FF0000"/>
                </a:solidFill>
              </a:rPr>
              <a:t>debt</a:t>
            </a:r>
            <a:r>
              <a:rPr lang="en-US" altLang="en-US" sz="2800"/>
              <a:t>!</a:t>
            </a:r>
          </a:p>
          <a:p>
            <a:endParaRPr lang="en-US" altLang="en-US" sz="2800"/>
          </a:p>
        </p:txBody>
      </p:sp>
      <p:pic>
        <p:nvPicPr>
          <p:cNvPr id="62466" name="Picture 2">
            <a:extLst>
              <a:ext uri="{FF2B5EF4-FFF2-40B4-BE49-F238E27FC236}">
                <a16:creationId xmlns:a16="http://schemas.microsoft.com/office/drawing/2014/main" id="{7E387245-9262-2469-0C17-2E8D20CB4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5076825"/>
            <a:ext cx="3541712"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8" name="Picture 4">
            <a:extLst>
              <a:ext uri="{FF2B5EF4-FFF2-40B4-BE49-F238E27FC236}">
                <a16:creationId xmlns:a16="http://schemas.microsoft.com/office/drawing/2014/main" id="{8AC7E43F-8997-6A95-9F3C-3494E95F4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960438"/>
            <a:ext cx="3273425"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itle 1">
            <a:extLst>
              <a:ext uri="{FF2B5EF4-FFF2-40B4-BE49-F238E27FC236}">
                <a16:creationId xmlns:a16="http://schemas.microsoft.com/office/drawing/2014/main" id="{25F78A39-175E-9C6A-5AA8-B5C0BE13D33C}"/>
              </a:ext>
            </a:extLst>
          </p:cNvPr>
          <p:cNvSpPr txBox="1">
            <a:spLocks/>
          </p:cNvSpPr>
          <p:nvPr/>
        </p:nvSpPr>
        <p:spPr bwMode="auto">
          <a:xfrm>
            <a:off x="457200" y="38100"/>
            <a:ext cx="8229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a:solidFill>
                  <a:schemeClr val="tx2"/>
                </a:solidFill>
              </a:rPr>
              <a:t>The Age of Mass Consumption</a:t>
            </a:r>
          </a:p>
        </p:txBody>
      </p:sp>
      <p:pic>
        <p:nvPicPr>
          <p:cNvPr id="62469" name="Picture 5">
            <a:extLst>
              <a:ext uri="{FF2B5EF4-FFF2-40B4-BE49-F238E27FC236}">
                <a16:creationId xmlns:a16="http://schemas.microsoft.com/office/drawing/2014/main" id="{225EC4F6-5880-DD46-5E00-E891CAA60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529" t="1711" r="2831" b="5019"/>
          <a:stretch>
            <a:fillRect/>
          </a:stretch>
        </p:blipFill>
        <p:spPr bwMode="auto">
          <a:xfrm>
            <a:off x="5908675" y="917575"/>
            <a:ext cx="2854325"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additive="base">
                                        <p:cTn id="7" dur="500" fill="hold"/>
                                        <p:tgtEl>
                                          <p:spTgt spid="2560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5606">
                                            <p:txEl>
                                              <p:pRg st="0" end="0"/>
                                            </p:txEl>
                                          </p:spTgt>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5603">
                                            <p:txEl>
                                              <p:pRg st="0" end="0"/>
                                            </p:txEl>
                                          </p:spTgt>
                                        </p:tgtEl>
                                        <p:attrNameLst>
                                          <p:attrName>style.visibility</p:attrName>
                                        </p:attrNameLst>
                                      </p:cBhvr>
                                      <p:to>
                                        <p:strVal val="visible"/>
                                      </p:to>
                                    </p:set>
                                    <p:animEffect transition="in" filter="wipe(left)">
                                      <p:cBhvr>
                                        <p:cTn id="11" dur="2000"/>
                                        <p:tgtEl>
                                          <p:spTgt spid="25603">
                                            <p:txEl>
                                              <p:pRg st="0" end="0"/>
                                            </p:txEl>
                                          </p:spTgt>
                                        </p:tgtEl>
                                      </p:cBhvr>
                                    </p:animEffect>
                                  </p:childTnLst>
                                </p:cTn>
                              </p:par>
                            </p:childTnLst>
                          </p:cTn>
                        </p:par>
                        <p:par>
                          <p:cTn id="12" fill="hold" nodeType="afterGroup">
                            <p:stCondLst>
                              <p:cond delay="2000"/>
                            </p:stCondLst>
                            <p:childTnLst>
                              <p:par>
                                <p:cTn id="13" presetID="16" presetClass="entr" presetSubtype="21" fill="hold" nodeType="after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barn(inVertical)">
                                      <p:cBhvr>
                                        <p:cTn id="15" dur="500"/>
                                        <p:tgtEl>
                                          <p:spTgt spid="62468"/>
                                        </p:tgtEl>
                                      </p:cBhvr>
                                    </p:animEffect>
                                  </p:childTnLst>
                                </p:cTn>
                              </p:par>
                            </p:childTnLst>
                          </p:cTn>
                        </p:par>
                        <p:par>
                          <p:cTn id="16" fill="hold" nodeType="afterGroup">
                            <p:stCondLst>
                              <p:cond delay="2500"/>
                            </p:stCondLst>
                            <p:childTnLst>
                              <p:par>
                                <p:cTn id="17" presetID="22" presetClass="entr" presetSubtype="8" fill="hold" nodeType="afterEffect">
                                  <p:stCondLst>
                                    <p:cond delay="0"/>
                                  </p:stCondLst>
                                  <p:childTnLst>
                                    <p:set>
                                      <p:cBhvr>
                                        <p:cTn id="18" dur="1" fill="hold">
                                          <p:stCondLst>
                                            <p:cond delay="0"/>
                                          </p:stCondLst>
                                        </p:cTn>
                                        <p:tgtEl>
                                          <p:spTgt spid="25603">
                                            <p:txEl>
                                              <p:pRg st="1" end="1"/>
                                            </p:txEl>
                                          </p:spTgt>
                                        </p:tgtEl>
                                        <p:attrNameLst>
                                          <p:attrName>style.visibility</p:attrName>
                                        </p:attrNameLst>
                                      </p:cBhvr>
                                      <p:to>
                                        <p:strVal val="visible"/>
                                      </p:to>
                                    </p:set>
                                    <p:animEffect transition="in" filter="wipe(left)">
                                      <p:cBhvr>
                                        <p:cTn id="19" dur="2000"/>
                                        <p:tgtEl>
                                          <p:spTgt spid="2560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62469"/>
                                        </p:tgtEl>
                                        <p:attrNameLst>
                                          <p:attrName>style.visibility</p:attrName>
                                        </p:attrNameLst>
                                      </p:cBhvr>
                                      <p:to>
                                        <p:strVal val="visible"/>
                                      </p:to>
                                    </p:set>
                                    <p:animEffect transition="in" filter="barn(inVertical)">
                                      <p:cBhvr>
                                        <p:cTn id="24" dur="500"/>
                                        <p:tgtEl>
                                          <p:spTgt spid="6246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nodeType="clickEffect">
                                  <p:stCondLst>
                                    <p:cond delay="0"/>
                                  </p:stCondLst>
                                  <p:childTnLst>
                                    <p:set>
                                      <p:cBhvr>
                                        <p:cTn id="28" dur="1" fill="hold">
                                          <p:stCondLst>
                                            <p:cond delay="0"/>
                                          </p:stCondLst>
                                        </p:cTn>
                                        <p:tgtEl>
                                          <p:spTgt spid="62466"/>
                                        </p:tgtEl>
                                        <p:attrNameLst>
                                          <p:attrName>style.visibility</p:attrName>
                                        </p:attrNameLst>
                                      </p:cBhvr>
                                      <p:to>
                                        <p:strVal val="visible"/>
                                      </p:to>
                                    </p:set>
                                    <p:animEffect transition="in" filter="barn(inVertical)">
                                      <p:cBhvr>
                                        <p:cTn id="29" dur="500"/>
                                        <p:tgtEl>
                                          <p:spTgt spid="62466"/>
                                        </p:tgtEl>
                                      </p:cBhvr>
                                    </p:animEffect>
                                  </p:childTnLst>
                                </p:cTn>
                              </p:par>
                            </p:childTnLst>
                          </p:cTn>
                        </p:par>
                        <p:par>
                          <p:cTn id="30" fill="hold" nodeType="afterGroup">
                            <p:stCondLst>
                              <p:cond delay="500"/>
                            </p:stCondLst>
                            <p:childTnLst>
                              <p:par>
                                <p:cTn id="31" presetID="1" presetClass="entr" presetSubtype="0" fill="hold" nodeType="afterEffect">
                                  <p:stCondLst>
                                    <p:cond delay="0"/>
                                  </p:stCondLst>
                                  <p:childTnLst>
                                    <p:set>
                                      <p:cBhvr>
                                        <p:cTn id="32" dur="1" fill="hold">
                                          <p:stCondLst>
                                            <p:cond delay="0"/>
                                          </p:stCondLst>
                                        </p:cTn>
                                        <p:tgtEl>
                                          <p:spTgt spid="25608"/>
                                        </p:tgtEl>
                                        <p:attrNameLst>
                                          <p:attrName>style.visibility</p:attrName>
                                        </p:attrNameLst>
                                      </p:cBhvr>
                                      <p:to>
                                        <p:strVal val="visible"/>
                                      </p:to>
                                    </p:set>
                                  </p:childTnLst>
                                </p:cTn>
                              </p:par>
                              <p:par>
                                <p:cTn id="33" presetID="35" presetClass="path" presetSubtype="0" accel="50000" decel="50000" fill="hold" nodeType="withEffect">
                                  <p:stCondLst>
                                    <p:cond delay="0"/>
                                  </p:stCondLst>
                                  <p:childTnLst>
                                    <p:animMotion origin="layout" path="M 1.94444E-6 -2.22222E-6 L -0.25295 0.01111 " pathEditMode="relative" rAng="0" ptsTypes="AA">
                                      <p:cBhvr>
                                        <p:cTn id="34" dur="5000" fill="hold"/>
                                        <p:tgtEl>
                                          <p:spTgt spid="25608"/>
                                        </p:tgtEl>
                                        <p:attrNameLst>
                                          <p:attrName>ppt_x</p:attrName>
                                          <p:attrName>ppt_y</p:attrName>
                                        </p:attrNameLst>
                                      </p:cBhvr>
                                      <p:rCtr x="-12656" y="556"/>
                                    </p:animMotion>
                                  </p:childTnLst>
                                </p:cTn>
                              </p:par>
                            </p:childTnLst>
                          </p:cTn>
                        </p:par>
                        <p:par>
                          <p:cTn id="35" fill="hold" nodeType="afterGroup">
                            <p:stCondLst>
                              <p:cond delay="5500"/>
                            </p:stCondLst>
                            <p:childTnLst>
                              <p:par>
                                <p:cTn id="36" presetID="22" presetClass="entr" presetSubtype="8" fill="hold" nodeType="afterEffect">
                                  <p:stCondLst>
                                    <p:cond delay="1000"/>
                                  </p:stCondLst>
                                  <p:childTnLst>
                                    <p:set>
                                      <p:cBhvr>
                                        <p:cTn id="37" dur="1" fill="hold">
                                          <p:stCondLst>
                                            <p:cond delay="0"/>
                                          </p:stCondLst>
                                        </p:cTn>
                                        <p:tgtEl>
                                          <p:spTgt spid="25603">
                                            <p:txEl>
                                              <p:pRg st="2" end="2"/>
                                            </p:txEl>
                                          </p:spTgt>
                                        </p:tgtEl>
                                        <p:attrNameLst>
                                          <p:attrName>style.visibility</p:attrName>
                                        </p:attrNameLst>
                                      </p:cBhvr>
                                      <p:to>
                                        <p:strVal val="visible"/>
                                      </p:to>
                                    </p:set>
                                    <p:animEffect transition="in" filter="wipe(left)">
                                      <p:cBhvr>
                                        <p:cTn id="38" dur="30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31138" name="Title 1">
            <a:extLst>
              <a:ext uri="{FF2B5EF4-FFF2-40B4-BE49-F238E27FC236}">
                <a16:creationId xmlns:a16="http://schemas.microsoft.com/office/drawing/2014/main" id="{0C326F2D-F5D4-C380-97CA-490A592CFD2A}"/>
              </a:ext>
            </a:extLst>
          </p:cNvPr>
          <p:cNvSpPr>
            <a:spLocks noGrp="1"/>
          </p:cNvSpPr>
          <p:nvPr>
            <p:ph type="title"/>
          </p:nvPr>
        </p:nvSpPr>
        <p:spPr>
          <a:xfrm>
            <a:off x="0" y="228600"/>
            <a:ext cx="3330575" cy="1401763"/>
          </a:xfrm>
        </p:spPr>
        <p:txBody>
          <a:bodyPr/>
          <a:lstStyle/>
          <a:p>
            <a:pPr eaLnBrk="1" hangingPunct="1"/>
            <a:r>
              <a:rPr lang="en-US" altLang="en-US">
                <a:solidFill>
                  <a:schemeClr val="bg1"/>
                </a:solidFill>
                <a:latin typeface="Broadway" panose="04040905080B02020502" pitchFamily="82" charset="0"/>
              </a:rPr>
              <a:t>A Slippery Slope</a:t>
            </a:r>
          </a:p>
        </p:txBody>
      </p:sp>
      <p:pic>
        <p:nvPicPr>
          <p:cNvPr id="731139" name="Picture 2">
            <a:extLst>
              <a:ext uri="{FF2B5EF4-FFF2-40B4-BE49-F238E27FC236}">
                <a16:creationId xmlns:a16="http://schemas.microsoft.com/office/drawing/2014/main" id="{5073C4CF-D83D-4C35-5110-1A3272B37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575"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a:extLst>
              <a:ext uri="{FF2B5EF4-FFF2-40B4-BE49-F238E27FC236}">
                <a16:creationId xmlns:a16="http://schemas.microsoft.com/office/drawing/2014/main" id="{C49DCE23-6F33-A68A-8A93-F08B8CD52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313" y="406400"/>
            <a:ext cx="3273425"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itle 1">
            <a:extLst>
              <a:ext uri="{FF2B5EF4-FFF2-40B4-BE49-F238E27FC236}">
                <a16:creationId xmlns:a16="http://schemas.microsoft.com/office/drawing/2014/main" id="{EBADECFC-653D-4558-0A8F-733415C2C62A}"/>
              </a:ext>
            </a:extLst>
          </p:cNvPr>
          <p:cNvSpPr txBox="1">
            <a:spLocks/>
          </p:cNvSpPr>
          <p:nvPr/>
        </p:nvSpPr>
        <p:spPr bwMode="auto">
          <a:xfrm>
            <a:off x="2559050" y="0"/>
            <a:ext cx="4953000"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tx2"/>
                </a:solidFill>
              </a:rPr>
              <a:t>The Age of Mass Consumption</a:t>
            </a:r>
          </a:p>
        </p:txBody>
      </p:sp>
      <p:sp>
        <p:nvSpPr>
          <p:cNvPr id="835588" name="TextBox 2">
            <a:extLst>
              <a:ext uri="{FF2B5EF4-FFF2-40B4-BE49-F238E27FC236}">
                <a16:creationId xmlns:a16="http://schemas.microsoft.com/office/drawing/2014/main" id="{D56A3DB4-9A1F-3DAB-F4FA-7FF3F380E7CB}"/>
              </a:ext>
            </a:extLst>
          </p:cNvPr>
          <p:cNvSpPr txBox="1">
            <a:spLocks noChangeArrowheads="1"/>
          </p:cNvSpPr>
          <p:nvPr/>
        </p:nvSpPr>
        <p:spPr bwMode="auto">
          <a:xfrm>
            <a:off x="44450" y="177800"/>
            <a:ext cx="2568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Buy Now, Pay Later</a:t>
            </a:r>
          </a:p>
        </p:txBody>
      </p:sp>
      <p:pic>
        <p:nvPicPr>
          <p:cNvPr id="835589" name="Picture 5">
            <a:extLst>
              <a:ext uri="{FF2B5EF4-FFF2-40B4-BE49-F238E27FC236}">
                <a16:creationId xmlns:a16="http://schemas.microsoft.com/office/drawing/2014/main" id="{BD2ABF1A-964C-42C6-6353-D7852ED2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531813"/>
            <a:ext cx="5029200"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5590" name="TextBox 4">
            <a:extLst>
              <a:ext uri="{FF2B5EF4-FFF2-40B4-BE49-F238E27FC236}">
                <a16:creationId xmlns:a16="http://schemas.microsoft.com/office/drawing/2014/main" id="{B0047699-F669-5156-0976-9795DC369E12}"/>
              </a:ext>
            </a:extLst>
          </p:cNvPr>
          <p:cNvSpPr txBox="1">
            <a:spLocks noChangeArrowheads="1"/>
          </p:cNvSpPr>
          <p:nvPr/>
        </p:nvSpPr>
        <p:spPr bwMode="auto">
          <a:xfrm rot="-1055746">
            <a:off x="2933700" y="3768725"/>
            <a:ext cx="6026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FF0000"/>
                </a:solidFill>
              </a:rPr>
              <a:t>$125.00 on Sale for $85.00</a:t>
            </a:r>
          </a:p>
          <a:p>
            <a:pPr>
              <a:spcBef>
                <a:spcPct val="0"/>
              </a:spcBef>
              <a:buFontTx/>
              <a:buNone/>
            </a:pPr>
            <a:r>
              <a:rPr lang="en-US" altLang="en-US" sz="2800" b="1">
                <a:solidFill>
                  <a:srgbClr val="FF0000"/>
                </a:solidFill>
              </a:rPr>
              <a:t>$1.00 Down payment</a:t>
            </a:r>
          </a:p>
          <a:p>
            <a:pPr>
              <a:spcBef>
                <a:spcPct val="0"/>
              </a:spcBef>
              <a:buFontTx/>
              <a:buNone/>
            </a:pPr>
            <a:r>
              <a:rPr lang="en-US" altLang="en-US" sz="2800" b="1">
                <a:solidFill>
                  <a:srgbClr val="FF0000"/>
                </a:solidFill>
              </a:rPr>
              <a:t>$5.66 a month for 15 months</a:t>
            </a:r>
          </a:p>
        </p:txBody>
      </p:sp>
      <p:sp>
        <p:nvSpPr>
          <p:cNvPr id="835591" name="TextBox 12">
            <a:extLst>
              <a:ext uri="{FF2B5EF4-FFF2-40B4-BE49-F238E27FC236}">
                <a16:creationId xmlns:a16="http://schemas.microsoft.com/office/drawing/2014/main" id="{E1903087-79A1-8CE0-7403-CD01C9E0DE1A}"/>
              </a:ext>
            </a:extLst>
          </p:cNvPr>
          <p:cNvSpPr txBox="1">
            <a:spLocks noChangeArrowheads="1"/>
          </p:cNvSpPr>
          <p:nvPr/>
        </p:nvSpPr>
        <p:spPr bwMode="auto">
          <a:xfrm>
            <a:off x="5329238" y="5410200"/>
            <a:ext cx="3486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t>Buy Now, </a:t>
            </a:r>
            <a:r>
              <a:rPr lang="en-US" altLang="en-US" sz="2800" b="1">
                <a:solidFill>
                  <a:srgbClr val="009900"/>
                </a:solidFill>
              </a:rPr>
              <a:t>Cry</a:t>
            </a:r>
            <a:r>
              <a:rPr lang="en-US" altLang="en-US" sz="2800" b="1"/>
              <a:t> Later</a:t>
            </a:r>
          </a:p>
        </p:txBody>
      </p:sp>
      <p:sp>
        <p:nvSpPr>
          <p:cNvPr id="835592" name="TextBox 13">
            <a:extLst>
              <a:ext uri="{FF2B5EF4-FFF2-40B4-BE49-F238E27FC236}">
                <a16:creationId xmlns:a16="http://schemas.microsoft.com/office/drawing/2014/main" id="{C17E57DF-D4CE-379F-8D3E-E9D93D67A93C}"/>
              </a:ext>
            </a:extLst>
          </p:cNvPr>
          <p:cNvSpPr txBox="1">
            <a:spLocks noChangeArrowheads="1"/>
          </p:cNvSpPr>
          <p:nvPr/>
        </p:nvSpPr>
        <p:spPr bwMode="auto">
          <a:xfrm>
            <a:off x="3970338" y="6003925"/>
            <a:ext cx="5919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Avg annual income in 1925 was $1895.00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additive="base">
                                        <p:cTn id="7" dur="500" fill="hold"/>
                                        <p:tgtEl>
                                          <p:spTgt spid="2560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560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6" presetClass="entr" presetSubtype="21" fill="hold" nodeType="afterEffect">
                                  <p:stCondLst>
                                    <p:cond delay="0"/>
                                  </p:stCondLst>
                                  <p:childTnLst>
                                    <p:set>
                                      <p:cBhvr>
                                        <p:cTn id="11" dur="1" fill="hold">
                                          <p:stCondLst>
                                            <p:cond delay="0"/>
                                          </p:stCondLst>
                                        </p:cTn>
                                        <p:tgtEl>
                                          <p:spTgt spid="62468"/>
                                        </p:tgtEl>
                                        <p:attrNameLst>
                                          <p:attrName>style.visibility</p:attrName>
                                        </p:attrNameLst>
                                      </p:cBhvr>
                                      <p:to>
                                        <p:strVal val="visible"/>
                                      </p:to>
                                    </p:set>
                                    <p:animEffect transition="in" filter="barn(inVertical)">
                                      <p:cBhvr>
                                        <p:cTn id="12"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a:extLst>
              <a:ext uri="{FF2B5EF4-FFF2-40B4-BE49-F238E27FC236}">
                <a16:creationId xmlns:a16="http://schemas.microsoft.com/office/drawing/2014/main" id="{CDD57A3C-7C44-E926-26D7-E5EFEE6B0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41" t="2675" r="3276" b="13423"/>
          <a:stretch>
            <a:fillRect/>
          </a:stretch>
        </p:blipFill>
        <p:spPr bwMode="auto">
          <a:xfrm>
            <a:off x="5781675" y="4137025"/>
            <a:ext cx="32194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5">
            <a:extLst>
              <a:ext uri="{FF2B5EF4-FFF2-40B4-BE49-F238E27FC236}">
                <a16:creationId xmlns:a16="http://schemas.microsoft.com/office/drawing/2014/main" id="{98BB4A31-966C-1135-E626-1A004C245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9336">
            <a:off x="838200" y="198438"/>
            <a:ext cx="1054100"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Title 1">
            <a:extLst>
              <a:ext uri="{FF2B5EF4-FFF2-40B4-BE49-F238E27FC236}">
                <a16:creationId xmlns:a16="http://schemas.microsoft.com/office/drawing/2014/main" id="{BAAFFD8A-464F-D524-4C13-D6C59E03D1BC}"/>
              </a:ext>
            </a:extLst>
          </p:cNvPr>
          <p:cNvSpPr>
            <a:spLocks noGrp="1" noChangeArrowheads="1"/>
          </p:cNvSpPr>
          <p:nvPr>
            <p:ph type="title"/>
          </p:nvPr>
        </p:nvSpPr>
        <p:spPr>
          <a:xfrm>
            <a:off x="2514600" y="-30163"/>
            <a:ext cx="6172200" cy="639763"/>
          </a:xfrm>
        </p:spPr>
        <p:txBody>
          <a:bodyPr/>
          <a:lstStyle/>
          <a:p>
            <a:r>
              <a:rPr lang="en-US" altLang="en-US" sz="3600"/>
              <a:t>Speculation Boom </a:t>
            </a:r>
          </a:p>
        </p:txBody>
      </p:sp>
      <p:sp>
        <p:nvSpPr>
          <p:cNvPr id="26629" name="Content Placeholder 2">
            <a:extLst>
              <a:ext uri="{FF2B5EF4-FFF2-40B4-BE49-F238E27FC236}">
                <a16:creationId xmlns:a16="http://schemas.microsoft.com/office/drawing/2014/main" id="{CC0E065C-F251-C7C4-1A19-4D6EA226E6CD}"/>
              </a:ext>
            </a:extLst>
          </p:cNvPr>
          <p:cNvSpPr>
            <a:spLocks noGrp="1" noChangeArrowheads="1"/>
          </p:cNvSpPr>
          <p:nvPr>
            <p:ph idx="1"/>
          </p:nvPr>
        </p:nvSpPr>
        <p:spPr>
          <a:xfrm>
            <a:off x="0" y="1108075"/>
            <a:ext cx="5638800" cy="5486400"/>
          </a:xfrm>
        </p:spPr>
        <p:txBody>
          <a:bodyPr/>
          <a:lstStyle/>
          <a:p>
            <a:r>
              <a:rPr lang="en-US" altLang="en-US" sz="2600" b="1">
                <a:solidFill>
                  <a:srgbClr val="FF0000"/>
                </a:solidFill>
              </a:rPr>
              <a:t>Speculation</a:t>
            </a:r>
            <a:r>
              <a:rPr lang="en-US" altLang="en-US" sz="2600"/>
              <a:t> is the purchase of an item, not for personal use, but in the hope of selling it later at a higher price, to make a quick n’ easy profit! </a:t>
            </a:r>
            <a:r>
              <a:rPr lang="en-US" altLang="en-US" sz="2600" b="1" i="1">
                <a:solidFill>
                  <a:srgbClr val="FF0000"/>
                </a:solidFill>
              </a:rPr>
              <a:t>Buy</a:t>
            </a:r>
            <a:r>
              <a:rPr lang="en-US" altLang="en-US" sz="2600" i="1">
                <a:solidFill>
                  <a:srgbClr val="FF0000"/>
                </a:solidFill>
              </a:rPr>
              <a:t> low, </a:t>
            </a:r>
            <a:r>
              <a:rPr lang="en-US" altLang="en-US" sz="2600" b="1" i="1">
                <a:solidFill>
                  <a:srgbClr val="FF0000"/>
                </a:solidFill>
              </a:rPr>
              <a:t>sell</a:t>
            </a:r>
            <a:r>
              <a:rPr lang="en-US" altLang="en-US" sz="2600" i="1">
                <a:solidFill>
                  <a:srgbClr val="FF0000"/>
                </a:solidFill>
              </a:rPr>
              <a:t> high</a:t>
            </a:r>
          </a:p>
          <a:p>
            <a:r>
              <a:rPr lang="en-US" altLang="en-US" sz="2600"/>
              <a:t>1920s saw millions speculate in the stock market and in real estate (buying property).  There was little to no govt regulations</a:t>
            </a:r>
          </a:p>
          <a:p>
            <a:r>
              <a:rPr lang="en-US" altLang="en-US" sz="2600"/>
              <a:t>The price of a share of a corporation skyrocketed as more and more people began to invest in the stock market.</a:t>
            </a:r>
          </a:p>
        </p:txBody>
      </p:sp>
      <p:pic>
        <p:nvPicPr>
          <p:cNvPr id="25606" name="Picture 6">
            <a:extLst>
              <a:ext uri="{FF2B5EF4-FFF2-40B4-BE49-F238E27FC236}">
                <a16:creationId xmlns:a16="http://schemas.microsoft.com/office/drawing/2014/main" id="{9E51DB88-955B-E3E7-1788-93F50C019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968375"/>
            <a:ext cx="33623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8" name="Picture 8">
            <a:extLst>
              <a:ext uri="{FF2B5EF4-FFF2-40B4-BE49-F238E27FC236}">
                <a16:creationId xmlns:a16="http://schemas.microsoft.com/office/drawing/2014/main" id="{CA122ADC-C565-E364-72A2-35E95F72A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643313"/>
            <a:ext cx="3362325" cy="312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6616" name="Picture 1">
            <a:extLst>
              <a:ext uri="{FF2B5EF4-FFF2-40B4-BE49-F238E27FC236}">
                <a16:creationId xmlns:a16="http://schemas.microsoft.com/office/drawing/2014/main" id="{CFD4805D-7571-E942-6457-EA8991A50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9150" y="3827463"/>
            <a:ext cx="54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1+#ppt_w/2"/>
                                          </p:val>
                                        </p:tav>
                                        <p:tav tm="100000">
                                          <p:val>
                                            <p:strVal val="#ppt_x"/>
                                          </p:val>
                                        </p:tav>
                                      </p:tavLst>
                                    </p:anim>
                                    <p:anim calcmode="lin" valueType="num">
                                      <p:cBhvr additive="base">
                                        <p:cTn id="8" dur="500" fill="hold"/>
                                        <p:tgtEl>
                                          <p:spTgt spid="2662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6627"/>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26627"/>
                                        </p:tgtEl>
                                        <p:attrNameLst>
                                          <p:attrName>r</p:attrName>
                                        </p:attrNameLst>
                                      </p:cBhvr>
                                    </p:animRot>
                                    <p:animRot by="-240000">
                                      <p:cBhvr>
                                        <p:cTn id="13" dur="200" fill="hold">
                                          <p:stCondLst>
                                            <p:cond delay="200"/>
                                          </p:stCondLst>
                                        </p:cTn>
                                        <p:tgtEl>
                                          <p:spTgt spid="26627"/>
                                        </p:tgtEl>
                                        <p:attrNameLst>
                                          <p:attrName>r</p:attrName>
                                        </p:attrNameLst>
                                      </p:cBhvr>
                                    </p:animRot>
                                    <p:animRot by="240000">
                                      <p:cBhvr>
                                        <p:cTn id="14" dur="200" fill="hold">
                                          <p:stCondLst>
                                            <p:cond delay="400"/>
                                          </p:stCondLst>
                                        </p:cTn>
                                        <p:tgtEl>
                                          <p:spTgt spid="26627"/>
                                        </p:tgtEl>
                                        <p:attrNameLst>
                                          <p:attrName>r</p:attrName>
                                        </p:attrNameLst>
                                      </p:cBhvr>
                                    </p:animRot>
                                    <p:animRot by="-240000">
                                      <p:cBhvr>
                                        <p:cTn id="15" dur="200" fill="hold">
                                          <p:stCondLst>
                                            <p:cond delay="600"/>
                                          </p:stCondLst>
                                        </p:cTn>
                                        <p:tgtEl>
                                          <p:spTgt spid="26627"/>
                                        </p:tgtEl>
                                        <p:attrNameLst>
                                          <p:attrName>r</p:attrName>
                                        </p:attrNameLst>
                                      </p:cBhvr>
                                    </p:animRot>
                                    <p:animRot by="120000">
                                      <p:cBhvr>
                                        <p:cTn id="16" dur="200" fill="hold">
                                          <p:stCondLst>
                                            <p:cond delay="800"/>
                                          </p:stCondLst>
                                        </p:cTn>
                                        <p:tgtEl>
                                          <p:spTgt spid="26627"/>
                                        </p:tgtEl>
                                        <p:attrNameLst>
                                          <p:attrName>r</p:attrName>
                                        </p:attrNameLst>
                                      </p:cBhvr>
                                    </p:animRot>
                                  </p:childTnLst>
                                </p:cTn>
                              </p:par>
                            </p:childTnLst>
                          </p:cTn>
                        </p:par>
                        <p:par>
                          <p:cTn id="17" fill="hold" nodeType="afterGroup">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5606"/>
                                        </p:tgtEl>
                                        <p:attrNameLst>
                                          <p:attrName>style.visibility</p:attrName>
                                        </p:attrNameLst>
                                      </p:cBhvr>
                                      <p:to>
                                        <p:strVal val="visible"/>
                                      </p:to>
                                    </p:set>
                                    <p:animEffect transition="in" filter="barn(inVertical)">
                                      <p:cBhvr>
                                        <p:cTn id="20" dur="2000"/>
                                        <p:tgtEl>
                                          <p:spTgt spid="25606"/>
                                        </p:tgtEl>
                                      </p:cBhvr>
                                    </p:animEffect>
                                  </p:childTnLst>
                                </p:cTn>
                              </p:par>
                            </p:childTnLst>
                          </p:cTn>
                        </p:par>
                        <p:par>
                          <p:cTn id="21" fill="hold" nodeType="afterGroup">
                            <p:stCondLst>
                              <p:cond delay="3000"/>
                            </p:stCondLst>
                            <p:childTnLst>
                              <p:par>
                                <p:cTn id="22" presetID="22" presetClass="entr" presetSubtype="8" fill="hold" nodeType="afterEffect">
                                  <p:stCondLst>
                                    <p:cond delay="0"/>
                                  </p:stCondLst>
                                  <p:childTnLst>
                                    <p:set>
                                      <p:cBhvr>
                                        <p:cTn id="23" dur="1" fill="hold">
                                          <p:stCondLst>
                                            <p:cond delay="0"/>
                                          </p:stCondLst>
                                        </p:cTn>
                                        <p:tgtEl>
                                          <p:spTgt spid="26629">
                                            <p:txEl>
                                              <p:pRg st="0" end="0"/>
                                            </p:txEl>
                                          </p:spTgt>
                                        </p:tgtEl>
                                        <p:attrNameLst>
                                          <p:attrName>style.visibility</p:attrName>
                                        </p:attrNameLst>
                                      </p:cBhvr>
                                      <p:to>
                                        <p:strVal val="visible"/>
                                      </p:to>
                                    </p:set>
                                    <p:animEffect transition="in" filter="wipe(left)">
                                      <p:cBhvr>
                                        <p:cTn id="24" dur="2000"/>
                                        <p:tgtEl>
                                          <p:spTgt spid="26629">
                                            <p:txEl>
                                              <p:pRg st="0" end="0"/>
                                            </p:txEl>
                                          </p:spTgt>
                                        </p:tgtEl>
                                      </p:cBhvr>
                                    </p:animEffect>
                                  </p:childTnLst>
                                </p:cTn>
                              </p:par>
                            </p:childTnLst>
                          </p:cTn>
                        </p:par>
                        <p:par>
                          <p:cTn id="25" fill="hold" nodeType="afterGroup">
                            <p:stCondLst>
                              <p:cond delay="5000"/>
                            </p:stCondLst>
                            <p:childTnLst>
                              <p:par>
                                <p:cTn id="26" presetID="16" presetClass="entr" presetSubtype="21" fill="hold" nodeType="afterEffect">
                                  <p:stCondLst>
                                    <p:cond delay="0"/>
                                  </p:stCondLst>
                                  <p:childTnLst>
                                    <p:set>
                                      <p:cBhvr>
                                        <p:cTn id="27" dur="1" fill="hold">
                                          <p:stCondLst>
                                            <p:cond delay="0"/>
                                          </p:stCondLst>
                                        </p:cTn>
                                        <p:tgtEl>
                                          <p:spTgt spid="25604"/>
                                        </p:tgtEl>
                                        <p:attrNameLst>
                                          <p:attrName>style.visibility</p:attrName>
                                        </p:attrNameLst>
                                      </p:cBhvr>
                                      <p:to>
                                        <p:strVal val="visible"/>
                                      </p:to>
                                    </p:set>
                                    <p:animEffect transition="in" filter="barn(inVertical)">
                                      <p:cBhvr>
                                        <p:cTn id="28" dur="2000"/>
                                        <p:tgtEl>
                                          <p:spTgt spid="25604"/>
                                        </p:tgtEl>
                                      </p:cBhvr>
                                    </p:animEffect>
                                  </p:childTnLst>
                                </p:cTn>
                              </p:par>
                            </p:childTnLst>
                          </p:cTn>
                        </p:par>
                        <p:par>
                          <p:cTn id="29" fill="hold" nodeType="afterGroup">
                            <p:stCondLst>
                              <p:cond delay="7000"/>
                            </p:stCondLst>
                            <p:childTnLst>
                              <p:par>
                                <p:cTn id="30" presetID="22" presetClass="entr" presetSubtype="8" fill="hold" nodeType="afterEffect">
                                  <p:stCondLst>
                                    <p:cond delay="0"/>
                                  </p:stCondLst>
                                  <p:childTnLst>
                                    <p:set>
                                      <p:cBhvr>
                                        <p:cTn id="31" dur="1" fill="hold">
                                          <p:stCondLst>
                                            <p:cond delay="0"/>
                                          </p:stCondLst>
                                        </p:cTn>
                                        <p:tgtEl>
                                          <p:spTgt spid="26629">
                                            <p:txEl>
                                              <p:pRg st="1" end="1"/>
                                            </p:txEl>
                                          </p:spTgt>
                                        </p:tgtEl>
                                        <p:attrNameLst>
                                          <p:attrName>style.visibility</p:attrName>
                                        </p:attrNameLst>
                                      </p:cBhvr>
                                      <p:to>
                                        <p:strVal val="visible"/>
                                      </p:to>
                                    </p:set>
                                    <p:animEffect transition="in" filter="wipe(left)">
                                      <p:cBhvr>
                                        <p:cTn id="32" dur="2000"/>
                                        <p:tgtEl>
                                          <p:spTgt spid="26629">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5608"/>
                                        </p:tgtEl>
                                        <p:attrNameLst>
                                          <p:attrName>style.visibility</p:attrName>
                                        </p:attrNameLst>
                                      </p:cBhvr>
                                      <p:to>
                                        <p:strVal val="visible"/>
                                      </p:to>
                                    </p:set>
                                    <p:animEffect transition="in" filter="barn(inVertical)">
                                      <p:cBhvr>
                                        <p:cTn id="37" dur="500"/>
                                        <p:tgtEl>
                                          <p:spTgt spid="25608"/>
                                        </p:tgtEl>
                                      </p:cBhvr>
                                    </p:animEffect>
                                  </p:childTnLst>
                                </p:cTn>
                              </p:par>
                              <p:par>
                                <p:cTn id="38" presetID="22" presetClass="entr" presetSubtype="8" fill="hold" nodeType="withEffect">
                                  <p:stCondLst>
                                    <p:cond delay="0"/>
                                  </p:stCondLst>
                                  <p:childTnLst>
                                    <p:set>
                                      <p:cBhvr>
                                        <p:cTn id="39" dur="1" fill="hold">
                                          <p:stCondLst>
                                            <p:cond delay="0"/>
                                          </p:stCondLst>
                                        </p:cTn>
                                        <p:tgtEl>
                                          <p:spTgt spid="26629">
                                            <p:txEl>
                                              <p:pRg st="2" end="2"/>
                                            </p:txEl>
                                          </p:spTgt>
                                        </p:tgtEl>
                                        <p:attrNameLst>
                                          <p:attrName>style.visibility</p:attrName>
                                        </p:attrNameLst>
                                      </p:cBhvr>
                                      <p:to>
                                        <p:strVal val="visible"/>
                                      </p:to>
                                    </p:set>
                                    <p:animEffect transition="in" filter="wipe(left)">
                                      <p:cBhvr>
                                        <p:cTn id="40" dur="2000"/>
                                        <p:tgtEl>
                                          <p:spTgt spid="266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5">
            <a:extLst>
              <a:ext uri="{FF2B5EF4-FFF2-40B4-BE49-F238E27FC236}">
                <a16:creationId xmlns:a16="http://schemas.microsoft.com/office/drawing/2014/main" id="{9640F81F-F338-362E-A931-0B7F16F0C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19336">
            <a:off x="496888" y="115888"/>
            <a:ext cx="101600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Title 1">
            <a:extLst>
              <a:ext uri="{FF2B5EF4-FFF2-40B4-BE49-F238E27FC236}">
                <a16:creationId xmlns:a16="http://schemas.microsoft.com/office/drawing/2014/main" id="{9AEB221D-941F-33ED-9E11-95712C972A78}"/>
              </a:ext>
            </a:extLst>
          </p:cNvPr>
          <p:cNvSpPr>
            <a:spLocks noGrp="1" noChangeArrowheads="1"/>
          </p:cNvSpPr>
          <p:nvPr>
            <p:ph type="title"/>
          </p:nvPr>
        </p:nvSpPr>
        <p:spPr>
          <a:xfrm>
            <a:off x="381000" y="111125"/>
            <a:ext cx="8229600" cy="639763"/>
          </a:xfrm>
        </p:spPr>
        <p:txBody>
          <a:bodyPr/>
          <a:lstStyle/>
          <a:p>
            <a:r>
              <a:rPr lang="en-US" altLang="en-US" sz="3200" b="1"/>
              <a:t>Speculation Boom on Wall Street</a:t>
            </a:r>
          </a:p>
        </p:txBody>
      </p:sp>
      <p:sp>
        <p:nvSpPr>
          <p:cNvPr id="26629" name="Content Placeholder 2">
            <a:extLst>
              <a:ext uri="{FF2B5EF4-FFF2-40B4-BE49-F238E27FC236}">
                <a16:creationId xmlns:a16="http://schemas.microsoft.com/office/drawing/2014/main" id="{D6653F70-E30C-121B-78AC-BBD66DC8ADDD}"/>
              </a:ext>
            </a:extLst>
          </p:cNvPr>
          <p:cNvSpPr>
            <a:spLocks noGrp="1" noChangeArrowheads="1"/>
          </p:cNvSpPr>
          <p:nvPr>
            <p:ph idx="1"/>
          </p:nvPr>
        </p:nvSpPr>
        <p:spPr>
          <a:xfrm>
            <a:off x="0" y="968375"/>
            <a:ext cx="7010400" cy="5486400"/>
          </a:xfrm>
        </p:spPr>
        <p:txBody>
          <a:bodyPr/>
          <a:lstStyle/>
          <a:p>
            <a:pPr marL="0" indent="0">
              <a:buFontTx/>
              <a:buNone/>
            </a:pPr>
            <a:r>
              <a:rPr lang="en-US" altLang="en-US" sz="2400"/>
              <a:t>To make matters worse, people were buying stocks on </a:t>
            </a:r>
            <a:r>
              <a:rPr lang="en-US" altLang="en-US" sz="2400" b="1" i="1">
                <a:solidFill>
                  <a:srgbClr val="FF0000"/>
                </a:solidFill>
              </a:rPr>
              <a:t>margin</a:t>
            </a:r>
            <a:r>
              <a:rPr lang="en-US" altLang="en-US" sz="2400" i="1"/>
              <a:t>-to borrow money from your stock broker to buy stocks.  Buy low and sell high, pay back broker and keep the difference-profit.</a:t>
            </a:r>
          </a:p>
          <a:p>
            <a:pPr marL="0" indent="0">
              <a:buFontTx/>
              <a:buNone/>
            </a:pPr>
            <a:r>
              <a:rPr lang="en-US" altLang="en-US" sz="2400" i="1"/>
              <a:t>This would work if stock prices kept going up.  They did not.</a:t>
            </a:r>
          </a:p>
        </p:txBody>
      </p:sp>
      <p:pic>
        <p:nvPicPr>
          <p:cNvPr id="837637" name="Picture 2">
            <a:extLst>
              <a:ext uri="{FF2B5EF4-FFF2-40B4-BE49-F238E27FC236}">
                <a16:creationId xmlns:a16="http://schemas.microsoft.com/office/drawing/2014/main" id="{6D834295-856C-A833-43CB-090996E62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505200"/>
            <a:ext cx="4572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7638" name="Picture 3">
            <a:extLst>
              <a:ext uri="{FF2B5EF4-FFF2-40B4-BE49-F238E27FC236}">
                <a16:creationId xmlns:a16="http://schemas.microsoft.com/office/drawing/2014/main" id="{E2C5AF8D-CAB4-DD38-4B41-40483493D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11575"/>
            <a:ext cx="3333750" cy="296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52" name="Picture 4">
            <a:extLst>
              <a:ext uri="{FF2B5EF4-FFF2-40B4-BE49-F238E27FC236}">
                <a16:creationId xmlns:a16="http://schemas.microsoft.com/office/drawing/2014/main" id="{409AF71D-3105-165B-0A7C-16A67FB6C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1139">
            <a:off x="7985125" y="-495300"/>
            <a:ext cx="3722688" cy="321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1+#ppt_w/2"/>
                                          </p:val>
                                        </p:tav>
                                        <p:tav tm="100000">
                                          <p:val>
                                            <p:strVal val="#ppt_x"/>
                                          </p:val>
                                        </p:tav>
                                      </p:tavLst>
                                    </p:anim>
                                    <p:anim calcmode="lin" valueType="num">
                                      <p:cBhvr additive="base">
                                        <p:cTn id="8" dur="500" fill="hold"/>
                                        <p:tgtEl>
                                          <p:spTgt spid="2662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6627"/>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26627"/>
                                        </p:tgtEl>
                                        <p:attrNameLst>
                                          <p:attrName>r</p:attrName>
                                        </p:attrNameLst>
                                      </p:cBhvr>
                                    </p:animRot>
                                    <p:animRot by="-240000">
                                      <p:cBhvr>
                                        <p:cTn id="13" dur="200" fill="hold">
                                          <p:stCondLst>
                                            <p:cond delay="200"/>
                                          </p:stCondLst>
                                        </p:cTn>
                                        <p:tgtEl>
                                          <p:spTgt spid="26627"/>
                                        </p:tgtEl>
                                        <p:attrNameLst>
                                          <p:attrName>r</p:attrName>
                                        </p:attrNameLst>
                                      </p:cBhvr>
                                    </p:animRot>
                                    <p:animRot by="240000">
                                      <p:cBhvr>
                                        <p:cTn id="14" dur="200" fill="hold">
                                          <p:stCondLst>
                                            <p:cond delay="400"/>
                                          </p:stCondLst>
                                        </p:cTn>
                                        <p:tgtEl>
                                          <p:spTgt spid="26627"/>
                                        </p:tgtEl>
                                        <p:attrNameLst>
                                          <p:attrName>r</p:attrName>
                                        </p:attrNameLst>
                                      </p:cBhvr>
                                    </p:animRot>
                                    <p:animRot by="-240000">
                                      <p:cBhvr>
                                        <p:cTn id="15" dur="200" fill="hold">
                                          <p:stCondLst>
                                            <p:cond delay="600"/>
                                          </p:stCondLst>
                                        </p:cTn>
                                        <p:tgtEl>
                                          <p:spTgt spid="26627"/>
                                        </p:tgtEl>
                                        <p:attrNameLst>
                                          <p:attrName>r</p:attrName>
                                        </p:attrNameLst>
                                      </p:cBhvr>
                                    </p:animRot>
                                    <p:animRot by="120000">
                                      <p:cBhvr>
                                        <p:cTn id="16" dur="200" fill="hold">
                                          <p:stCondLst>
                                            <p:cond delay="800"/>
                                          </p:stCondLst>
                                        </p:cTn>
                                        <p:tgtEl>
                                          <p:spTgt spid="26627"/>
                                        </p:tgtEl>
                                        <p:attrNameLst>
                                          <p:attrName>r</p:attrName>
                                        </p:attrNameLst>
                                      </p:cBhvr>
                                    </p:animRo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6629">
                                            <p:txEl>
                                              <p:pRg st="0" end="0"/>
                                            </p:txEl>
                                          </p:spTgt>
                                        </p:tgtEl>
                                        <p:attrNameLst>
                                          <p:attrName>style.visibility</p:attrName>
                                        </p:attrNameLst>
                                      </p:cBhvr>
                                      <p:to>
                                        <p:strVal val="visible"/>
                                      </p:to>
                                    </p:set>
                                    <p:animEffect transition="in" filter="wipe(left)">
                                      <p:cBhvr>
                                        <p:cTn id="20" dur="2000"/>
                                        <p:tgtEl>
                                          <p:spTgt spid="26629">
                                            <p:txEl>
                                              <p:pRg st="0" end="0"/>
                                            </p:txEl>
                                          </p:spTgt>
                                        </p:tgtEl>
                                      </p:cBhvr>
                                    </p:animEffect>
                                  </p:childTnLst>
                                </p:cTn>
                              </p:par>
                            </p:childTnLst>
                          </p:cTn>
                        </p:par>
                        <p:par>
                          <p:cTn id="21" fill="hold" nodeType="afterGroup">
                            <p:stCondLst>
                              <p:cond delay="3000"/>
                            </p:stCondLst>
                            <p:childTnLst>
                              <p:par>
                                <p:cTn id="22" presetID="22" presetClass="entr" presetSubtype="8" fill="hold" nodeType="afterEffect">
                                  <p:stCondLst>
                                    <p:cond delay="0"/>
                                  </p:stCondLst>
                                  <p:childTnLst>
                                    <p:set>
                                      <p:cBhvr>
                                        <p:cTn id="23" dur="1" fill="hold">
                                          <p:stCondLst>
                                            <p:cond delay="0"/>
                                          </p:stCondLst>
                                        </p:cTn>
                                        <p:tgtEl>
                                          <p:spTgt spid="26629">
                                            <p:txEl>
                                              <p:pRg st="1" end="1"/>
                                            </p:txEl>
                                          </p:spTgt>
                                        </p:tgtEl>
                                        <p:attrNameLst>
                                          <p:attrName>style.visibility</p:attrName>
                                        </p:attrNameLst>
                                      </p:cBhvr>
                                      <p:to>
                                        <p:strVal val="visible"/>
                                      </p:to>
                                    </p:set>
                                    <p:animEffect transition="in" filter="wipe(left)">
                                      <p:cBhvr>
                                        <p:cTn id="24" dur="2000"/>
                                        <p:tgtEl>
                                          <p:spTgt spid="26629">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accel="50000" decel="50000" fill="hold" nodeType="clickEffect">
                                  <p:stCondLst>
                                    <p:cond delay="0"/>
                                  </p:stCondLst>
                                  <p:childTnLst>
                                    <p:animMotion origin="layout" path="M 1.11111E-6 3.20999E-6 L -0.71684 0.61078 " pathEditMode="relative" ptsTypes="AA">
                                      <p:cBhvr>
                                        <p:cTn id="28" dur="2000" fill="hold"/>
                                        <p:tgtEl>
                                          <p:spTgt spid="1044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3">
            <a:extLst>
              <a:ext uri="{FF2B5EF4-FFF2-40B4-BE49-F238E27FC236}">
                <a16:creationId xmlns:a16="http://schemas.microsoft.com/office/drawing/2014/main" id="{C9F5C2D1-E9EA-9EEA-65EB-5AEABCE9000C}"/>
              </a:ext>
            </a:extLst>
          </p:cNvPr>
          <p:cNvSpPr>
            <a:spLocks noChangeArrowheads="1"/>
          </p:cNvSpPr>
          <p:nvPr/>
        </p:nvSpPr>
        <p:spPr bwMode="auto">
          <a:xfrm>
            <a:off x="34925" y="1219200"/>
            <a:ext cx="89916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The economic boom and the financial speculation of the 1920’s were caused in part by</a:t>
            </a:r>
          </a:p>
          <a:p>
            <a:pPr eaLnBrk="1" hangingPunct="1">
              <a:spcBef>
                <a:spcPct val="0"/>
              </a:spcBef>
              <a:buFontTx/>
              <a:buNone/>
            </a:pPr>
            <a:endParaRPr lang="en-US" altLang="en-US" sz="2800"/>
          </a:p>
          <a:p>
            <a:pPr eaLnBrk="1" hangingPunct="1">
              <a:spcBef>
                <a:spcPct val="0"/>
              </a:spcBef>
              <a:buFontTx/>
              <a:buNone/>
            </a:pPr>
            <a:r>
              <a:rPr lang="en-US" altLang="en-US" sz="2800"/>
              <a:t>a. installment buying and an unregulated stock market</a:t>
            </a:r>
          </a:p>
          <a:p>
            <a:pPr eaLnBrk="1" hangingPunct="1">
              <a:spcBef>
                <a:spcPct val="0"/>
              </a:spcBef>
              <a:buFontTx/>
              <a:buNone/>
            </a:pPr>
            <a:r>
              <a:rPr lang="en-US" altLang="en-US" sz="2800"/>
              <a:t>b. the expansion of civil rights to women and minorities</a:t>
            </a:r>
          </a:p>
          <a:p>
            <a:pPr eaLnBrk="1" hangingPunct="1">
              <a:spcBef>
                <a:spcPct val="0"/>
              </a:spcBef>
              <a:buFontTx/>
              <a:buNone/>
            </a:pPr>
            <a:r>
              <a:rPr lang="en-US" altLang="en-US" sz="2800"/>
              <a:t>c. the mobilization of the economy for war</a:t>
            </a:r>
          </a:p>
          <a:p>
            <a:pPr eaLnBrk="1" hangingPunct="1">
              <a:spcBef>
                <a:spcPct val="0"/>
              </a:spcBef>
              <a:buFontTx/>
              <a:buNone/>
            </a:pPr>
            <a:r>
              <a:rPr lang="en-US" altLang="en-US" sz="2800"/>
              <a:t>d. increased government restrictions on big business</a:t>
            </a:r>
          </a:p>
        </p:txBody>
      </p:sp>
      <p:sp>
        <p:nvSpPr>
          <p:cNvPr id="838659" name="TextBox 4">
            <a:extLst>
              <a:ext uri="{FF2B5EF4-FFF2-40B4-BE49-F238E27FC236}">
                <a16:creationId xmlns:a16="http://schemas.microsoft.com/office/drawing/2014/main" id="{B5A8B407-F02D-A771-6672-C727EE166051}"/>
              </a:ext>
            </a:extLst>
          </p:cNvPr>
          <p:cNvSpPr txBox="1">
            <a:spLocks noChangeArrowheads="1"/>
          </p:cNvSpPr>
          <p:nvPr/>
        </p:nvSpPr>
        <p:spPr bwMode="auto">
          <a:xfrm>
            <a:off x="2667000" y="304800"/>
            <a:ext cx="3419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An EOC Moment</a:t>
            </a:r>
          </a:p>
        </p:txBody>
      </p:sp>
      <p:sp>
        <p:nvSpPr>
          <p:cNvPr id="6" name="Oval 5">
            <a:extLst>
              <a:ext uri="{FF2B5EF4-FFF2-40B4-BE49-F238E27FC236}">
                <a16:creationId xmlns:a16="http://schemas.microsoft.com/office/drawing/2014/main" id="{6B9C7C3A-3270-00D7-4375-3C7C0C168A44}"/>
              </a:ext>
            </a:extLst>
          </p:cNvPr>
          <p:cNvSpPr/>
          <p:nvPr/>
        </p:nvSpPr>
        <p:spPr>
          <a:xfrm>
            <a:off x="34925" y="2590800"/>
            <a:ext cx="422275" cy="3810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985B29C-7058-2784-34C2-F9AF9A3BC2D5}"/>
              </a:ext>
            </a:extLst>
          </p:cNvPr>
          <p:cNvSpPr>
            <a:spLocks noGrp="1" noChangeArrowheads="1"/>
          </p:cNvSpPr>
          <p:nvPr>
            <p:ph type="title"/>
          </p:nvPr>
        </p:nvSpPr>
        <p:spPr>
          <a:xfrm>
            <a:off x="1828800" y="14288"/>
            <a:ext cx="4789488" cy="442912"/>
          </a:xfrm>
        </p:spPr>
        <p:txBody>
          <a:bodyPr/>
          <a:lstStyle/>
          <a:p>
            <a:r>
              <a:rPr lang="en-US" altLang="en-US" sz="2500" b="1"/>
              <a:t>Uneven Prosperity </a:t>
            </a:r>
          </a:p>
        </p:txBody>
      </p:sp>
      <p:sp>
        <p:nvSpPr>
          <p:cNvPr id="27651" name="Content Placeholder 2">
            <a:extLst>
              <a:ext uri="{FF2B5EF4-FFF2-40B4-BE49-F238E27FC236}">
                <a16:creationId xmlns:a16="http://schemas.microsoft.com/office/drawing/2014/main" id="{6DCC5DAE-E868-F70A-4D81-98E568EBAD94}"/>
              </a:ext>
            </a:extLst>
          </p:cNvPr>
          <p:cNvSpPr>
            <a:spLocks noGrp="1"/>
          </p:cNvSpPr>
          <p:nvPr>
            <p:ph idx="1"/>
          </p:nvPr>
        </p:nvSpPr>
        <p:spPr>
          <a:xfrm>
            <a:off x="76200" y="2667000"/>
            <a:ext cx="6096000" cy="3810000"/>
          </a:xfrm>
        </p:spPr>
        <p:txBody>
          <a:bodyPr/>
          <a:lstStyle/>
          <a:p>
            <a:pPr marL="0" indent="0">
              <a:buFontTx/>
              <a:buNone/>
              <a:defRPr/>
            </a:pPr>
            <a:r>
              <a:rPr lang="en-US" altLang="en-US" sz="2000" dirty="0"/>
              <a:t>A small percentage of Americans had the largest percent of the wealth.</a:t>
            </a:r>
          </a:p>
          <a:p>
            <a:pPr marL="0" indent="0">
              <a:buFontTx/>
              <a:buNone/>
              <a:defRPr/>
            </a:pPr>
            <a:endParaRPr lang="en-US" altLang="en-US" sz="2000" dirty="0"/>
          </a:p>
          <a:p>
            <a:pPr marL="0" indent="0">
              <a:buFontTx/>
              <a:buNone/>
              <a:defRPr/>
            </a:pPr>
            <a:r>
              <a:rPr lang="en-US" altLang="en-US" sz="2000" dirty="0"/>
              <a:t>With new farm equipment, electricity &amp; fertilizers </a:t>
            </a:r>
            <a:r>
              <a:rPr lang="en-US" altLang="en-US" sz="2000" b="1" dirty="0"/>
              <a:t>farmers</a:t>
            </a:r>
            <a:r>
              <a:rPr lang="en-US" altLang="en-US" sz="2000" dirty="0"/>
              <a:t> faced lower incomes due to </a:t>
            </a:r>
            <a:r>
              <a:rPr lang="en-US" altLang="en-US" sz="2000" b="1" dirty="0"/>
              <a:t>overproduction</a:t>
            </a:r>
            <a:r>
              <a:rPr lang="en-US" altLang="en-US" sz="2000" dirty="0"/>
              <a:t> of crops and </a:t>
            </a:r>
            <a:r>
              <a:rPr lang="en-US" altLang="en-US" sz="2000" b="1" dirty="0"/>
              <a:t>lower demand for U.S. farm products in Europe</a:t>
            </a:r>
          </a:p>
          <a:p>
            <a:pPr>
              <a:defRPr/>
            </a:pPr>
            <a:endParaRPr lang="en-US" altLang="en-US" sz="2000" dirty="0"/>
          </a:p>
          <a:p>
            <a:pPr marL="0" indent="0">
              <a:buFontTx/>
              <a:buNone/>
              <a:defRPr/>
            </a:pPr>
            <a:r>
              <a:rPr lang="en-US" altLang="en-US" sz="2000" dirty="0"/>
              <a:t>Workers in factories faced competition for jobs with immigrants. Unable to form unions due to </a:t>
            </a:r>
            <a:r>
              <a:rPr lang="en-US" altLang="en-US" sz="2000" b="1" i="1" dirty="0">
                <a:solidFill>
                  <a:srgbClr val="FF0000"/>
                </a:solidFill>
              </a:rPr>
              <a:t>red scare</a:t>
            </a:r>
          </a:p>
          <a:p>
            <a:pPr marL="0" indent="0">
              <a:buFontTx/>
              <a:buNone/>
              <a:defRPr/>
            </a:pPr>
            <a:endParaRPr lang="en-US" altLang="en-US" sz="2000" dirty="0"/>
          </a:p>
          <a:p>
            <a:pPr marL="0" indent="0">
              <a:buFontTx/>
              <a:buNone/>
              <a:defRPr/>
            </a:pPr>
            <a:r>
              <a:rPr lang="en-US" altLang="en-US" sz="2000" dirty="0"/>
              <a:t>Minority Groups faced discrimination.</a:t>
            </a:r>
          </a:p>
          <a:p>
            <a:pPr>
              <a:defRPr/>
            </a:pPr>
            <a:endParaRPr lang="en-US" altLang="en-US" sz="2800" dirty="0"/>
          </a:p>
        </p:txBody>
      </p:sp>
      <p:pic>
        <p:nvPicPr>
          <p:cNvPr id="27652" name="Picture 4">
            <a:extLst>
              <a:ext uri="{FF2B5EF4-FFF2-40B4-BE49-F238E27FC236}">
                <a16:creationId xmlns:a16="http://schemas.microsoft.com/office/drawing/2014/main" id="{E689DF87-5F67-DC4A-9447-844B5D7D6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550" y="152400"/>
            <a:ext cx="21018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a:extLst>
              <a:ext uri="{FF2B5EF4-FFF2-40B4-BE49-F238E27FC236}">
                <a16:creationId xmlns:a16="http://schemas.microsoft.com/office/drawing/2014/main" id="{D79B063A-A849-3247-6F06-AE371F01A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819400"/>
            <a:ext cx="315436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a:extLst>
              <a:ext uri="{FF2B5EF4-FFF2-40B4-BE49-F238E27FC236}">
                <a16:creationId xmlns:a16="http://schemas.microsoft.com/office/drawing/2014/main" id="{956F8CF2-DB74-65C4-223D-67273F63C1AA}"/>
              </a:ext>
            </a:extLst>
          </p:cNvPr>
          <p:cNvGraphicFramePr>
            <a:graphicFrameLocks noGrp="1"/>
          </p:cNvGraphicFramePr>
          <p:nvPr/>
        </p:nvGraphicFramePr>
        <p:xfrm>
          <a:off x="285750" y="381000"/>
          <a:ext cx="6226175" cy="2286000"/>
        </p:xfrm>
        <a:graphic>
          <a:graphicData uri="http://schemas.openxmlformats.org/drawingml/2006/table">
            <a:tbl>
              <a:tblPr firstRow="1" firstCol="1" bandRow="1">
                <a:tableStyleId>{5C22544A-7EE6-4342-B048-85BDC9FD1C3A}</a:tableStyleId>
              </a:tblPr>
              <a:tblGrid>
                <a:gridCol w="6226175">
                  <a:extLst>
                    <a:ext uri="{9D8B030D-6E8A-4147-A177-3AD203B41FA5}">
                      <a16:colId xmlns:a16="http://schemas.microsoft.com/office/drawing/2014/main" val="20000"/>
                    </a:ext>
                  </a:extLst>
                </a:gridCol>
              </a:tblGrid>
              <a:tr h="681258">
                <a:tc>
                  <a:txBody>
                    <a:bodyPr/>
                    <a:lstStyle/>
                    <a:p>
                      <a:pPr marL="0" marR="0">
                        <a:spcBef>
                          <a:spcPts val="0"/>
                        </a:spcBef>
                        <a:spcAft>
                          <a:spcPts val="0"/>
                        </a:spcAft>
                      </a:pPr>
                      <a:r>
                        <a:rPr lang="en-US" sz="2400" b="1" dirty="0">
                          <a:solidFill>
                            <a:schemeClr val="tx1"/>
                          </a:solidFill>
                          <a:effectLst/>
                        </a:rPr>
                        <a:t>An BOOMING ECONOMY!</a:t>
                      </a:r>
                      <a:endParaRPr lang="en-US" sz="2400" b="1" dirty="0">
                        <a:solidFill>
                          <a:schemeClr val="tx1"/>
                        </a:solidFill>
                        <a:effectLst/>
                        <a:latin typeface="Calibri"/>
                        <a:ea typeface="Calibri"/>
                        <a:cs typeface="Times New Roman"/>
                      </a:endParaRPr>
                    </a:p>
                  </a:txBody>
                  <a:tcPr marL="68586" marR="68586" marT="0" marB="0"/>
                </a:tc>
                <a:extLst>
                  <a:ext uri="{0D108BD9-81ED-4DB2-BD59-A6C34878D82A}">
                    <a16:rowId xmlns:a16="http://schemas.microsoft.com/office/drawing/2014/main" val="10000"/>
                  </a:ext>
                </a:extLst>
              </a:tr>
              <a:tr h="1604742">
                <a:tc>
                  <a:txBody>
                    <a:bodyPr/>
                    <a:lstStyle/>
                    <a:p>
                      <a:pPr marL="0" marR="0">
                        <a:spcBef>
                          <a:spcPts val="0"/>
                        </a:spcBef>
                        <a:spcAft>
                          <a:spcPts val="0"/>
                        </a:spcAft>
                      </a:pPr>
                      <a:r>
                        <a:rPr lang="en-US" sz="600" dirty="0">
                          <a:effectLst/>
                        </a:rPr>
                        <a:t> </a:t>
                      </a:r>
                      <a:endParaRPr lang="en-US" sz="1100" dirty="0">
                        <a:effectLst/>
                      </a:endParaRPr>
                    </a:p>
                    <a:p>
                      <a:pPr marL="0" marR="0">
                        <a:spcBef>
                          <a:spcPts val="0"/>
                        </a:spcBef>
                        <a:spcAft>
                          <a:spcPts val="0"/>
                        </a:spcAft>
                      </a:pPr>
                      <a:r>
                        <a:rPr lang="en-US" sz="2000" b="0" dirty="0">
                          <a:solidFill>
                            <a:schemeClr val="tx1"/>
                          </a:solidFill>
                          <a:effectLst/>
                        </a:rPr>
                        <a:t>The U.S. experienced unprecedented economic growth during the 1920s, but not everyone shared in the prosperity.  There was a widening </a:t>
                      </a:r>
                      <a:r>
                        <a:rPr lang="en-US" sz="2000" b="0" u="sng" dirty="0">
                          <a:solidFill>
                            <a:schemeClr val="tx1"/>
                          </a:solidFill>
                          <a:effectLst/>
                        </a:rPr>
                        <a:t>GAP</a:t>
                      </a:r>
                      <a:r>
                        <a:rPr lang="en-US" sz="2000" b="0" dirty="0">
                          <a:solidFill>
                            <a:schemeClr val="tx1"/>
                          </a:solidFill>
                          <a:effectLst/>
                        </a:rPr>
                        <a:t> between the “haves” and the “have nots.”</a:t>
                      </a:r>
                      <a:endParaRPr lang="en-US" sz="2000" b="0" dirty="0">
                        <a:solidFill>
                          <a:schemeClr val="tx1"/>
                        </a:solidFill>
                        <a:effectLst/>
                        <a:latin typeface="Calibri"/>
                        <a:ea typeface="Calibri"/>
                        <a:cs typeface="Times New Roman"/>
                      </a:endParaRPr>
                    </a:p>
                  </a:txBody>
                  <a:tcPr marL="68586" marR="68586" marT="0" marB="0"/>
                </a:tc>
                <a:extLst>
                  <a:ext uri="{0D108BD9-81ED-4DB2-BD59-A6C34878D82A}">
                    <a16:rowId xmlns:a16="http://schemas.microsoft.com/office/drawing/2014/main" val="10001"/>
                  </a:ext>
                </a:extLst>
              </a:tr>
            </a:tbl>
          </a:graphicData>
        </a:graphic>
      </p:graphicFrame>
      <p:pic>
        <p:nvPicPr>
          <p:cNvPr id="54278" name="Picture 6">
            <a:extLst>
              <a:ext uri="{FF2B5EF4-FFF2-40B4-BE49-F238E27FC236}">
                <a16:creationId xmlns:a16="http://schemas.microsoft.com/office/drawing/2014/main" id="{B1475D83-DBF9-DAA0-FD8B-2D663E400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925" y="4678363"/>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0-#ppt_w/2"/>
                                          </p:val>
                                        </p:tav>
                                        <p:tav tm="100000">
                                          <p:val>
                                            <p:strVal val="#ppt_x"/>
                                          </p:val>
                                        </p:tav>
                                      </p:tavLst>
                                    </p:anim>
                                    <p:anim calcmode="lin" valueType="num">
                                      <p:cBhvr additive="base">
                                        <p:cTn id="8" dur="500" fill="hold"/>
                                        <p:tgtEl>
                                          <p:spTgt spid="276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wipe(left)">
                                      <p:cBhvr>
                                        <p:cTn id="12" dur="500"/>
                                        <p:tgtEl>
                                          <p:spTgt spid="27651"/>
                                        </p:tgtEl>
                                      </p:cBhvr>
                                    </p:animEffect>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499"/>
                                          </p:stCondLst>
                                        </p:cTn>
                                        <p:tgtEl>
                                          <p:spTgt spid="27652"/>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nodeType="afterEffect">
                                  <p:stCondLst>
                                    <p:cond delay="1000"/>
                                  </p:stCondLst>
                                  <p:childTnLst>
                                    <p:set>
                                      <p:cBhvr>
                                        <p:cTn id="18" dur="1" fill="hold">
                                          <p:stCondLst>
                                            <p:cond delay="499"/>
                                          </p:stCondLst>
                                        </p:cTn>
                                        <p:tgtEl>
                                          <p:spTgt spid="276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nodeType="clickEffect">
                                  <p:stCondLst>
                                    <p:cond delay="0"/>
                                  </p:stCondLst>
                                  <p:childTnLst>
                                    <p:set>
                                      <p:cBhvr>
                                        <p:cTn id="29" dur="1" fill="hold">
                                          <p:stCondLst>
                                            <p:cond delay="0"/>
                                          </p:stCondLst>
                                        </p:cTn>
                                        <p:tgtEl>
                                          <p:spTgt spid="54278"/>
                                        </p:tgtEl>
                                        <p:attrNameLst>
                                          <p:attrName>style.visibility</p:attrName>
                                        </p:attrNameLst>
                                      </p:cBhvr>
                                      <p:to>
                                        <p:strVal val="visible"/>
                                      </p:to>
                                    </p:set>
                                    <p:animEffect transition="in" filter="fade">
                                      <p:cBhvr>
                                        <p:cTn id="30" dur="1000"/>
                                        <p:tgtEl>
                                          <p:spTgt spid="54278"/>
                                        </p:tgtEl>
                                      </p:cBhvr>
                                    </p:animEffect>
                                    <p:anim calcmode="lin" valueType="num">
                                      <p:cBhvr>
                                        <p:cTn id="31" dur="1000" fill="hold"/>
                                        <p:tgtEl>
                                          <p:spTgt spid="54278"/>
                                        </p:tgtEl>
                                        <p:attrNameLst>
                                          <p:attrName>ppt_x</p:attrName>
                                        </p:attrNameLst>
                                      </p:cBhvr>
                                      <p:tavLst>
                                        <p:tav tm="0">
                                          <p:val>
                                            <p:strVal val="#ppt_x"/>
                                          </p:val>
                                        </p:tav>
                                        <p:tav tm="100000">
                                          <p:val>
                                            <p:strVal val="#ppt_x"/>
                                          </p:val>
                                        </p:tav>
                                      </p:tavLst>
                                    </p:anim>
                                    <p:anim calcmode="lin" valueType="num">
                                      <p:cBhvr>
                                        <p:cTn id="32"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utoUpdateAnimBg="0"/>
      <p:bldP spid="27651"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E8FAE-7F47-6531-1FA4-3BD991E5E252}"/>
              </a:ext>
            </a:extLst>
          </p:cNvPr>
          <p:cNvSpPr>
            <a:spLocks noGrp="1" noChangeArrowheads="1"/>
          </p:cNvSpPr>
          <p:nvPr>
            <p:ph type="title"/>
          </p:nvPr>
        </p:nvSpPr>
        <p:spPr>
          <a:xfrm>
            <a:off x="631825" y="31750"/>
            <a:ext cx="7826375" cy="741363"/>
          </a:xfrm>
        </p:spPr>
        <p:txBody>
          <a:bodyPr/>
          <a:lstStyle/>
          <a:p>
            <a:r>
              <a:rPr lang="en-US" altLang="en-US" sz="4000" b="1"/>
              <a:t>Learning Objective</a:t>
            </a:r>
          </a:p>
        </p:txBody>
      </p:sp>
      <p:sp>
        <p:nvSpPr>
          <p:cNvPr id="3" name="Content Placeholder 2">
            <a:extLst>
              <a:ext uri="{FF2B5EF4-FFF2-40B4-BE49-F238E27FC236}">
                <a16:creationId xmlns:a16="http://schemas.microsoft.com/office/drawing/2014/main" id="{A565E5C3-893F-FA0D-17F3-F087BCFD2B51}"/>
              </a:ext>
            </a:extLst>
          </p:cNvPr>
          <p:cNvSpPr>
            <a:spLocks noGrp="1" noChangeArrowheads="1"/>
          </p:cNvSpPr>
          <p:nvPr>
            <p:ph idx="1"/>
          </p:nvPr>
        </p:nvSpPr>
        <p:spPr>
          <a:xfrm>
            <a:off x="430213" y="696913"/>
            <a:ext cx="8229600" cy="3238500"/>
          </a:xfrm>
        </p:spPr>
        <p:txBody>
          <a:bodyPr/>
          <a:lstStyle/>
          <a:p>
            <a:pPr marL="0" indent="0" algn="ctr">
              <a:buFontTx/>
              <a:buNone/>
            </a:pPr>
            <a:r>
              <a:rPr lang="en-US" altLang="en-US" dirty="0"/>
              <a:t>How did cultural values change?</a:t>
            </a:r>
          </a:p>
          <a:p>
            <a:pPr marL="0" indent="0" algn="ctr">
              <a:buFontTx/>
              <a:buNone/>
            </a:pPr>
            <a:endParaRPr lang="en-US" altLang="en-US" sz="2400" dirty="0"/>
          </a:p>
          <a:p>
            <a:pPr marL="0" indent="0" algn="ctr">
              <a:buFontTx/>
              <a:buNone/>
            </a:pPr>
            <a:r>
              <a:rPr lang="en-US" altLang="en-US" sz="2400" dirty="0"/>
              <a:t>Things to look for ---</a:t>
            </a:r>
          </a:p>
          <a:p>
            <a:pPr marL="0" indent="0" algn="ctr">
              <a:buFontTx/>
              <a:buNone/>
            </a:pPr>
            <a:endParaRPr lang="en-US" altLang="en-US" sz="2400" dirty="0"/>
          </a:p>
          <a:p>
            <a:pPr marL="0" indent="0">
              <a:buFontTx/>
              <a:buAutoNum type="arabicPeriod"/>
            </a:pPr>
            <a:r>
              <a:rPr lang="en-US" altLang="en-US" dirty="0"/>
              <a:t> Prohibition and the 18</a:t>
            </a:r>
            <a:r>
              <a:rPr lang="en-US" altLang="en-US" baseline="30000" dirty="0"/>
              <a:t>th</a:t>
            </a:r>
            <a:r>
              <a:rPr lang="en-US" altLang="en-US" dirty="0"/>
              <a:t> Amendment.</a:t>
            </a:r>
          </a:p>
          <a:p>
            <a:pPr marL="0" indent="0">
              <a:buFontTx/>
              <a:buAutoNum type="arabicPeriod"/>
            </a:pPr>
            <a:r>
              <a:rPr lang="en-US" altLang="en-US" dirty="0"/>
              <a:t> Religion vs. Science.</a:t>
            </a:r>
          </a:p>
        </p:txBody>
      </p:sp>
      <p:pic>
        <p:nvPicPr>
          <p:cNvPr id="840708" name="Picture 3">
            <a:extLst>
              <a:ext uri="{FF2B5EF4-FFF2-40B4-BE49-F238E27FC236}">
                <a16:creationId xmlns:a16="http://schemas.microsoft.com/office/drawing/2014/main" id="{03DB3CCE-787F-D929-EBFE-6DAE14E0E2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800600"/>
            <a:ext cx="36576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709" name="Picture 4">
            <a:extLst>
              <a:ext uri="{FF2B5EF4-FFF2-40B4-BE49-F238E27FC236}">
                <a16:creationId xmlns:a16="http://schemas.microsoft.com/office/drawing/2014/main" id="{BAE9333B-8D57-0CF2-FB24-C0FFD3FA8D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40100"/>
            <a:ext cx="1624013"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a:extLst>
              <a:ext uri="{FF2B5EF4-FFF2-40B4-BE49-F238E27FC236}">
                <a16:creationId xmlns:a16="http://schemas.microsoft.com/office/drawing/2014/main" id="{881C0475-F117-7785-82A9-03B2D6280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724400"/>
            <a:ext cx="2881313"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150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2000"/>
                                        <p:tgtEl>
                                          <p:spTgt spid="3">
                                            <p:txEl>
                                              <p:pRg st="4" end="4"/>
                                            </p:txEl>
                                          </p:spTgt>
                                        </p:tgtEl>
                                      </p:cBhvr>
                                    </p:animEffect>
                                  </p:childTnLst>
                                </p:cTn>
                              </p:par>
                            </p:childTnLst>
                          </p:cTn>
                        </p:par>
                        <p:par>
                          <p:cTn id="17" fill="hold" nodeType="afterGroup">
                            <p:stCondLst>
                              <p:cond delay="4500"/>
                            </p:stCondLst>
                            <p:childTnLst>
                              <p:par>
                                <p:cTn id="18" presetID="22" presetClass="entr" presetSubtype="8" fill="hold" nodeType="afterEffect">
                                  <p:stCondLst>
                                    <p:cond delay="150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left)">
                                      <p:cBhvr>
                                        <p:cTn id="20" dur="2000"/>
                                        <p:tgtEl>
                                          <p:spTgt spid="3">
                                            <p:txEl>
                                              <p:pRg st="5" end="5"/>
                                            </p:txEl>
                                          </p:spTgt>
                                        </p:tgtEl>
                                      </p:cBhvr>
                                    </p:animEffect>
                                  </p:childTnLst>
                                </p:cTn>
                              </p:par>
                              <p:par>
                                <p:cTn id="21" presetID="2" presetClass="entr" presetSubtype="2" fill="hold" nodeType="withEffect">
                                  <p:stCondLst>
                                    <p:cond delay="1500"/>
                                  </p:stCondLst>
                                  <p:childTnLst>
                                    <p:set>
                                      <p:cBhvr>
                                        <p:cTn id="22" dur="1" fill="hold">
                                          <p:stCondLst>
                                            <p:cond delay="0"/>
                                          </p:stCondLst>
                                        </p:cTn>
                                        <p:tgtEl>
                                          <p:spTgt spid="66564"/>
                                        </p:tgtEl>
                                        <p:attrNameLst>
                                          <p:attrName>style.visibility</p:attrName>
                                        </p:attrNameLst>
                                      </p:cBhvr>
                                      <p:to>
                                        <p:strVal val="visible"/>
                                      </p:to>
                                    </p:set>
                                    <p:anim calcmode="lin" valueType="num">
                                      <p:cBhvr additive="base">
                                        <p:cTn id="23" dur="500" fill="hold"/>
                                        <p:tgtEl>
                                          <p:spTgt spid="66564"/>
                                        </p:tgtEl>
                                        <p:attrNameLst>
                                          <p:attrName>ppt_x</p:attrName>
                                        </p:attrNameLst>
                                      </p:cBhvr>
                                      <p:tavLst>
                                        <p:tav tm="0">
                                          <p:val>
                                            <p:strVal val="1+#ppt_w/2"/>
                                          </p:val>
                                        </p:tav>
                                        <p:tav tm="100000">
                                          <p:val>
                                            <p:strVal val="#ppt_x"/>
                                          </p:val>
                                        </p:tav>
                                      </p:tavLst>
                                    </p:anim>
                                    <p:anim calcmode="lin" valueType="num">
                                      <p:cBhvr additive="base">
                                        <p:cTn id="24" dur="500" fill="hold"/>
                                        <p:tgtEl>
                                          <p:spTgt spid="665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848AEF8-8E50-16C6-2E55-82C1296CE107}"/>
              </a:ext>
            </a:extLst>
          </p:cNvPr>
          <p:cNvSpPr>
            <a:spLocks noGrp="1" noChangeArrowheads="1"/>
          </p:cNvSpPr>
          <p:nvPr>
            <p:ph type="title"/>
          </p:nvPr>
        </p:nvSpPr>
        <p:spPr>
          <a:xfrm>
            <a:off x="-76200" y="723900"/>
            <a:ext cx="6477000" cy="533400"/>
          </a:xfrm>
        </p:spPr>
        <p:txBody>
          <a:bodyPr/>
          <a:lstStyle/>
          <a:p>
            <a:pPr eaLnBrk="1" hangingPunct="1"/>
            <a:r>
              <a:rPr lang="en-US" altLang="en-US" sz="2800" dirty="0"/>
              <a:t>Temperance Movement and Prohibition</a:t>
            </a:r>
          </a:p>
        </p:txBody>
      </p:sp>
      <p:sp>
        <p:nvSpPr>
          <p:cNvPr id="12291" name="Rectangle 3">
            <a:extLst>
              <a:ext uri="{FF2B5EF4-FFF2-40B4-BE49-F238E27FC236}">
                <a16:creationId xmlns:a16="http://schemas.microsoft.com/office/drawing/2014/main" id="{E5F461B2-D28D-F525-C500-D04919A61163}"/>
              </a:ext>
            </a:extLst>
          </p:cNvPr>
          <p:cNvSpPr>
            <a:spLocks noGrp="1" noChangeArrowheads="1"/>
          </p:cNvSpPr>
          <p:nvPr>
            <p:ph type="body" idx="1"/>
          </p:nvPr>
        </p:nvSpPr>
        <p:spPr>
          <a:xfrm>
            <a:off x="0" y="1524000"/>
            <a:ext cx="6248400" cy="5257800"/>
          </a:xfrm>
        </p:spPr>
        <p:txBody>
          <a:bodyPr/>
          <a:lstStyle/>
          <a:p>
            <a:pPr eaLnBrk="1" hangingPunct="1"/>
            <a:r>
              <a:rPr lang="en-US" altLang="en-US" sz="2400"/>
              <a:t>During the Progressive Era the growth of </a:t>
            </a:r>
            <a:r>
              <a:rPr lang="en-US" altLang="en-US" sz="2400" b="1">
                <a:solidFill>
                  <a:srgbClr val="FF0000"/>
                </a:solidFill>
              </a:rPr>
              <a:t>Temperance Movement</a:t>
            </a:r>
            <a:r>
              <a:rPr lang="en-US" altLang="en-US" sz="2400">
                <a:solidFill>
                  <a:srgbClr val="FF0000"/>
                </a:solidFill>
              </a:rPr>
              <a:t> (those against the drinking of alcohol) </a:t>
            </a:r>
            <a:r>
              <a:rPr lang="en-US" altLang="en-US" sz="2400"/>
              <a:t>led to the passage of </a:t>
            </a:r>
            <a:r>
              <a:rPr lang="en-US" altLang="en-US" sz="2400" b="1">
                <a:solidFill>
                  <a:srgbClr val="FF0000"/>
                </a:solidFill>
              </a:rPr>
              <a:t>18</a:t>
            </a:r>
            <a:r>
              <a:rPr lang="en-US" altLang="en-US" sz="2400" b="1" baseline="30000">
                <a:solidFill>
                  <a:srgbClr val="FF0000"/>
                </a:solidFill>
              </a:rPr>
              <a:t>th</a:t>
            </a:r>
            <a:r>
              <a:rPr lang="en-US" altLang="en-US" sz="2400">
                <a:solidFill>
                  <a:srgbClr val="FF0000"/>
                </a:solidFill>
              </a:rPr>
              <a:t> </a:t>
            </a:r>
            <a:r>
              <a:rPr lang="en-US" altLang="en-US" sz="2400" b="1">
                <a:solidFill>
                  <a:srgbClr val="FF0000"/>
                </a:solidFill>
              </a:rPr>
              <a:t>Amendment</a:t>
            </a:r>
            <a:r>
              <a:rPr lang="en-US" altLang="en-US" sz="2400"/>
              <a:t>.</a:t>
            </a:r>
          </a:p>
          <a:p>
            <a:pPr eaLnBrk="1" hangingPunct="1"/>
            <a:r>
              <a:rPr lang="en-US" altLang="en-US" sz="2400"/>
              <a:t>The Temperance Movement thought that drinking alcohol was sinful, led to crime, and domestic violence.</a:t>
            </a:r>
          </a:p>
          <a:p>
            <a:pPr eaLnBrk="1" hangingPunct="1"/>
            <a:r>
              <a:rPr lang="en-US" altLang="en-US" sz="2400" b="1">
                <a:solidFill>
                  <a:srgbClr val="0000FF"/>
                </a:solidFill>
              </a:rPr>
              <a:t>Frances Willard </a:t>
            </a:r>
            <a:r>
              <a:rPr lang="en-US" altLang="en-US" sz="2400"/>
              <a:t>was an outspoken leader of Temperance Movement, women’s rights, women’s suffrage &amp; better working conditions for labor.</a:t>
            </a:r>
          </a:p>
          <a:p>
            <a:pPr eaLnBrk="1" hangingPunct="1"/>
            <a:endParaRPr lang="en-US" altLang="en-US" sz="2800"/>
          </a:p>
        </p:txBody>
      </p:sp>
      <p:pic>
        <p:nvPicPr>
          <p:cNvPr id="12292" name="Picture 4" descr="temperance">
            <a:extLst>
              <a:ext uri="{FF2B5EF4-FFF2-40B4-BE49-F238E27FC236}">
                <a16:creationId xmlns:a16="http://schemas.microsoft.com/office/drawing/2014/main" id="{4496BB44-4A58-8BA7-CB6D-5B614C95B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838" y="990600"/>
            <a:ext cx="2824162"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a:extLst>
              <a:ext uri="{FF2B5EF4-FFF2-40B4-BE49-F238E27FC236}">
                <a16:creationId xmlns:a16="http://schemas.microsoft.com/office/drawing/2014/main" id="{C37111A8-58D0-61D4-1FA6-034880585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084638"/>
            <a:ext cx="1981200" cy="26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a:extLst>
              <a:ext uri="{FF2B5EF4-FFF2-40B4-BE49-F238E27FC236}">
                <a16:creationId xmlns:a16="http://schemas.microsoft.com/office/drawing/2014/main" id="{F000EA79-6BA2-E7E4-F412-7F89F24E2D6E}"/>
              </a:ext>
            </a:extLst>
          </p:cNvPr>
          <p:cNvSpPr txBox="1">
            <a:spLocks noChangeArrowheads="1"/>
          </p:cNvSpPr>
          <p:nvPr/>
        </p:nvSpPr>
        <p:spPr bwMode="auto">
          <a:xfrm>
            <a:off x="203200" y="139700"/>
            <a:ext cx="8915400" cy="533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t>Attempts to Preserve Traditional Values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anim calcmode="lin" valueType="num">
                                      <p:cBhvr>
                                        <p:cTn id="8" dur="2000" fill="hold"/>
                                        <p:tgtEl>
                                          <p:spTgt spid="12290"/>
                                        </p:tgtEl>
                                        <p:attrNameLst>
                                          <p:attrName>style.rotation</p:attrName>
                                        </p:attrNameLst>
                                      </p:cBhvr>
                                      <p:tavLst>
                                        <p:tav tm="0">
                                          <p:val>
                                            <p:fltVal val="720"/>
                                          </p:val>
                                        </p:tav>
                                        <p:tav tm="100000">
                                          <p:val>
                                            <p:fltVal val="0"/>
                                          </p:val>
                                        </p:tav>
                                      </p:tavLst>
                                    </p:anim>
                                    <p:anim calcmode="lin" valueType="num">
                                      <p:cBhvr>
                                        <p:cTn id="9" dur="2000" fill="hold"/>
                                        <p:tgtEl>
                                          <p:spTgt spid="12290"/>
                                        </p:tgtEl>
                                        <p:attrNameLst>
                                          <p:attrName>ppt_h</p:attrName>
                                        </p:attrNameLst>
                                      </p:cBhvr>
                                      <p:tavLst>
                                        <p:tav tm="0">
                                          <p:val>
                                            <p:fltVal val="0"/>
                                          </p:val>
                                        </p:tav>
                                        <p:tav tm="100000">
                                          <p:val>
                                            <p:strVal val="#ppt_h"/>
                                          </p:val>
                                        </p:tav>
                                      </p:tavLst>
                                    </p:anim>
                                    <p:anim calcmode="lin" valueType="num">
                                      <p:cBhvr>
                                        <p:cTn id="10" dur="2000" fill="hold"/>
                                        <p:tgtEl>
                                          <p:spTgt spid="12290"/>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 presetClass="entr" presetSubtype="10" fill="hold" nodeType="after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Effect transition="in" filter="blinds(horizontal)">
                                      <p:cBhvr>
                                        <p:cTn id="14" dur="2000"/>
                                        <p:tgtEl>
                                          <p:spTgt spid="12291">
                                            <p:txEl>
                                              <p:pRg st="0" end="0"/>
                                            </p:txEl>
                                          </p:spTgt>
                                        </p:tgtEl>
                                      </p:cBhvr>
                                    </p:animEffect>
                                  </p:childTnLst>
                                </p:cTn>
                              </p:par>
                              <p:par>
                                <p:cTn id="15" presetID="4" presetClass="entr" presetSubtype="16" fill="hold" nodeType="withEffect">
                                  <p:stCondLst>
                                    <p:cond delay="500"/>
                                  </p:stCondLst>
                                  <p:childTnLst>
                                    <p:set>
                                      <p:cBhvr>
                                        <p:cTn id="16" dur="1" fill="hold">
                                          <p:stCondLst>
                                            <p:cond delay="0"/>
                                          </p:stCondLst>
                                        </p:cTn>
                                        <p:tgtEl>
                                          <p:spTgt spid="12292"/>
                                        </p:tgtEl>
                                        <p:attrNameLst>
                                          <p:attrName>style.visibility</p:attrName>
                                        </p:attrNameLst>
                                      </p:cBhvr>
                                      <p:to>
                                        <p:strVal val="visible"/>
                                      </p:to>
                                    </p:set>
                                    <p:animEffect transition="in" filter="box(in)">
                                      <p:cBhvr>
                                        <p:cTn id="17" dur="500"/>
                                        <p:tgtEl>
                                          <p:spTgt spid="12292"/>
                                        </p:tgtEl>
                                      </p:cBhvr>
                                    </p:animEffect>
                                  </p:childTnLst>
                                </p:cTn>
                              </p:par>
                            </p:childTnLst>
                          </p:cTn>
                        </p:par>
                        <p:par>
                          <p:cTn id="18" fill="hold" nodeType="afterGroup">
                            <p:stCondLst>
                              <p:cond delay="4000"/>
                            </p:stCondLst>
                            <p:childTnLst>
                              <p:par>
                                <p:cTn id="19" presetID="3" presetClass="entr" presetSubtype="10" fill="hold" nodeType="afterEffect">
                                  <p:stCondLst>
                                    <p:cond delay="2000"/>
                                  </p:stCondLst>
                                  <p:childTnLst>
                                    <p:set>
                                      <p:cBhvr>
                                        <p:cTn id="20" dur="1" fill="hold">
                                          <p:stCondLst>
                                            <p:cond delay="0"/>
                                          </p:stCondLst>
                                        </p:cTn>
                                        <p:tgtEl>
                                          <p:spTgt spid="12291">
                                            <p:txEl>
                                              <p:pRg st="1" end="1"/>
                                            </p:txEl>
                                          </p:spTgt>
                                        </p:tgtEl>
                                        <p:attrNameLst>
                                          <p:attrName>style.visibility</p:attrName>
                                        </p:attrNameLst>
                                      </p:cBhvr>
                                      <p:to>
                                        <p:strVal val="visible"/>
                                      </p:to>
                                    </p:set>
                                    <p:animEffect transition="in" filter="blinds(horizontal)">
                                      <p:cBhvr>
                                        <p:cTn id="21" dur="2000"/>
                                        <p:tgtEl>
                                          <p:spTgt spid="12291">
                                            <p:txEl>
                                              <p:pRg st="1" end="1"/>
                                            </p:txEl>
                                          </p:spTgt>
                                        </p:tgtEl>
                                      </p:cBhvr>
                                    </p:animEffect>
                                  </p:childTnLst>
                                </p:cTn>
                              </p:par>
                            </p:childTnLst>
                          </p:cTn>
                        </p:par>
                        <p:par>
                          <p:cTn id="22" fill="hold" nodeType="afterGroup">
                            <p:stCondLst>
                              <p:cond delay="8000"/>
                            </p:stCondLst>
                            <p:childTnLst>
                              <p:par>
                                <p:cTn id="23" presetID="3" presetClass="entr" presetSubtype="10" fill="hold" nodeType="afterEffect">
                                  <p:stCondLst>
                                    <p:cond delay="1000"/>
                                  </p:stCondLst>
                                  <p:childTnLst>
                                    <p:set>
                                      <p:cBhvr>
                                        <p:cTn id="24" dur="1" fill="hold">
                                          <p:stCondLst>
                                            <p:cond delay="0"/>
                                          </p:stCondLst>
                                        </p:cTn>
                                        <p:tgtEl>
                                          <p:spTgt spid="12291">
                                            <p:txEl>
                                              <p:pRg st="2" end="2"/>
                                            </p:txEl>
                                          </p:spTgt>
                                        </p:tgtEl>
                                        <p:attrNameLst>
                                          <p:attrName>style.visibility</p:attrName>
                                        </p:attrNameLst>
                                      </p:cBhvr>
                                      <p:to>
                                        <p:strVal val="visible"/>
                                      </p:to>
                                    </p:set>
                                    <p:animEffect transition="in" filter="blinds(horizontal)">
                                      <p:cBhvr>
                                        <p:cTn id="25" dur="500"/>
                                        <p:tgtEl>
                                          <p:spTgt spid="12291">
                                            <p:txEl>
                                              <p:pRg st="2" end="2"/>
                                            </p:txEl>
                                          </p:spTgt>
                                        </p:tgtEl>
                                      </p:cBhvr>
                                    </p:animEffect>
                                  </p:childTnLst>
                                </p:cTn>
                              </p:par>
                              <p:par>
                                <p:cTn id="26" presetID="6" presetClass="entr" presetSubtype="16" fill="hold" nodeType="withEffect">
                                  <p:stCondLst>
                                    <p:cond delay="1000"/>
                                  </p:stCondLst>
                                  <p:childTnLst>
                                    <p:set>
                                      <p:cBhvr>
                                        <p:cTn id="27" dur="1" fill="hold">
                                          <p:stCondLst>
                                            <p:cond delay="0"/>
                                          </p:stCondLst>
                                        </p:cTn>
                                        <p:tgtEl>
                                          <p:spTgt spid="28677"/>
                                        </p:tgtEl>
                                        <p:attrNameLst>
                                          <p:attrName>style.visibility</p:attrName>
                                        </p:attrNameLst>
                                      </p:cBhvr>
                                      <p:to>
                                        <p:strVal val="visible"/>
                                      </p:to>
                                    </p:set>
                                    <p:animEffect transition="in" filter="circle(in)">
                                      <p:cBhvr>
                                        <p:cTn id="28" dur="2000"/>
                                        <p:tgtEl>
                                          <p:spTgt spid="28677"/>
                                        </p:tgtEl>
                                      </p:cBhvr>
                                    </p:animEffect>
                                  </p:childTnLst>
                                </p:cTn>
                              </p:par>
                              <p:par>
                                <p:cTn id="29" presetID="35"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anim calcmode="lin" valueType="num">
                                      <p:cBhvr>
                                        <p:cTn id="32" dur="2000" fill="hold"/>
                                        <p:tgtEl>
                                          <p:spTgt spid="6"/>
                                        </p:tgtEl>
                                        <p:attrNameLst>
                                          <p:attrName>style.rotation</p:attrName>
                                        </p:attrNameLst>
                                      </p:cBhvr>
                                      <p:tavLst>
                                        <p:tav tm="0">
                                          <p:val>
                                            <p:fltVal val="720"/>
                                          </p:val>
                                        </p:tav>
                                        <p:tav tm="100000">
                                          <p:val>
                                            <p:fltVal val="0"/>
                                          </p:val>
                                        </p:tav>
                                      </p:tavLst>
                                    </p:anim>
                                    <p:anim calcmode="lin" valueType="num">
                                      <p:cBhvr>
                                        <p:cTn id="33" dur="2000" fill="hold"/>
                                        <p:tgtEl>
                                          <p:spTgt spid="6"/>
                                        </p:tgtEl>
                                        <p:attrNameLst>
                                          <p:attrName>ppt_h</p:attrName>
                                        </p:attrNameLst>
                                      </p:cBhvr>
                                      <p:tavLst>
                                        <p:tav tm="0">
                                          <p:val>
                                            <p:fltVal val="0"/>
                                          </p:val>
                                        </p:tav>
                                        <p:tav tm="100000">
                                          <p:val>
                                            <p:strVal val="#ppt_h"/>
                                          </p:val>
                                        </p:tav>
                                      </p:tavLst>
                                    </p:anim>
                                    <p:anim calcmode="lin" valueType="num">
                                      <p:cBhvr>
                                        <p:cTn id="34"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14D47E4-2CCC-28D6-74EB-B9992B0AEB06}"/>
              </a:ext>
            </a:extLst>
          </p:cNvPr>
          <p:cNvSpPr>
            <a:spLocks noGrp="1" noChangeArrowheads="1"/>
          </p:cNvSpPr>
          <p:nvPr>
            <p:ph type="title"/>
          </p:nvPr>
        </p:nvSpPr>
        <p:spPr>
          <a:xfrm>
            <a:off x="1489075" y="149225"/>
            <a:ext cx="7239000" cy="685800"/>
          </a:xfrm>
        </p:spPr>
        <p:txBody>
          <a:bodyPr/>
          <a:lstStyle/>
          <a:p>
            <a:pPr eaLnBrk="1" hangingPunct="1"/>
            <a:r>
              <a:rPr lang="en-US" altLang="en-US" sz="3200" b="1"/>
              <a:t>Prohibition - 18</a:t>
            </a:r>
            <a:r>
              <a:rPr lang="en-US" altLang="en-US" sz="3200" b="1" baseline="30000"/>
              <a:t>th</a:t>
            </a:r>
            <a:r>
              <a:rPr lang="en-US" altLang="en-US" sz="3200" b="1"/>
              <a:t> Amendment (1919)</a:t>
            </a:r>
          </a:p>
        </p:txBody>
      </p:sp>
      <p:sp>
        <p:nvSpPr>
          <p:cNvPr id="11267" name="Rectangle 3">
            <a:extLst>
              <a:ext uri="{FF2B5EF4-FFF2-40B4-BE49-F238E27FC236}">
                <a16:creationId xmlns:a16="http://schemas.microsoft.com/office/drawing/2014/main" id="{106F7874-B934-5362-6879-6F10BF0E6431}"/>
              </a:ext>
            </a:extLst>
          </p:cNvPr>
          <p:cNvSpPr>
            <a:spLocks noGrp="1" noChangeArrowheads="1"/>
          </p:cNvSpPr>
          <p:nvPr>
            <p:ph type="body" idx="1"/>
          </p:nvPr>
        </p:nvSpPr>
        <p:spPr>
          <a:xfrm>
            <a:off x="0" y="1143000"/>
            <a:ext cx="5456238" cy="5553075"/>
          </a:xfrm>
        </p:spPr>
        <p:txBody>
          <a:bodyPr/>
          <a:lstStyle/>
          <a:p>
            <a:pPr eaLnBrk="1" hangingPunct="1">
              <a:lnSpc>
                <a:spcPct val="90000"/>
              </a:lnSpc>
              <a:defRPr/>
            </a:pPr>
            <a:r>
              <a:rPr lang="en-US" altLang="en-US" sz="2200" dirty="0"/>
              <a:t>In 1919, the U.S. Congress passed the </a:t>
            </a:r>
            <a:r>
              <a:rPr lang="en-US" altLang="en-US" sz="2200" b="1" dirty="0">
                <a:solidFill>
                  <a:srgbClr val="FF0000"/>
                </a:solidFill>
              </a:rPr>
              <a:t>18</a:t>
            </a:r>
            <a:r>
              <a:rPr lang="en-US" altLang="en-US" sz="2200" b="1" baseline="30000" dirty="0">
                <a:solidFill>
                  <a:srgbClr val="FF0000"/>
                </a:solidFill>
              </a:rPr>
              <a:t>th</a:t>
            </a:r>
            <a:r>
              <a:rPr lang="en-US" altLang="en-US" sz="2200" b="1" dirty="0">
                <a:solidFill>
                  <a:srgbClr val="FF0000"/>
                </a:solidFill>
              </a:rPr>
              <a:t> Amendment</a:t>
            </a:r>
            <a:r>
              <a:rPr lang="en-US" altLang="en-US" sz="2200" dirty="0">
                <a:solidFill>
                  <a:srgbClr val="FF0000"/>
                </a:solidFill>
              </a:rPr>
              <a:t> </a:t>
            </a:r>
            <a:r>
              <a:rPr lang="en-US" altLang="en-US" sz="2200" dirty="0"/>
              <a:t>to the Constitution which </a:t>
            </a:r>
            <a:r>
              <a:rPr lang="en-US" altLang="en-US" sz="2200" dirty="0">
                <a:solidFill>
                  <a:srgbClr val="FF0000"/>
                </a:solidFill>
              </a:rPr>
              <a:t>banned the manufacture, sale, or distribution of alcohol.</a:t>
            </a:r>
          </a:p>
          <a:p>
            <a:pPr marL="0" indent="0" eaLnBrk="1" hangingPunct="1">
              <a:lnSpc>
                <a:spcPct val="90000"/>
              </a:lnSpc>
              <a:buFontTx/>
              <a:buNone/>
              <a:defRPr/>
            </a:pPr>
            <a:r>
              <a:rPr lang="en-US" altLang="en-US" sz="2200" b="1" dirty="0">
                <a:solidFill>
                  <a:srgbClr val="FF0000"/>
                </a:solidFill>
              </a:rPr>
              <a:t>Volstead Act</a:t>
            </a:r>
            <a:r>
              <a:rPr lang="en-US" altLang="en-US" sz="2200" dirty="0">
                <a:solidFill>
                  <a:srgbClr val="FF0000"/>
                </a:solidFill>
              </a:rPr>
              <a:t>-defined intoxicating</a:t>
            </a:r>
          </a:p>
          <a:p>
            <a:pPr marL="0" indent="0" eaLnBrk="1" hangingPunct="1">
              <a:lnSpc>
                <a:spcPct val="90000"/>
              </a:lnSpc>
              <a:buFontTx/>
              <a:buNone/>
              <a:defRPr/>
            </a:pPr>
            <a:r>
              <a:rPr lang="en-US" altLang="en-US" sz="2200" dirty="0">
                <a:solidFill>
                  <a:srgbClr val="FF0000"/>
                </a:solidFill>
              </a:rPr>
              <a:t>Liquors to include beer and wine.  </a:t>
            </a:r>
          </a:p>
          <a:p>
            <a:pPr marL="0" indent="0" eaLnBrk="1" hangingPunct="1">
              <a:lnSpc>
                <a:spcPct val="90000"/>
              </a:lnSpc>
              <a:buFontTx/>
              <a:buNone/>
              <a:defRPr/>
            </a:pPr>
            <a:r>
              <a:rPr lang="en-US" altLang="en-US" sz="2200" dirty="0">
                <a:solidFill>
                  <a:srgbClr val="FF0000"/>
                </a:solidFill>
              </a:rPr>
              <a:t>The law provided penalties for </a:t>
            </a:r>
          </a:p>
          <a:p>
            <a:pPr marL="0" indent="0" eaLnBrk="1" hangingPunct="1">
              <a:lnSpc>
                <a:spcPct val="90000"/>
              </a:lnSpc>
              <a:buFontTx/>
              <a:buNone/>
              <a:defRPr/>
            </a:pPr>
            <a:r>
              <a:rPr lang="en-US" altLang="en-US" sz="2200" dirty="0">
                <a:solidFill>
                  <a:srgbClr val="FF0000"/>
                </a:solidFill>
              </a:rPr>
              <a:t>the manufacturer, sale and transportation of alcoholic beverages but not for their consumption</a:t>
            </a:r>
          </a:p>
          <a:p>
            <a:pPr eaLnBrk="1" hangingPunct="1">
              <a:lnSpc>
                <a:spcPct val="90000"/>
              </a:lnSpc>
              <a:defRPr/>
            </a:pPr>
            <a:r>
              <a:rPr lang="en-US" altLang="en-US" sz="2200" dirty="0"/>
              <a:t>But instead of people obeying the law there was a growing </a:t>
            </a:r>
            <a:r>
              <a:rPr lang="en-US" altLang="en-US" sz="2200" b="1" i="1" dirty="0">
                <a:solidFill>
                  <a:srgbClr val="FF0000"/>
                </a:solidFill>
              </a:rPr>
              <a:t>disrespect</a:t>
            </a:r>
            <a:r>
              <a:rPr lang="en-US" altLang="en-US" sz="2200" dirty="0"/>
              <a:t> for the law.</a:t>
            </a:r>
          </a:p>
          <a:p>
            <a:pPr eaLnBrk="1" hangingPunct="1">
              <a:lnSpc>
                <a:spcPct val="90000"/>
              </a:lnSpc>
              <a:defRPr/>
            </a:pPr>
            <a:r>
              <a:rPr lang="en-US" altLang="en-US" sz="2200" dirty="0">
                <a:solidFill>
                  <a:srgbClr val="0000FF"/>
                </a:solidFill>
              </a:rPr>
              <a:t>Speakeasies</a:t>
            </a:r>
            <a:r>
              <a:rPr lang="en-US" altLang="en-US" sz="2200" dirty="0"/>
              <a:t> and </a:t>
            </a:r>
            <a:r>
              <a:rPr lang="en-US" altLang="en-US" sz="2200" dirty="0">
                <a:solidFill>
                  <a:srgbClr val="0000FF"/>
                </a:solidFill>
              </a:rPr>
              <a:t>bootlegging</a:t>
            </a:r>
            <a:r>
              <a:rPr lang="en-US" altLang="en-US" sz="2200" dirty="0"/>
              <a:t> alcohol allowed the average consumer to obtain liquor without any problems.</a:t>
            </a:r>
          </a:p>
        </p:txBody>
      </p:sp>
      <p:pic>
        <p:nvPicPr>
          <p:cNvPr id="11268" name="Picture 4" descr="prohibition gangster">
            <a:extLst>
              <a:ext uri="{FF2B5EF4-FFF2-40B4-BE49-F238E27FC236}">
                <a16:creationId xmlns:a16="http://schemas.microsoft.com/office/drawing/2014/main" id="{B261B41F-401D-D2A2-0618-CE6A33D66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1600"/>
            <a:ext cx="12954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a:extLst>
              <a:ext uri="{FF2B5EF4-FFF2-40B4-BE49-F238E27FC236}">
                <a16:creationId xmlns:a16="http://schemas.microsoft.com/office/drawing/2014/main" id="{13E3E1DE-5ABC-CB3A-5F73-231764E95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3667125"/>
            <a:ext cx="36195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4" name="Picture 8">
            <a:extLst>
              <a:ext uri="{FF2B5EF4-FFF2-40B4-BE49-F238E27FC236}">
                <a16:creationId xmlns:a16="http://schemas.microsoft.com/office/drawing/2014/main" id="{AB031D82-C5B0-3390-9A0A-B46E1A0E4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513" y="2667000"/>
            <a:ext cx="297815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7" name="Picture 11">
            <a:extLst>
              <a:ext uri="{FF2B5EF4-FFF2-40B4-BE49-F238E27FC236}">
                <a16:creationId xmlns:a16="http://schemas.microsoft.com/office/drawing/2014/main" id="{1089DFA3-30CF-97EF-EA4A-D9B20B42E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4675" y="914400"/>
            <a:ext cx="3119438"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See caption below">
            <a:extLst>
              <a:ext uri="{FF2B5EF4-FFF2-40B4-BE49-F238E27FC236}">
                <a16:creationId xmlns:a16="http://schemas.microsoft.com/office/drawing/2014/main" id="{DEA39F65-E31F-E99F-9889-177C58B22393}"/>
              </a:ext>
            </a:extLst>
          </p:cNvPr>
          <p:cNvPicPr>
            <a:picLocks noChangeAspect="1" noChangeArrowheads="1"/>
          </p:cNvPicPr>
          <p:nvPr/>
        </p:nvPicPr>
        <p:blipFill rotWithShape="1">
          <a:blip r:embed="rId6">
            <a:clrChange>
              <a:clrFrom>
                <a:srgbClr val="000000"/>
              </a:clrFrom>
              <a:clrTo>
                <a:srgbClr val="000000">
                  <a:alpha val="0"/>
                </a:srgbClr>
              </a:clrTo>
            </a:clrChange>
          </a:blip>
          <a:srcRect/>
          <a:stretch/>
        </p:blipFill>
        <p:spPr bwMode="auto">
          <a:xfrm>
            <a:off x="5590765" y="931357"/>
            <a:ext cx="3045646" cy="4066093"/>
          </a:xfrm>
          <a:prstGeom prst="rect">
            <a:avLst/>
          </a:prstGeom>
          <a:noFill/>
          <a:effectLst>
            <a:softEdge rad="63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wd">
                                    <p:tmPct val="10000"/>
                                  </p:iterate>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1"/>
                                          </p:val>
                                        </p:tav>
                                        <p:tav tm="100000">
                                          <p:val>
                                            <p:strVal val="#ppt_x"/>
                                          </p:val>
                                        </p:tav>
                                      </p:tavLst>
                                    </p:anim>
                                    <p:anim calcmode="lin" valueType="num">
                                      <p:cBhvr>
                                        <p:cTn id="9" dur="1000" fill="hold"/>
                                        <p:tgtEl>
                                          <p:spTgt spid="11266"/>
                                        </p:tgtEl>
                                        <p:attrNameLst>
                                          <p:attrName>ppt_y</p:attrName>
                                        </p:attrNameLst>
                                      </p:cBhvr>
                                      <p:tavLst>
                                        <p:tav tm="0">
                                          <p:val>
                                            <p:strVal val="#ppt_y"/>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dissolve">
                                      <p:cBhvr>
                                        <p:cTn id="12" dur="1000"/>
                                        <p:tgtEl>
                                          <p:spTgt spid="11268"/>
                                        </p:tgtEl>
                                      </p:cBhvr>
                                    </p:animEffect>
                                  </p:childTnLst>
                                </p:cTn>
                              </p:par>
                            </p:childTnLst>
                          </p:cTn>
                        </p:par>
                        <p:par>
                          <p:cTn id="13" fill="hold" nodeType="afterGroup">
                            <p:stCondLst>
                              <p:cond delay="1600"/>
                            </p:stCondLst>
                            <p:childTnLst>
                              <p:par>
                                <p:cTn id="14" presetID="3" presetClass="entr" presetSubtype="10" fill="hold" nodeType="afterEffect">
                                  <p:stCondLst>
                                    <p:cond delay="1000"/>
                                  </p:stCondLst>
                                  <p:childTnLst>
                                    <p:set>
                                      <p:cBhvr>
                                        <p:cTn id="15"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6" dur="500"/>
                                        <p:tgtEl>
                                          <p:spTgt spid="11267">
                                            <p:txEl>
                                              <p:pRg st="0" end="0"/>
                                            </p:txEl>
                                          </p:spTgt>
                                        </p:tgtEl>
                                      </p:cBhvr>
                                    </p:animEffect>
                                  </p:childTnLst>
                                </p:cTn>
                              </p:par>
                            </p:childTnLst>
                          </p:cTn>
                        </p:par>
                        <p:par>
                          <p:cTn id="17" fill="hold" nodeType="afterGroup">
                            <p:stCondLst>
                              <p:cond delay="3100"/>
                            </p:stCondLst>
                            <p:childTnLst>
                              <p:par>
                                <p:cTn id="18" presetID="3" presetClass="entr" presetSubtype="10" fill="hold" nodeType="afterEffect">
                                  <p:stCondLst>
                                    <p:cond delay="1000"/>
                                  </p:stCondLst>
                                  <p:childTnLst>
                                    <p:set>
                                      <p:cBhvr>
                                        <p:cTn id="1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20" dur="500"/>
                                        <p:tgtEl>
                                          <p:spTgt spid="11267">
                                            <p:txEl>
                                              <p:pRg st="1" end="1"/>
                                            </p:txEl>
                                          </p:spTgt>
                                        </p:tgtEl>
                                      </p:cBhvr>
                                    </p:animEffect>
                                  </p:childTnLst>
                                </p:cTn>
                              </p:par>
                            </p:childTnLst>
                          </p:cTn>
                        </p:par>
                        <p:par>
                          <p:cTn id="21" fill="hold" nodeType="afterGroup">
                            <p:stCondLst>
                              <p:cond delay="4600"/>
                            </p:stCondLst>
                            <p:childTnLst>
                              <p:par>
                                <p:cTn id="22" presetID="3" presetClass="entr" presetSubtype="10" fill="hold" nodeType="afterEffect">
                                  <p:stCondLst>
                                    <p:cond delay="1000"/>
                                  </p:stCondLst>
                                  <p:childTnLst>
                                    <p:set>
                                      <p:cBhvr>
                                        <p:cTn id="23"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4" dur="500"/>
                                        <p:tgtEl>
                                          <p:spTgt spid="11267">
                                            <p:txEl>
                                              <p:pRg st="2" end="2"/>
                                            </p:txEl>
                                          </p:spTgt>
                                        </p:tgtEl>
                                      </p:cBhvr>
                                    </p:animEffect>
                                  </p:childTnLst>
                                </p:cTn>
                              </p:par>
                            </p:childTnLst>
                          </p:cTn>
                        </p:par>
                        <p:par>
                          <p:cTn id="25" fill="hold" nodeType="afterGroup">
                            <p:stCondLst>
                              <p:cond delay="6100"/>
                            </p:stCondLst>
                            <p:childTnLst>
                              <p:par>
                                <p:cTn id="26" presetID="3" presetClass="entr" presetSubtype="10" fill="hold" nodeType="afterEffect">
                                  <p:stCondLst>
                                    <p:cond delay="1000"/>
                                  </p:stCondLst>
                                  <p:childTnLst>
                                    <p:set>
                                      <p:cBhvr>
                                        <p:cTn id="27"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8" dur="500"/>
                                        <p:tgtEl>
                                          <p:spTgt spid="11267">
                                            <p:txEl>
                                              <p:pRg st="3" end="3"/>
                                            </p:txEl>
                                          </p:spTgt>
                                        </p:tgtEl>
                                      </p:cBhvr>
                                    </p:animEffect>
                                  </p:childTnLst>
                                </p:cTn>
                              </p:par>
                            </p:childTnLst>
                          </p:cTn>
                        </p:par>
                        <p:par>
                          <p:cTn id="29" fill="hold" nodeType="afterGroup">
                            <p:stCondLst>
                              <p:cond delay="7600"/>
                            </p:stCondLst>
                            <p:childTnLst>
                              <p:par>
                                <p:cTn id="30" presetID="3" presetClass="entr" presetSubtype="10" fill="hold" nodeType="afterEffect">
                                  <p:stCondLst>
                                    <p:cond delay="1000"/>
                                  </p:stCondLst>
                                  <p:childTnLst>
                                    <p:set>
                                      <p:cBhvr>
                                        <p:cTn id="31"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32" dur="500"/>
                                        <p:tgtEl>
                                          <p:spTgt spid="11267">
                                            <p:txEl>
                                              <p:pRg st="4" end="4"/>
                                            </p:txEl>
                                          </p:spTgt>
                                        </p:tgtEl>
                                      </p:cBhvr>
                                    </p:animEffect>
                                  </p:childTnLst>
                                </p:cTn>
                              </p:par>
                              <p:par>
                                <p:cTn id="33" presetID="16" presetClass="entr" presetSubtype="21" fill="hold" nodeType="withEffect">
                                  <p:stCondLst>
                                    <p:cond delay="1000"/>
                                  </p:stCondLst>
                                  <p:childTnLst>
                                    <p:set>
                                      <p:cBhvr>
                                        <p:cTn id="34" dur="1" fill="hold">
                                          <p:stCondLst>
                                            <p:cond delay="0"/>
                                          </p:stCondLst>
                                        </p:cTn>
                                        <p:tgtEl>
                                          <p:spTgt spid="29707"/>
                                        </p:tgtEl>
                                        <p:attrNameLst>
                                          <p:attrName>style.visibility</p:attrName>
                                        </p:attrNameLst>
                                      </p:cBhvr>
                                      <p:to>
                                        <p:strVal val="visible"/>
                                      </p:to>
                                    </p:set>
                                    <p:animEffect transition="in" filter="barn(inVertical)">
                                      <p:cBhvr>
                                        <p:cTn id="35" dur="500"/>
                                        <p:tgtEl>
                                          <p:spTgt spid="2970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1000"/>
                                  </p:stCondLst>
                                  <p:childTnLst>
                                    <p:set>
                                      <p:cBhvr>
                                        <p:cTn id="39"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40" dur="500"/>
                                        <p:tgtEl>
                                          <p:spTgt spid="11267">
                                            <p:txEl>
                                              <p:pRg st="5" end="5"/>
                                            </p:txEl>
                                          </p:spTgt>
                                        </p:tgtEl>
                                      </p:cBhvr>
                                    </p:animEffect>
                                  </p:childTnLst>
                                </p:cTn>
                              </p:par>
                              <p:par>
                                <p:cTn id="41" presetID="3" presetClass="entr" presetSubtype="10" fill="hold" nodeType="withEffect">
                                  <p:stCondLst>
                                    <p:cond delay="1000"/>
                                  </p:stCondLst>
                                  <p:childTnLst>
                                    <p:set>
                                      <p:cBhvr>
                                        <p:cTn id="42" dur="1" fill="hold">
                                          <p:stCondLst>
                                            <p:cond delay="0"/>
                                          </p:stCondLst>
                                        </p:cTn>
                                        <p:tgtEl>
                                          <p:spTgt spid="11267">
                                            <p:txEl>
                                              <p:pRg st="6" end="6"/>
                                            </p:txEl>
                                          </p:spTgt>
                                        </p:tgtEl>
                                        <p:attrNameLst>
                                          <p:attrName>style.visibility</p:attrName>
                                        </p:attrNameLst>
                                      </p:cBhvr>
                                      <p:to>
                                        <p:strVal val="visible"/>
                                      </p:to>
                                    </p:set>
                                    <p:animEffect transition="in" filter="blinds(horizontal)">
                                      <p:cBhvr>
                                        <p:cTn id="43" dur="500"/>
                                        <p:tgtEl>
                                          <p:spTgt spid="11267">
                                            <p:txEl>
                                              <p:pRg st="6" end="6"/>
                                            </p:txEl>
                                          </p:spTgt>
                                        </p:tgtEl>
                                      </p:cBhvr>
                                    </p:animEffect>
                                  </p:childTnLst>
                                </p:cTn>
                              </p:par>
                              <p:par>
                                <p:cTn id="44" presetID="16" presetClass="entr" presetSubtype="21" fill="hold" nodeType="withEffect">
                                  <p:stCondLst>
                                    <p:cond delay="1000"/>
                                  </p:stCondLst>
                                  <p:childTnLst>
                                    <p:set>
                                      <p:cBhvr>
                                        <p:cTn id="45" dur="1" fill="hold">
                                          <p:stCondLst>
                                            <p:cond delay="0"/>
                                          </p:stCondLst>
                                        </p:cTn>
                                        <p:tgtEl>
                                          <p:spTgt spid="29704"/>
                                        </p:tgtEl>
                                        <p:attrNameLst>
                                          <p:attrName>style.visibility</p:attrName>
                                        </p:attrNameLst>
                                      </p:cBhvr>
                                      <p:to>
                                        <p:strVal val="visible"/>
                                      </p:to>
                                    </p:set>
                                    <p:animEffect transition="in" filter="barn(inVertical)">
                                      <p:cBhvr>
                                        <p:cTn id="46" dur="500"/>
                                        <p:tgtEl>
                                          <p:spTgt spid="29704"/>
                                        </p:tgtEl>
                                      </p:cBhvr>
                                    </p:animEffect>
                                  </p:childTnLst>
                                  <p:subTnLst>
                                    <p:set>
                                      <p:cBhvr override="childStyle">
                                        <p:cTn dur="1" fill="hold" display="0" masterRel="nextClick" afterEffect="1"/>
                                        <p:tgtEl>
                                          <p:spTgt spid="29704"/>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29706"/>
                                        </p:tgtEl>
                                        <p:attrNameLst>
                                          <p:attrName>style.visibility</p:attrName>
                                        </p:attrNameLst>
                                      </p:cBhvr>
                                      <p:to>
                                        <p:strVal val="visible"/>
                                      </p:to>
                                    </p:set>
                                    <p:animEffect transition="in" filter="barn(inVertical)">
                                      <p:cBhvr>
                                        <p:cTn id="51" dur="500"/>
                                        <p:tgtEl>
                                          <p:spTgt spid="2970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778" name="Picture 5" descr="ED2_4">
            <a:extLst>
              <a:ext uri="{FF2B5EF4-FFF2-40B4-BE49-F238E27FC236}">
                <a16:creationId xmlns:a16="http://schemas.microsoft.com/office/drawing/2014/main" id="{4A8093C7-E0C0-0808-2458-E36229E34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69818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5EB6BE02-2DEE-3EDA-0E28-FDF8E0366094}"/>
              </a:ext>
            </a:extLst>
          </p:cNvPr>
          <p:cNvSpPr txBox="1">
            <a:spLocks noChangeArrowheads="1"/>
          </p:cNvSpPr>
          <p:nvPr/>
        </p:nvSpPr>
        <p:spPr>
          <a:xfrm>
            <a:off x="17463" y="633413"/>
            <a:ext cx="9144000" cy="457200"/>
          </a:xfrm>
          <a:prstGeom prst="rect">
            <a:avLst/>
          </a:prstGeom>
        </p:spPr>
        <p:txBody>
          <a:bodyPr/>
          <a:lstStyle/>
          <a:p>
            <a:pPr algn="ctr" eaLnBrk="1" hangingPunct="1">
              <a:defRPr/>
            </a:pPr>
            <a:r>
              <a:rPr lang="en-US" sz="32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PROHIBITION 18</a:t>
            </a:r>
            <a:r>
              <a:rPr lang="en-US" sz="3200" b="1" baseline="300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a:t>
            </a:r>
            <a:r>
              <a:rPr lang="en-US" sz="32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Amendment</a:t>
            </a:r>
            <a:endParaRPr 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2">
            <a:extLst>
              <a:ext uri="{FF2B5EF4-FFF2-40B4-BE49-F238E27FC236}">
                <a16:creationId xmlns:a16="http://schemas.microsoft.com/office/drawing/2014/main" id="{AE840FA0-CE2B-995B-2C16-25DA9F14BECA}"/>
              </a:ext>
            </a:extLst>
          </p:cNvPr>
          <p:cNvSpPr txBox="1">
            <a:spLocks noChangeArrowheads="1"/>
          </p:cNvSpPr>
          <p:nvPr/>
        </p:nvSpPr>
        <p:spPr>
          <a:xfrm>
            <a:off x="152400" y="-74613"/>
            <a:ext cx="9144000" cy="685801"/>
          </a:xfrm>
          <a:prstGeom prst="rect">
            <a:avLst/>
          </a:prstGeom>
        </p:spPr>
        <p:txBody>
          <a:bodyPr/>
          <a:lstStyle/>
          <a:p>
            <a:pPr algn="ctr" eaLnBrk="1" hangingPunct="1">
              <a:defRPr/>
            </a:pPr>
            <a:r>
              <a:rPr lang="en-US" sz="3600" b="1" u="sng"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How Do You Amend the US Constitution?</a:t>
            </a:r>
            <a:endParaRPr lang="en-US" sz="36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43781" name="TextBox 5">
            <a:extLst>
              <a:ext uri="{FF2B5EF4-FFF2-40B4-BE49-F238E27FC236}">
                <a16:creationId xmlns:a16="http://schemas.microsoft.com/office/drawing/2014/main" id="{F771C3BB-A7ED-BCF5-0EA6-397FAE696206}"/>
              </a:ext>
            </a:extLst>
          </p:cNvPr>
          <p:cNvSpPr txBox="1">
            <a:spLocks noChangeArrowheads="1"/>
          </p:cNvSpPr>
          <p:nvPr/>
        </p:nvSpPr>
        <p:spPr bwMode="auto">
          <a:xfrm>
            <a:off x="990600" y="1981200"/>
            <a:ext cx="2514600" cy="1477963"/>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p:txBody>
      </p:sp>
      <p:sp>
        <p:nvSpPr>
          <p:cNvPr id="843782" name="TextBox 8">
            <a:extLst>
              <a:ext uri="{FF2B5EF4-FFF2-40B4-BE49-F238E27FC236}">
                <a16:creationId xmlns:a16="http://schemas.microsoft.com/office/drawing/2014/main" id="{AEF96069-37D2-72CC-F1BA-ACC9F3E30F6C}"/>
              </a:ext>
            </a:extLst>
          </p:cNvPr>
          <p:cNvSpPr txBox="1">
            <a:spLocks noChangeArrowheads="1"/>
          </p:cNvSpPr>
          <p:nvPr/>
        </p:nvSpPr>
        <p:spPr bwMode="auto">
          <a:xfrm>
            <a:off x="5867400" y="5638800"/>
            <a:ext cx="2286000" cy="120015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p:txBody>
      </p:sp>
      <p:sp>
        <p:nvSpPr>
          <p:cNvPr id="843783" name="TextBox 10">
            <a:extLst>
              <a:ext uri="{FF2B5EF4-FFF2-40B4-BE49-F238E27FC236}">
                <a16:creationId xmlns:a16="http://schemas.microsoft.com/office/drawing/2014/main" id="{A1D3F32C-886A-1576-54A4-4B80FB58B9EC}"/>
              </a:ext>
            </a:extLst>
          </p:cNvPr>
          <p:cNvSpPr txBox="1">
            <a:spLocks noChangeArrowheads="1"/>
          </p:cNvSpPr>
          <p:nvPr/>
        </p:nvSpPr>
        <p:spPr bwMode="auto">
          <a:xfrm>
            <a:off x="4800600" y="3581400"/>
            <a:ext cx="2895600" cy="1754188"/>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a:p>
            <a:pPr eaLnBrk="1" hangingPunct="1">
              <a:spcBef>
                <a:spcPct val="0"/>
              </a:spcBef>
              <a:buFontTx/>
              <a:buNone/>
            </a:pPr>
            <a:endParaRPr lang="en-US" altLang="en-US" sz="1800" b="1">
              <a:solidFill>
                <a:srgbClr val="000000"/>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9F834FD-E8F4-7D50-3338-3422C46B0314}"/>
              </a:ext>
            </a:extLst>
          </p:cNvPr>
          <p:cNvSpPr txBox="1">
            <a:spLocks noChangeArrowheads="1"/>
          </p:cNvSpPr>
          <p:nvPr/>
        </p:nvSpPr>
        <p:spPr>
          <a:xfrm>
            <a:off x="0" y="155575"/>
            <a:ext cx="9144000" cy="685800"/>
          </a:xfrm>
          <a:prstGeom prst="rect">
            <a:avLst/>
          </a:prstGeom>
        </p:spPr>
        <p:txBody>
          <a:bodyPr/>
          <a:lstStyle/>
          <a:p>
            <a:pPr algn="ctr" eaLnBrk="1" hangingPunct="1">
              <a:defRPr/>
            </a:pPr>
            <a:r>
              <a:rPr lang="en-US" sz="40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PROHIBITION</a:t>
            </a:r>
            <a:endParaRPr lang="en-US" sz="4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44803" name="TextBox 4">
            <a:extLst>
              <a:ext uri="{FF2B5EF4-FFF2-40B4-BE49-F238E27FC236}">
                <a16:creationId xmlns:a16="http://schemas.microsoft.com/office/drawing/2014/main" id="{497B0AD7-E08E-45DD-3229-F2671957257D}"/>
              </a:ext>
            </a:extLst>
          </p:cNvPr>
          <p:cNvSpPr txBox="1">
            <a:spLocks noChangeArrowheads="1"/>
          </p:cNvSpPr>
          <p:nvPr/>
        </p:nvSpPr>
        <p:spPr bwMode="auto">
          <a:xfrm>
            <a:off x="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a:solidFill>
                  <a:srgbClr val="000000"/>
                </a:solidFill>
                <a:latin typeface="Times New Roman" panose="02020603050405020304" pitchFamily="18" charset="0"/>
                <a:cs typeface="Times New Roman" panose="02020603050405020304" pitchFamily="18" charset="0"/>
                <a:hlinkClick r:id="rId2"/>
              </a:rPr>
              <a:t>http://video.pbs.org/video/2082716396</a:t>
            </a:r>
            <a:r>
              <a:rPr lang="en-US" altLang="en-US" sz="3600" b="1" u="sng">
                <a:solidFill>
                  <a:srgbClr val="000000"/>
                </a:solidFill>
                <a:latin typeface="Times New Roman" panose="02020603050405020304" pitchFamily="18" charset="0"/>
                <a:cs typeface="Times New Roman" panose="02020603050405020304" pitchFamily="18" charset="0"/>
              </a:rPr>
              <a:t> (13:20)</a:t>
            </a:r>
            <a:endParaRPr lang="en-US" altLang="en-US" sz="3600" b="1">
              <a:solidFill>
                <a:srgbClr val="000000"/>
              </a:solidFill>
              <a:latin typeface="Times New Roman" panose="02020603050405020304" pitchFamily="18" charset="0"/>
              <a:cs typeface="Times New Roman" panose="02020603050405020304" pitchFamily="18" charset="0"/>
            </a:endParaRPr>
          </a:p>
        </p:txBody>
      </p:sp>
      <p:pic>
        <p:nvPicPr>
          <p:cNvPr id="844804" name="Picture 2">
            <a:extLst>
              <a:ext uri="{FF2B5EF4-FFF2-40B4-BE49-F238E27FC236}">
                <a16:creationId xmlns:a16="http://schemas.microsoft.com/office/drawing/2014/main" id="{53D46F5A-7FB0-5E8B-8DEA-88D11117C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00" t="16667" r="13750" b="18750"/>
          <a:stretch>
            <a:fillRect/>
          </a:stretch>
        </p:blipFill>
        <p:spPr bwMode="auto">
          <a:xfrm>
            <a:off x="0" y="1131888"/>
            <a:ext cx="91440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2" name="Content Placeholder 3">
            <a:extLst>
              <a:ext uri="{FF2B5EF4-FFF2-40B4-BE49-F238E27FC236}">
                <a16:creationId xmlns:a16="http://schemas.microsoft.com/office/drawing/2014/main" id="{4BB27A0E-901B-61EA-F02F-0237A1BD81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0"/>
            <a:ext cx="6786563" cy="6810375"/>
          </a:xfrm>
        </p:spPr>
      </p:pic>
      <p:sp>
        <p:nvSpPr>
          <p:cNvPr id="5" name="Text Box 1029">
            <a:extLst>
              <a:ext uri="{FF2B5EF4-FFF2-40B4-BE49-F238E27FC236}">
                <a16:creationId xmlns:a16="http://schemas.microsoft.com/office/drawing/2014/main" id="{BBB3D1E0-E1F3-791B-37B8-C1B633C60B4A}"/>
              </a:ext>
            </a:extLst>
          </p:cNvPr>
          <p:cNvSpPr txBox="1">
            <a:spLocks noChangeArrowheads="1"/>
          </p:cNvSpPr>
          <p:nvPr/>
        </p:nvSpPr>
        <p:spPr bwMode="auto">
          <a:xfrm>
            <a:off x="2381250" y="5410200"/>
            <a:ext cx="2036763" cy="1323975"/>
          </a:xfrm>
          <a:prstGeom prst="rect">
            <a:avLst/>
          </a:prstGeom>
          <a:solidFill>
            <a:srgbClr val="FFFFFF"/>
          </a:solidFill>
          <a:ln w="76200" cmpd="tri">
            <a:solidFill>
              <a:srgbClr val="000000"/>
            </a:solidFill>
            <a:miter lim="800000"/>
            <a:headEnd/>
            <a:tailEnd/>
          </a:ln>
          <a:effectLst/>
        </p:spPr>
        <p:txBody>
          <a:bodyPr>
            <a:spAutoFit/>
          </a:bodyPr>
          <a:lstStyle/>
          <a:p>
            <a:pPr algn="ctr" eaLnBrk="1" fontAlgn="auto" hangingPunct="1">
              <a:spcBef>
                <a:spcPct val="50000"/>
              </a:spcBef>
              <a:spcAft>
                <a:spcPts val="0"/>
              </a:spcAft>
              <a:defRPr/>
            </a:pPr>
            <a:r>
              <a:rPr lang="en-US" altLang="en-US" sz="2000" b="1" kern="0" dirty="0">
                <a:solidFill>
                  <a:srgbClr val="000000"/>
                </a:solidFill>
                <a:latin typeface="Times New Roman" panose="02020603050405020304" pitchFamily="18" charset="0"/>
              </a:rPr>
              <a:t>Cartoon from 1919:  “Put them out and keep them out”</a:t>
            </a:r>
          </a:p>
        </p:txBody>
      </p:sp>
      <p:sp>
        <p:nvSpPr>
          <p:cNvPr id="732164" name="TextBox 5">
            <a:extLst>
              <a:ext uri="{FF2B5EF4-FFF2-40B4-BE49-F238E27FC236}">
                <a16:creationId xmlns:a16="http://schemas.microsoft.com/office/drawing/2014/main" id="{FC3E850D-7F3D-03B3-5E1A-A2FB029BE40B}"/>
              </a:ext>
            </a:extLst>
          </p:cNvPr>
          <p:cNvSpPr txBox="1">
            <a:spLocks noChangeArrowheads="1"/>
          </p:cNvSpPr>
          <p:nvPr/>
        </p:nvSpPr>
        <p:spPr bwMode="auto">
          <a:xfrm>
            <a:off x="20638" y="228600"/>
            <a:ext cx="22098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spcBef>
                <a:spcPct val="0"/>
              </a:spcBef>
              <a:buFontTx/>
              <a:buNone/>
            </a:pPr>
            <a:r>
              <a:rPr lang="en-US" altLang="en-US" sz="2700">
                <a:latin typeface="Arial" panose="020B0604020202020204" pitchFamily="34" charset="0"/>
              </a:rPr>
              <a:t>This cartoon reflects the fear that immigrants with radical ideas are infecting and endangering America</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quot;The Drunkard's Progress&quot;">
            <a:hlinkClick r:id="" action="ppaction://media"/>
            <a:extLst>
              <a:ext uri="{FF2B5EF4-FFF2-40B4-BE49-F238E27FC236}">
                <a16:creationId xmlns:a16="http://schemas.microsoft.com/office/drawing/2014/main" id="{07CEC8F0-A201-6300-76C3-0BE325241CAF}"/>
              </a:ext>
            </a:extLst>
          </p:cNvPr>
          <p:cNvPicPr>
            <a:picLocks noRot="1" noChangeAspect="1"/>
          </p:cNvPicPr>
          <p:nvPr>
            <a:videoFile r:link="rId1"/>
          </p:nvPr>
        </p:nvPicPr>
        <p:blipFill>
          <a:blip r:embed="rId3"/>
          <a:stretch>
            <a:fillRect/>
          </a:stretch>
        </p:blipFill>
        <p:spPr>
          <a:xfrm>
            <a:off x="0" y="533400"/>
            <a:ext cx="9144000" cy="6324600"/>
          </a:xfrm>
          <a:prstGeom prst="rect">
            <a:avLst/>
          </a:prstGeom>
        </p:spPr>
      </p:pic>
      <p:sp>
        <p:nvSpPr>
          <p:cNvPr id="3" name="TextBox 2">
            <a:extLst>
              <a:ext uri="{FF2B5EF4-FFF2-40B4-BE49-F238E27FC236}">
                <a16:creationId xmlns:a16="http://schemas.microsoft.com/office/drawing/2014/main" id="{438AA38F-3262-A171-DF36-C47AA7C4B680}"/>
              </a:ext>
            </a:extLst>
          </p:cNvPr>
          <p:cNvSpPr txBox="1"/>
          <p:nvPr/>
        </p:nvSpPr>
        <p:spPr>
          <a:xfrm>
            <a:off x="2590800" y="0"/>
            <a:ext cx="4465774" cy="523220"/>
          </a:xfrm>
          <a:prstGeom prst="rect">
            <a:avLst/>
          </a:prstGeom>
          <a:noFill/>
        </p:spPr>
        <p:txBody>
          <a:bodyPr wrap="none" rtlCol="0">
            <a:spAutoFit/>
          </a:bodyPr>
          <a:lstStyle/>
          <a:p>
            <a:r>
              <a:rPr lang="en-US" sz="2800" b="1" dirty="0"/>
              <a:t>The Drunkard’s Progress</a:t>
            </a:r>
          </a:p>
        </p:txBody>
      </p:sp>
    </p:spTree>
    <p:extLst>
      <p:ext uri="{BB962C8B-B14F-4D97-AF65-F5344CB8AC3E}">
        <p14:creationId xmlns:p14="http://schemas.microsoft.com/office/powerpoint/2010/main" val="132960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6" name="Picture 2">
            <a:extLst>
              <a:ext uri="{FF2B5EF4-FFF2-40B4-BE49-F238E27FC236}">
                <a16:creationId xmlns:a16="http://schemas.microsoft.com/office/drawing/2014/main" id="{5DF36377-E29F-408F-6C19-0074B227F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241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F6AE856F-26BA-1393-B6D3-3E76EC3B073B}"/>
              </a:ext>
            </a:extLst>
          </p:cNvPr>
          <p:cNvSpPr txBox="1">
            <a:spLocks noChangeArrowheads="1"/>
          </p:cNvSpPr>
          <p:nvPr/>
        </p:nvSpPr>
        <p:spPr>
          <a:xfrm>
            <a:off x="20638" y="533400"/>
            <a:ext cx="9144000" cy="685800"/>
          </a:xfrm>
          <a:prstGeom prst="rect">
            <a:avLst/>
          </a:prstGeom>
        </p:spPr>
        <p:txBody>
          <a:bodyPr/>
          <a:lstStyle/>
          <a:p>
            <a:pPr algn="ctr" eaLnBrk="1" hangingPunct="1">
              <a:defRPr/>
            </a:pPr>
            <a:r>
              <a:rPr lang="en-US" sz="40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PROHIBITION</a:t>
            </a:r>
            <a:endParaRPr lang="en-US" sz="4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45828" name="TextBox 6">
            <a:extLst>
              <a:ext uri="{FF2B5EF4-FFF2-40B4-BE49-F238E27FC236}">
                <a16:creationId xmlns:a16="http://schemas.microsoft.com/office/drawing/2014/main" id="{10E749B6-7E91-7BF7-B901-72B972BBD9D8}"/>
              </a:ext>
            </a:extLst>
          </p:cNvPr>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00"/>
                </a:solidFill>
              </a:rPr>
              <a:t>“From the First Glass to the Grave, 1848”</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0" name="Picture 2">
            <a:extLst>
              <a:ext uri="{FF2B5EF4-FFF2-40B4-BE49-F238E27FC236}">
                <a16:creationId xmlns:a16="http://schemas.microsoft.com/office/drawing/2014/main" id="{8887458D-E455-BA57-6938-582443625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49" t="13194" r="30139" b="104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a:extLst>
              <a:ext uri="{FF2B5EF4-FFF2-40B4-BE49-F238E27FC236}">
                <a16:creationId xmlns:a16="http://schemas.microsoft.com/office/drawing/2014/main" id="{9FBB7427-FEB1-F814-92AB-303F0FEC2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251" t="12500" r="6250" b="218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67D60A-E942-C534-1DF9-3D3541266D16}"/>
              </a:ext>
            </a:extLst>
          </p:cNvPr>
          <p:cNvSpPr/>
          <p:nvPr/>
        </p:nvSpPr>
        <p:spPr>
          <a:xfrm>
            <a:off x="381000" y="1524000"/>
            <a:ext cx="2209800" cy="3276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48899" name="Title 1">
            <a:extLst>
              <a:ext uri="{FF2B5EF4-FFF2-40B4-BE49-F238E27FC236}">
                <a16:creationId xmlns:a16="http://schemas.microsoft.com/office/drawing/2014/main" id="{AA4C5D6C-BC19-0B70-7313-7655CEEAA012}"/>
              </a:ext>
            </a:extLst>
          </p:cNvPr>
          <p:cNvSpPr>
            <a:spLocks noGrp="1"/>
          </p:cNvSpPr>
          <p:nvPr>
            <p:ph type="title"/>
          </p:nvPr>
        </p:nvSpPr>
        <p:spPr>
          <a:xfrm>
            <a:off x="0" y="19050"/>
            <a:ext cx="8229600" cy="1143000"/>
          </a:xfrm>
        </p:spPr>
        <p:txBody>
          <a:bodyPr/>
          <a:lstStyle/>
          <a:p>
            <a:pPr algn="l" eaLnBrk="1" hangingPunct="1"/>
            <a:r>
              <a:rPr lang="en-US" altLang="en-US" sz="6000">
                <a:solidFill>
                  <a:schemeClr val="bg1"/>
                </a:solidFill>
                <a:latin typeface="Broadway" panose="04040905080B02020502" pitchFamily="82" charset="0"/>
              </a:rPr>
              <a:t>Speakeasies</a:t>
            </a:r>
          </a:p>
        </p:txBody>
      </p:sp>
      <p:sp>
        <p:nvSpPr>
          <p:cNvPr id="848900" name="Content Placeholder 2">
            <a:extLst>
              <a:ext uri="{FF2B5EF4-FFF2-40B4-BE49-F238E27FC236}">
                <a16:creationId xmlns:a16="http://schemas.microsoft.com/office/drawing/2014/main" id="{51B7B77F-0D14-1757-02C5-C89A1C2A2351}"/>
              </a:ext>
            </a:extLst>
          </p:cNvPr>
          <p:cNvSpPr>
            <a:spLocks noGrp="1"/>
          </p:cNvSpPr>
          <p:nvPr>
            <p:ph sz="half" idx="1"/>
          </p:nvPr>
        </p:nvSpPr>
        <p:spPr>
          <a:xfrm>
            <a:off x="5257800" y="228600"/>
            <a:ext cx="3886200" cy="990600"/>
          </a:xfrm>
        </p:spPr>
        <p:txBody>
          <a:bodyPr/>
          <a:lstStyle/>
          <a:p>
            <a:pPr marL="112713" indent="6350" algn="ctr" eaLnBrk="1" hangingPunct="1">
              <a:buFont typeface="Arial" panose="020B0604020202020204" pitchFamily="34" charset="0"/>
              <a:buNone/>
            </a:pPr>
            <a:r>
              <a:rPr lang="en-US" altLang="en-US" sz="2400" b="1" i="1">
                <a:solidFill>
                  <a:schemeClr val="bg1"/>
                </a:solidFill>
              </a:rPr>
              <a:t>Private Clubs Illegally Serving Alcohol</a:t>
            </a:r>
          </a:p>
        </p:txBody>
      </p:sp>
      <p:pic>
        <p:nvPicPr>
          <p:cNvPr id="848901" name="Picture 2">
            <a:extLst>
              <a:ext uri="{FF2B5EF4-FFF2-40B4-BE49-F238E27FC236}">
                <a16:creationId xmlns:a16="http://schemas.microsoft.com/office/drawing/2014/main" id="{524DCB55-B75D-5181-C924-41C243B7490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702" r="9225"/>
          <a:stretch>
            <a:fillRect/>
          </a:stretch>
        </p:blipFill>
        <p:spPr>
          <a:xfrm>
            <a:off x="4267200" y="1162050"/>
            <a:ext cx="4419600" cy="4719638"/>
          </a:xfrm>
        </p:spPr>
      </p:pic>
      <p:sp>
        <p:nvSpPr>
          <p:cNvPr id="6" name="TextBox 5">
            <a:extLst>
              <a:ext uri="{FF2B5EF4-FFF2-40B4-BE49-F238E27FC236}">
                <a16:creationId xmlns:a16="http://schemas.microsoft.com/office/drawing/2014/main" id="{8C742CB4-5377-189D-2702-9D5D59F4D4E1}"/>
              </a:ext>
            </a:extLst>
          </p:cNvPr>
          <p:cNvSpPr txBox="1"/>
          <p:nvPr/>
        </p:nvSpPr>
        <p:spPr>
          <a:xfrm>
            <a:off x="4267200" y="5878513"/>
            <a:ext cx="4419600" cy="89217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fontAlgn="auto" hangingPunct="1">
              <a:spcBef>
                <a:spcPts val="0"/>
              </a:spcBef>
              <a:spcAft>
                <a:spcPts val="0"/>
              </a:spcAft>
              <a:defRPr/>
            </a:pPr>
            <a:r>
              <a:rPr lang="en-US" sz="3200" b="1" dirty="0">
                <a:solidFill>
                  <a:prstClr val="white"/>
                </a:solidFill>
              </a:rPr>
              <a:t>Mayflower Club </a:t>
            </a:r>
          </a:p>
          <a:p>
            <a:pPr algn="ctr" eaLnBrk="1" fontAlgn="auto" hangingPunct="1">
              <a:spcBef>
                <a:spcPts val="0"/>
              </a:spcBef>
              <a:spcAft>
                <a:spcPts val="0"/>
              </a:spcAft>
              <a:defRPr/>
            </a:pPr>
            <a:r>
              <a:rPr lang="en-US" sz="2000" b="1" dirty="0">
                <a:solidFill>
                  <a:prstClr val="white"/>
                </a:solidFill>
              </a:rPr>
              <a:t>(Washington, DC)</a:t>
            </a:r>
          </a:p>
        </p:txBody>
      </p:sp>
      <p:pic>
        <p:nvPicPr>
          <p:cNvPr id="848903" name="Picture 3">
            <a:extLst>
              <a:ext uri="{FF2B5EF4-FFF2-40B4-BE49-F238E27FC236}">
                <a16:creationId xmlns:a16="http://schemas.microsoft.com/office/drawing/2014/main" id="{B8A744A8-61D8-5BB0-23C5-0FBF7543DF17}"/>
              </a:ext>
            </a:extLst>
          </p:cNvPr>
          <p:cNvPicPr>
            <a:picLocks noChangeAspect="1" noChangeArrowheads="1"/>
          </p:cNvPicPr>
          <p:nvPr/>
        </p:nvPicPr>
        <p:blipFill>
          <a:blip r:embed="rId4">
            <a:clrChange>
              <a:clrFrom>
                <a:srgbClr val="F8F8F8"/>
              </a:clrFrom>
              <a:clrTo>
                <a:srgbClr val="F8F8F8">
                  <a:alpha val="0"/>
                </a:srgbClr>
              </a:clrTo>
            </a:clrChange>
            <a:extLst>
              <a:ext uri="{28A0092B-C50C-407E-A947-70E740481C1C}">
                <a14:useLocalDpi xmlns:a14="http://schemas.microsoft.com/office/drawing/2010/main" val="0"/>
              </a:ext>
            </a:extLst>
          </a:blip>
          <a:srcRect r="6223"/>
          <a:stretch>
            <a:fillRect/>
          </a:stretch>
        </p:blipFill>
        <p:spPr bwMode="auto">
          <a:xfrm>
            <a:off x="0" y="1128713"/>
            <a:ext cx="3581400" cy="57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849922" name="Title 1">
            <a:extLst>
              <a:ext uri="{FF2B5EF4-FFF2-40B4-BE49-F238E27FC236}">
                <a16:creationId xmlns:a16="http://schemas.microsoft.com/office/drawing/2014/main" id="{0DB56469-2560-29CD-9F30-C90ED1FF6D6F}"/>
              </a:ext>
            </a:extLst>
          </p:cNvPr>
          <p:cNvSpPr>
            <a:spLocks noGrp="1"/>
          </p:cNvSpPr>
          <p:nvPr>
            <p:ph type="title"/>
          </p:nvPr>
        </p:nvSpPr>
        <p:spPr>
          <a:xfrm>
            <a:off x="176213" y="4191000"/>
            <a:ext cx="5383212" cy="1143000"/>
          </a:xfrm>
        </p:spPr>
        <p:txBody>
          <a:bodyPr/>
          <a:lstStyle/>
          <a:p>
            <a:pPr eaLnBrk="1" hangingPunct="1"/>
            <a:r>
              <a:rPr lang="en-US" altLang="en-US" sz="5400">
                <a:solidFill>
                  <a:schemeClr val="bg1"/>
                </a:solidFill>
                <a:latin typeface="Broadway" panose="04040905080B02020502" pitchFamily="82" charset="0"/>
              </a:rPr>
              <a:t>“Bootleggers”</a:t>
            </a:r>
          </a:p>
        </p:txBody>
      </p:sp>
      <p:sp>
        <p:nvSpPr>
          <p:cNvPr id="849923" name="Content Placeholder 2">
            <a:extLst>
              <a:ext uri="{FF2B5EF4-FFF2-40B4-BE49-F238E27FC236}">
                <a16:creationId xmlns:a16="http://schemas.microsoft.com/office/drawing/2014/main" id="{008CC688-778C-6BD4-5D9D-D6637D9E7703}"/>
              </a:ext>
            </a:extLst>
          </p:cNvPr>
          <p:cNvSpPr>
            <a:spLocks noGrp="1"/>
          </p:cNvSpPr>
          <p:nvPr>
            <p:ph sz="half" idx="1"/>
          </p:nvPr>
        </p:nvSpPr>
        <p:spPr>
          <a:xfrm>
            <a:off x="152400" y="5334000"/>
            <a:ext cx="5407025" cy="792163"/>
          </a:xfrm>
        </p:spPr>
        <p:txBody>
          <a:bodyPr/>
          <a:lstStyle/>
          <a:p>
            <a:pPr marL="0" indent="0" algn="ctr" eaLnBrk="1" hangingPunct="1">
              <a:buFont typeface="Arial" panose="020B0604020202020204" pitchFamily="34" charset="0"/>
              <a:buNone/>
            </a:pPr>
            <a:r>
              <a:rPr lang="en-US" altLang="en-US" sz="3600" i="1">
                <a:solidFill>
                  <a:schemeClr val="bg1"/>
                </a:solidFill>
              </a:rPr>
              <a:t>Illegal Alcohol Smugglers</a:t>
            </a:r>
          </a:p>
        </p:txBody>
      </p:sp>
      <p:pic>
        <p:nvPicPr>
          <p:cNvPr id="849924" name="Picture 4">
            <a:extLst>
              <a:ext uri="{FF2B5EF4-FFF2-40B4-BE49-F238E27FC236}">
                <a16:creationId xmlns:a16="http://schemas.microsoft.com/office/drawing/2014/main" id="{02771CBF-686E-2C0B-E320-45B82DC37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624"/>
          <a:stretch>
            <a:fillRect/>
          </a:stretch>
        </p:blipFill>
        <p:spPr bwMode="auto">
          <a:xfrm>
            <a:off x="5867400" y="-28575"/>
            <a:ext cx="3332163"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25" name="Picture 2">
            <a:extLst>
              <a:ext uri="{FF2B5EF4-FFF2-40B4-BE49-F238E27FC236}">
                <a16:creationId xmlns:a16="http://schemas.microsoft.com/office/drawing/2014/main" id="{F2143CB0-21A7-A5DF-7796-890195935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9550"/>
            <a:ext cx="54070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6" name="Picture 2">
            <a:extLst>
              <a:ext uri="{FF2B5EF4-FFF2-40B4-BE49-F238E27FC236}">
                <a16:creationId xmlns:a16="http://schemas.microsoft.com/office/drawing/2014/main" id="{1520148C-8294-F83D-C8DC-3394EA1E4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8163"/>
            <a:ext cx="9144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ee caption below">
            <a:extLst>
              <a:ext uri="{FF2B5EF4-FFF2-40B4-BE49-F238E27FC236}">
                <a16:creationId xmlns:a16="http://schemas.microsoft.com/office/drawing/2014/main" id="{9F478FD0-C4D0-B92A-8191-8144120231D6}"/>
              </a:ext>
            </a:extLst>
          </p:cNvPr>
          <p:cNvPicPr>
            <a:picLocks noChangeAspect="1" noChangeArrowheads="1"/>
          </p:cNvPicPr>
          <p:nvPr/>
        </p:nvPicPr>
        <p:blipFill rotWithShape="1">
          <a:blip r:embed="rId3">
            <a:clrChange>
              <a:clrFrom>
                <a:srgbClr val="000000"/>
              </a:clrFrom>
              <a:clrTo>
                <a:srgbClr val="000000">
                  <a:alpha val="0"/>
                </a:srgbClr>
              </a:clrTo>
            </a:clrChange>
          </a:blip>
          <a:srcRect/>
          <a:stretch/>
        </p:blipFill>
        <p:spPr bwMode="auto">
          <a:xfrm>
            <a:off x="5943600" y="1219200"/>
            <a:ext cx="3045646" cy="4066093"/>
          </a:xfrm>
          <a:prstGeom prst="rect">
            <a:avLst/>
          </a:prstGeom>
          <a:noFill/>
          <a:effectLst>
            <a:softEdge rad="63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70" name="Picture 2">
            <a:extLst>
              <a:ext uri="{FF2B5EF4-FFF2-40B4-BE49-F238E27FC236}">
                <a16:creationId xmlns:a16="http://schemas.microsoft.com/office/drawing/2014/main" id="{F84B7477-2C79-47B4-9706-5A24FD010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16" b="250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F23E417-5DB2-4C17-837B-F811CBDEAD38}"/>
              </a:ext>
            </a:extLst>
          </p:cNvPr>
          <p:cNvSpPr>
            <a:spLocks noGrp="1"/>
          </p:cNvSpPr>
          <p:nvPr>
            <p:ph type="title"/>
          </p:nvPr>
        </p:nvSpPr>
        <p:spPr>
          <a:xfrm>
            <a:off x="228600" y="152400"/>
            <a:ext cx="8229600" cy="1143000"/>
          </a:xfrm>
        </p:spPr>
        <p:txBody>
          <a:bodyPr>
            <a:noAutofit/>
          </a:bodyPr>
          <a:lstStyle/>
          <a:p>
            <a:pPr algn="l">
              <a:defRPr/>
            </a:pPr>
            <a:r>
              <a:rPr lang="en-US" sz="7200" dirty="0">
                <a:ln w="28575">
                  <a:solidFill>
                    <a:schemeClr val="bg1"/>
                  </a:solidFill>
                </a:ln>
              </a:rPr>
              <a:t>Prohibition</a:t>
            </a:r>
          </a:p>
        </p:txBody>
      </p:sp>
      <p:sp>
        <p:nvSpPr>
          <p:cNvPr id="851972" name="Rectangle 7">
            <a:extLst>
              <a:ext uri="{FF2B5EF4-FFF2-40B4-BE49-F238E27FC236}">
                <a16:creationId xmlns:a16="http://schemas.microsoft.com/office/drawing/2014/main" id="{983B3EBB-0A9C-6CE7-08F1-0572B41459FA}"/>
              </a:ext>
            </a:extLst>
          </p:cNvPr>
          <p:cNvSpPr>
            <a:spLocks noChangeArrowheads="1"/>
          </p:cNvSpPr>
          <p:nvPr/>
        </p:nvSpPr>
        <p:spPr bwMode="auto">
          <a:xfrm>
            <a:off x="3935413" y="5446713"/>
            <a:ext cx="50561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t>Prohibition agents destroying </a:t>
            </a:r>
            <a:br>
              <a:rPr lang="en-US" altLang="en-US" sz="2800" b="1"/>
            </a:br>
            <a:r>
              <a:rPr lang="en-US" altLang="en-US" sz="2800" b="1"/>
              <a:t>barrels of alcohol, c.1921.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Title 1">
            <a:extLst>
              <a:ext uri="{FF2B5EF4-FFF2-40B4-BE49-F238E27FC236}">
                <a16:creationId xmlns:a16="http://schemas.microsoft.com/office/drawing/2014/main" id="{30549B70-5679-E998-9944-405A64151389}"/>
              </a:ext>
            </a:extLst>
          </p:cNvPr>
          <p:cNvSpPr>
            <a:spLocks noGrp="1" noChangeArrowheads="1"/>
          </p:cNvSpPr>
          <p:nvPr>
            <p:ph type="title"/>
          </p:nvPr>
        </p:nvSpPr>
        <p:spPr>
          <a:xfrm>
            <a:off x="457200" y="19050"/>
            <a:ext cx="8229600" cy="742950"/>
          </a:xfrm>
        </p:spPr>
        <p:txBody>
          <a:bodyPr/>
          <a:lstStyle/>
          <a:p>
            <a:r>
              <a:rPr lang="en-US" altLang="en-US" b="1" dirty="0"/>
              <a:t>Speakeasies</a:t>
            </a:r>
          </a:p>
        </p:txBody>
      </p:sp>
      <p:pic>
        <p:nvPicPr>
          <p:cNvPr id="849923" name="FqsAMJEIQ8I">
            <a:extLst>
              <a:ext uri="{FF2B5EF4-FFF2-40B4-BE49-F238E27FC236}">
                <a16:creationId xmlns:a16="http://schemas.microsoft.com/office/drawing/2014/main" id="{FC51B03A-893B-E6AB-E78E-B79A7F2EF913}"/>
              </a:ext>
            </a:extLst>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2400" y="762000"/>
            <a:ext cx="8847138" cy="6019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499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49923"/>
                                        </p:tgtEl>
                                      </p:cBhvr>
                                    </p:cmd>
                                  </p:childTnLst>
                                </p:cTn>
                              </p:par>
                            </p:childTnLst>
                          </p:cTn>
                        </p:par>
                      </p:childTnLst>
                    </p:cTn>
                  </p:par>
                </p:childTnLst>
              </p:cTn>
              <p:nextCondLst>
                <p:cond evt="onClick" delay="0">
                  <p:tgtEl>
                    <p:spTgt spid="849923"/>
                  </p:tgtEl>
                </p:cond>
              </p:nextCondLst>
            </p:seq>
            <p:video>
              <p:cMediaNode vol="80000">
                <p:cTn id="7" fill="hold" display="0">
                  <p:stCondLst>
                    <p:cond delay="indefinite"/>
                  </p:stCondLst>
                </p:cTn>
                <p:tgtEl>
                  <p:spTgt spid="849923"/>
                </p:tgtEl>
              </p:cMediaNode>
            </p:vide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ED10862-6B46-6720-82FB-298F92D7706E}"/>
              </a:ext>
            </a:extLst>
          </p:cNvPr>
          <p:cNvSpPr>
            <a:spLocks noGrp="1" noChangeArrowheads="1"/>
          </p:cNvSpPr>
          <p:nvPr>
            <p:ph type="title"/>
          </p:nvPr>
        </p:nvSpPr>
        <p:spPr>
          <a:xfrm>
            <a:off x="1447800" y="79375"/>
            <a:ext cx="7239000" cy="685800"/>
          </a:xfrm>
        </p:spPr>
        <p:txBody>
          <a:bodyPr/>
          <a:lstStyle/>
          <a:p>
            <a:pPr eaLnBrk="1" hangingPunct="1"/>
            <a:r>
              <a:rPr lang="en-US" altLang="en-US" sz="3600" b="1"/>
              <a:t>Prohibition - 18</a:t>
            </a:r>
            <a:r>
              <a:rPr lang="en-US" altLang="en-US" sz="3600" b="1" baseline="30000"/>
              <a:t>th</a:t>
            </a:r>
            <a:r>
              <a:rPr lang="en-US" altLang="en-US" sz="3600" b="1"/>
              <a:t> Amendment</a:t>
            </a:r>
          </a:p>
        </p:txBody>
      </p:sp>
      <p:sp>
        <p:nvSpPr>
          <p:cNvPr id="11267" name="Rectangle 3">
            <a:extLst>
              <a:ext uri="{FF2B5EF4-FFF2-40B4-BE49-F238E27FC236}">
                <a16:creationId xmlns:a16="http://schemas.microsoft.com/office/drawing/2014/main" id="{C6AA5D3F-777C-FABB-25A8-DF2DC114082F}"/>
              </a:ext>
            </a:extLst>
          </p:cNvPr>
          <p:cNvSpPr>
            <a:spLocks noGrp="1" noChangeArrowheads="1"/>
          </p:cNvSpPr>
          <p:nvPr>
            <p:ph type="body" idx="1"/>
          </p:nvPr>
        </p:nvSpPr>
        <p:spPr>
          <a:xfrm>
            <a:off x="0" y="1300163"/>
            <a:ext cx="5486400" cy="5313362"/>
          </a:xfrm>
        </p:spPr>
        <p:txBody>
          <a:bodyPr/>
          <a:lstStyle/>
          <a:p>
            <a:pPr eaLnBrk="1" hangingPunct="1">
              <a:lnSpc>
                <a:spcPct val="90000"/>
              </a:lnSpc>
            </a:pPr>
            <a:r>
              <a:rPr lang="en-US" altLang="en-US" sz="2800"/>
              <a:t>Many Americans believed that Prohibition tried to force one group’s morals on others.</a:t>
            </a:r>
          </a:p>
          <a:p>
            <a:pPr eaLnBrk="1" hangingPunct="1">
              <a:lnSpc>
                <a:spcPct val="90000"/>
              </a:lnSpc>
            </a:pPr>
            <a:r>
              <a:rPr lang="en-US" altLang="en-US" sz="2800"/>
              <a:t>Still others opposed Prohibition because it closed breweries, bars, and distilleries where thousands worked.</a:t>
            </a:r>
          </a:p>
          <a:p>
            <a:pPr eaLnBrk="1" hangingPunct="1">
              <a:lnSpc>
                <a:spcPct val="90000"/>
              </a:lnSpc>
            </a:pPr>
            <a:r>
              <a:rPr lang="en-US" altLang="en-US" sz="2800"/>
              <a:t>Many said that Prohibition led to an increase in </a:t>
            </a:r>
            <a:r>
              <a:rPr lang="en-US" altLang="en-US" sz="2800" b="1">
                <a:solidFill>
                  <a:srgbClr val="FF0000"/>
                </a:solidFill>
              </a:rPr>
              <a:t>organized crime</a:t>
            </a:r>
            <a:r>
              <a:rPr lang="en-US" altLang="en-US" sz="2800"/>
              <a:t>, the gangsters which willingly supplied illegal booze to consumers became rich and famous.</a:t>
            </a:r>
          </a:p>
        </p:txBody>
      </p:sp>
      <p:pic>
        <p:nvPicPr>
          <p:cNvPr id="11268" name="Picture 4" descr="prohibition gangster">
            <a:extLst>
              <a:ext uri="{FF2B5EF4-FFF2-40B4-BE49-F238E27FC236}">
                <a16:creationId xmlns:a16="http://schemas.microsoft.com/office/drawing/2014/main" id="{002286BE-5762-81F6-5EEB-B4954E923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5875"/>
            <a:ext cx="12954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Al Capone 2">
            <a:extLst>
              <a:ext uri="{FF2B5EF4-FFF2-40B4-BE49-F238E27FC236}">
                <a16:creationId xmlns:a16="http://schemas.microsoft.com/office/drawing/2014/main" id="{1B5D1DE7-CB76-C072-E930-A0B283EB8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957638"/>
            <a:ext cx="18573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
            <a:extLst>
              <a:ext uri="{FF2B5EF4-FFF2-40B4-BE49-F238E27FC236}">
                <a16:creationId xmlns:a16="http://schemas.microsoft.com/office/drawing/2014/main" id="{B0144AB7-050B-9EBF-A08D-998E6EB18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914400"/>
            <a:ext cx="3535363"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1"/>
                                          </p:val>
                                        </p:tav>
                                        <p:tav tm="100000">
                                          <p:val>
                                            <p:strVal val="#ppt_x"/>
                                          </p:val>
                                        </p:tav>
                                      </p:tavLst>
                                    </p:anim>
                                    <p:anim calcmode="lin" valueType="num">
                                      <p:cBhvr>
                                        <p:cTn id="9" dur="1000" fill="hold"/>
                                        <p:tgtEl>
                                          <p:spTgt spid="11266"/>
                                        </p:tgtEl>
                                        <p:attrNameLst>
                                          <p:attrName>ppt_y</p:attrName>
                                        </p:attrNameLst>
                                      </p:cBhvr>
                                      <p:tavLst>
                                        <p:tav tm="0">
                                          <p:val>
                                            <p:strVal val="#ppt_y"/>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dissolve">
                                      <p:cBhvr>
                                        <p:cTn id="12" dur="1000"/>
                                        <p:tgtEl>
                                          <p:spTgt spid="11268"/>
                                        </p:tgtEl>
                                      </p:cBhvr>
                                    </p:animEffect>
                                  </p:childTnLst>
                                </p:cTn>
                              </p:par>
                              <p:par>
                                <p:cTn id="13" presetID="6" presetClass="entr" presetSubtype="16" fill="hold" nodeType="withEffect">
                                  <p:stCondLst>
                                    <p:cond delay="0"/>
                                  </p:stCondLst>
                                  <p:childTnLst>
                                    <p:set>
                                      <p:cBhvr>
                                        <p:cTn id="14" dur="1" fill="hold">
                                          <p:stCondLst>
                                            <p:cond delay="0"/>
                                          </p:stCondLst>
                                        </p:cTn>
                                        <p:tgtEl>
                                          <p:spTgt spid="30726"/>
                                        </p:tgtEl>
                                        <p:attrNameLst>
                                          <p:attrName>style.visibility</p:attrName>
                                        </p:attrNameLst>
                                      </p:cBhvr>
                                      <p:to>
                                        <p:strVal val="visible"/>
                                      </p:to>
                                    </p:set>
                                    <p:animEffect transition="in" filter="circle(in)">
                                      <p:cBhvr>
                                        <p:cTn id="15" dur="2000"/>
                                        <p:tgtEl>
                                          <p:spTgt spid="30726"/>
                                        </p:tgtEl>
                                      </p:cBhvr>
                                    </p:animEffect>
                                  </p:childTnLst>
                                </p:cTn>
                              </p:par>
                            </p:childTnLst>
                          </p:cTn>
                        </p:par>
                        <p:par>
                          <p:cTn id="16" fill="hold" nodeType="afterGroup">
                            <p:stCondLst>
                              <p:cond delay="2000"/>
                            </p:stCondLst>
                            <p:childTnLst>
                              <p:par>
                                <p:cTn id="17" presetID="3" presetClass="entr" presetSubtype="10" fill="hold" nodeType="afterEffect">
                                  <p:stCondLst>
                                    <p:cond delay="1000"/>
                                  </p:stCondLst>
                                  <p:childTnLst>
                                    <p:set>
                                      <p:cBhvr>
                                        <p:cTn id="18"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9" dur="2000"/>
                                        <p:tgtEl>
                                          <p:spTgt spid="11267">
                                            <p:txEl>
                                              <p:pRg st="0" end="0"/>
                                            </p:txEl>
                                          </p:spTgt>
                                        </p:tgtEl>
                                      </p:cBhvr>
                                    </p:animEffect>
                                  </p:childTnLst>
                                </p:cTn>
                              </p:par>
                            </p:childTnLst>
                          </p:cTn>
                        </p:par>
                        <p:par>
                          <p:cTn id="20" fill="hold" nodeType="afterGroup">
                            <p:stCondLst>
                              <p:cond delay="5000"/>
                            </p:stCondLst>
                            <p:childTnLst>
                              <p:par>
                                <p:cTn id="21" presetID="3" presetClass="entr" presetSubtype="10" fill="hold" nodeType="afterEffect">
                                  <p:stCondLst>
                                    <p:cond delay="1000"/>
                                  </p:stCondLst>
                                  <p:childTnLst>
                                    <p:set>
                                      <p:cBhvr>
                                        <p:cTn id="22"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23" dur="2000"/>
                                        <p:tgtEl>
                                          <p:spTgt spid="11267">
                                            <p:txEl>
                                              <p:pRg st="1" end="1"/>
                                            </p:txEl>
                                          </p:spTgt>
                                        </p:tgtEl>
                                      </p:cBhvr>
                                    </p:animEffect>
                                  </p:childTnLst>
                                </p:cTn>
                              </p:par>
                            </p:childTnLst>
                          </p:cTn>
                        </p:par>
                        <p:par>
                          <p:cTn id="24" fill="hold" nodeType="afterGroup">
                            <p:stCondLst>
                              <p:cond delay="8000"/>
                            </p:stCondLst>
                            <p:childTnLst>
                              <p:par>
                                <p:cTn id="25" presetID="3" presetClass="entr" presetSubtype="5" fill="hold" nodeType="afterEffect">
                                  <p:stCondLst>
                                    <p:cond delay="1000"/>
                                  </p:stCondLst>
                                  <p:childTnLst>
                                    <p:set>
                                      <p:cBhvr>
                                        <p:cTn id="26" dur="1" fill="hold">
                                          <p:stCondLst>
                                            <p:cond delay="0"/>
                                          </p:stCondLst>
                                        </p:cTn>
                                        <p:tgtEl>
                                          <p:spTgt spid="11267">
                                            <p:txEl>
                                              <p:pRg st="2" end="2"/>
                                            </p:txEl>
                                          </p:spTgt>
                                        </p:tgtEl>
                                        <p:attrNameLst>
                                          <p:attrName>style.visibility</p:attrName>
                                        </p:attrNameLst>
                                      </p:cBhvr>
                                      <p:to>
                                        <p:strVal val="visible"/>
                                      </p:to>
                                    </p:set>
                                    <p:animEffect transition="in" filter="blinds(vertical)">
                                      <p:cBhvr>
                                        <p:cTn id="27" dur="2000"/>
                                        <p:tgtEl>
                                          <p:spTgt spid="11267">
                                            <p:txEl>
                                              <p:pRg st="2" end="2"/>
                                            </p:txEl>
                                          </p:spTgt>
                                        </p:tgtEl>
                                      </p:cBhvr>
                                    </p:animEffect>
                                  </p:childTnLst>
                                </p:cTn>
                              </p:par>
                              <p:par>
                                <p:cTn id="28" presetID="8" presetClass="entr" presetSubtype="16" fill="hold" nodeType="with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diamond(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57C6A-8093-5827-F576-2527B5DC1B86}"/>
              </a:ext>
            </a:extLst>
          </p:cNvPr>
          <p:cNvSpPr>
            <a:spLocks noGrp="1"/>
          </p:cNvSpPr>
          <p:nvPr>
            <p:ph type="title"/>
          </p:nvPr>
        </p:nvSpPr>
        <p:spPr>
          <a:xfrm>
            <a:off x="381000" y="-152400"/>
            <a:ext cx="8229600" cy="1143000"/>
          </a:xfrm>
        </p:spPr>
        <p:txBody>
          <a:bodyPr wrap="square" anchor="ctr">
            <a:normAutofit/>
          </a:bodyPr>
          <a:lstStyle/>
          <a:p>
            <a:pPr>
              <a:lnSpc>
                <a:spcPct val="90000"/>
              </a:lnSpc>
            </a:pPr>
            <a:r>
              <a:rPr lang="en-US" sz="3700" b="1" dirty="0"/>
              <a:t>COME UNTO ME YE OPPRESSED</a:t>
            </a:r>
          </a:p>
        </p:txBody>
      </p:sp>
      <p:sp>
        <p:nvSpPr>
          <p:cNvPr id="9" name="Content Placeholder 2">
            <a:extLst>
              <a:ext uri="{FF2B5EF4-FFF2-40B4-BE49-F238E27FC236}">
                <a16:creationId xmlns:a16="http://schemas.microsoft.com/office/drawing/2014/main" id="{A93BB42E-8224-3F21-5EC0-F1C3698B5BC2}"/>
              </a:ext>
            </a:extLst>
          </p:cNvPr>
          <p:cNvSpPr>
            <a:spLocks noGrp="1"/>
          </p:cNvSpPr>
          <p:nvPr>
            <p:ph sz="half" idx="1"/>
          </p:nvPr>
        </p:nvSpPr>
        <p:spPr>
          <a:xfrm>
            <a:off x="85384" y="990600"/>
            <a:ext cx="3962400" cy="4525963"/>
          </a:xfrm>
        </p:spPr>
        <p:txBody>
          <a:bodyPr/>
          <a:lstStyle/>
          <a:p>
            <a:pPr marL="0" indent="0">
              <a:buNone/>
            </a:pPr>
            <a:r>
              <a:rPr lang="en-US" sz="2400" b="1" dirty="0">
                <a:solidFill>
                  <a:srgbClr val="202122"/>
                </a:solidFill>
                <a:latin typeface="Arial" panose="020B0604020202020204" pitchFamily="34" charset="0"/>
              </a:rPr>
              <a:t>P</a:t>
            </a:r>
            <a:r>
              <a:rPr lang="en-US" sz="2400" b="1" i="0" dirty="0">
                <a:solidFill>
                  <a:srgbClr val="202122"/>
                </a:solidFill>
                <a:effectLst/>
                <a:latin typeface="Arial" panose="020B0604020202020204" pitchFamily="34" charset="0"/>
              </a:rPr>
              <a:t>ublished in 1919 in the </a:t>
            </a:r>
            <a:r>
              <a:rPr lang="en-US" sz="2400" b="1" i="0" u="none" strike="noStrike" dirty="0">
                <a:effectLst/>
                <a:latin typeface="Arial" panose="020B0604020202020204" pitchFamily="34" charset="0"/>
              </a:rPr>
              <a:t>Memphis</a:t>
            </a:r>
            <a:r>
              <a:rPr lang="en-US" sz="2400" b="1" i="0" dirty="0">
                <a:solidFill>
                  <a:srgbClr val="202122"/>
                </a:solidFill>
                <a:effectLst/>
                <a:latin typeface="Arial" panose="020B0604020202020204" pitchFamily="34" charset="0"/>
              </a:rPr>
              <a:t> </a:t>
            </a:r>
            <a:r>
              <a:rPr lang="en-US" sz="2400" b="1" i="1" dirty="0">
                <a:solidFill>
                  <a:srgbClr val="202122"/>
                </a:solidFill>
                <a:effectLst/>
                <a:latin typeface="Arial" panose="020B0604020202020204" pitchFamily="34" charset="0"/>
              </a:rPr>
              <a:t>Commercial Appeal.</a:t>
            </a:r>
          </a:p>
          <a:p>
            <a:pPr marL="0" indent="0">
              <a:buNone/>
            </a:pPr>
            <a:endParaRPr lang="en-US" sz="2400" i="1" dirty="0">
              <a:solidFill>
                <a:srgbClr val="202122"/>
              </a:solidFill>
              <a:latin typeface="Arial" panose="020B0604020202020204" pitchFamily="34" charset="0"/>
            </a:endParaRPr>
          </a:p>
          <a:p>
            <a:pPr marL="0" indent="0">
              <a:buNone/>
            </a:pPr>
            <a:r>
              <a:rPr lang="en-US" sz="2400" dirty="0">
                <a:effectLst/>
              </a:rPr>
              <a:t>Many Americans believed that immigrants were mostly or wholly responsible for radicalism in the United States. It seemed the easiest solution was that proposed by the 1918 Immigration Act: deport them all.</a:t>
            </a:r>
          </a:p>
          <a:p>
            <a:pPr marL="0" indent="0">
              <a:buNone/>
            </a:pPr>
            <a:br>
              <a:rPr lang="en-US" sz="1600" dirty="0">
                <a:effectLst/>
              </a:rPr>
            </a:br>
            <a:endParaRPr lang="en-US" sz="2400" dirty="0">
              <a:solidFill>
                <a:srgbClr val="202122"/>
              </a:solidFill>
              <a:latin typeface="Arial" panose="020B0604020202020204" pitchFamily="34" charset="0"/>
            </a:endParaRPr>
          </a:p>
          <a:p>
            <a:pPr marL="0" indent="0">
              <a:buNone/>
            </a:pPr>
            <a:endParaRPr lang="en-US" sz="2400" dirty="0"/>
          </a:p>
        </p:txBody>
      </p:sp>
      <p:pic>
        <p:nvPicPr>
          <p:cNvPr id="4" name="Content Placeholder 3">
            <a:extLst>
              <a:ext uri="{FF2B5EF4-FFF2-40B4-BE49-F238E27FC236}">
                <a16:creationId xmlns:a16="http://schemas.microsoft.com/office/drawing/2014/main" id="{61488A01-4B97-E25E-F604-5B67D1533E13}"/>
              </a:ext>
            </a:extLst>
          </p:cNvPr>
          <p:cNvPicPr>
            <a:picLocks noGrp="1" noChangeAspect="1"/>
          </p:cNvPicPr>
          <p:nvPr>
            <p:ph sz="half" idx="2"/>
          </p:nvPr>
        </p:nvPicPr>
        <p:blipFill>
          <a:blip r:embed="rId2"/>
          <a:stretch>
            <a:fillRect/>
          </a:stretch>
        </p:blipFill>
        <p:spPr>
          <a:xfrm>
            <a:off x="4038600" y="609600"/>
            <a:ext cx="5033463" cy="6034881"/>
          </a:xfrm>
          <a:prstGeom prst="rect">
            <a:avLst/>
          </a:prstGeom>
          <a:noFill/>
        </p:spPr>
      </p:pic>
      <p:sp>
        <p:nvSpPr>
          <p:cNvPr id="5" name="TextBox 4">
            <a:extLst>
              <a:ext uri="{FF2B5EF4-FFF2-40B4-BE49-F238E27FC236}">
                <a16:creationId xmlns:a16="http://schemas.microsoft.com/office/drawing/2014/main" id="{F79A1302-A130-8606-35BD-C9B5F2A649B4}"/>
              </a:ext>
            </a:extLst>
          </p:cNvPr>
          <p:cNvSpPr txBox="1"/>
          <p:nvPr/>
        </p:nvSpPr>
        <p:spPr>
          <a:xfrm>
            <a:off x="-1143" y="6507257"/>
            <a:ext cx="4572000" cy="276999"/>
          </a:xfrm>
          <a:prstGeom prst="rect">
            <a:avLst/>
          </a:prstGeom>
          <a:noFill/>
        </p:spPr>
        <p:txBody>
          <a:bodyPr wrap="square">
            <a:spAutoFit/>
          </a:bodyPr>
          <a:lstStyle/>
          <a:p>
            <a:r>
              <a:rPr lang="en-US" sz="1200" dirty="0">
                <a:solidFill>
                  <a:srgbClr val="0000FF"/>
                </a:solidFill>
                <a:hlinkClick r:id="rId3">
                  <a:extLst>
                    <a:ext uri="{A12FA001-AC4F-418D-AE19-62706E023703}">
                      <ahyp:hlinkClr xmlns:ahyp="http://schemas.microsoft.com/office/drawing/2018/hyperlinkcolor" val="tx"/>
                    </a:ext>
                  </a:extLst>
                </a:hlinkClick>
              </a:rPr>
              <a:t>https://www.theyearthatwaspodcast.com/s1e15-redscare</a:t>
            </a:r>
            <a:endParaRPr lang="en-US" sz="1200" dirty="0">
              <a:solidFill>
                <a:srgbClr val="0000FF"/>
              </a:solidFill>
            </a:endParaRPr>
          </a:p>
        </p:txBody>
      </p:sp>
    </p:spTree>
    <p:extLst>
      <p:ext uri="{BB962C8B-B14F-4D97-AF65-F5344CB8AC3E}">
        <p14:creationId xmlns:p14="http://schemas.microsoft.com/office/powerpoint/2010/main" val="11858784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AEA6F1BE-F27F-E648-679E-137AE69D581A}"/>
              </a:ext>
            </a:extLst>
          </p:cNvPr>
          <p:cNvSpPr>
            <a:spLocks noGrp="1" noChangeArrowheads="1"/>
          </p:cNvSpPr>
          <p:nvPr>
            <p:ph type="body" sz="half" idx="1"/>
          </p:nvPr>
        </p:nvSpPr>
        <p:spPr>
          <a:xfrm>
            <a:off x="76200" y="1295400"/>
            <a:ext cx="5821363" cy="5410200"/>
          </a:xfrm>
        </p:spPr>
        <p:txBody>
          <a:bodyPr/>
          <a:lstStyle/>
          <a:p>
            <a:pPr eaLnBrk="1" hangingPunct="1"/>
            <a:r>
              <a:rPr lang="en-US" altLang="en-US" sz="2800" dirty="0"/>
              <a:t>By 1933, the American public saw that </a:t>
            </a:r>
            <a:r>
              <a:rPr lang="en-US" altLang="en-US" sz="2800" dirty="0">
                <a:solidFill>
                  <a:srgbClr val="FF0000"/>
                </a:solidFill>
              </a:rPr>
              <a:t>Prohibition</a:t>
            </a:r>
            <a:r>
              <a:rPr lang="en-US" altLang="en-US" sz="2800" dirty="0"/>
              <a:t> was a ‘</a:t>
            </a:r>
            <a:r>
              <a:rPr lang="en-US" altLang="en-US" sz="2800" dirty="0">
                <a:solidFill>
                  <a:srgbClr val="FF0000"/>
                </a:solidFill>
              </a:rPr>
              <a:t>failed experiment</a:t>
            </a:r>
            <a:r>
              <a:rPr lang="en-US" altLang="en-US" sz="2800" dirty="0"/>
              <a:t>’.</a:t>
            </a:r>
          </a:p>
          <a:p>
            <a:pPr eaLnBrk="1" hangingPunct="1"/>
            <a:r>
              <a:rPr lang="en-US" altLang="en-US" sz="2800" dirty="0"/>
              <a:t>People had been unwilling to accept the law, Pres. Harding even served alcohol in the White House.</a:t>
            </a:r>
          </a:p>
          <a:p>
            <a:pPr eaLnBrk="1" hangingPunct="1"/>
            <a:r>
              <a:rPr lang="en-US" altLang="en-US" sz="2800" dirty="0"/>
              <a:t>The </a:t>
            </a:r>
            <a:r>
              <a:rPr lang="en-US" altLang="en-US" sz="2800" b="1" dirty="0">
                <a:solidFill>
                  <a:srgbClr val="0000FF"/>
                </a:solidFill>
              </a:rPr>
              <a:t>21</a:t>
            </a:r>
            <a:r>
              <a:rPr lang="en-US" altLang="en-US" sz="2800" b="1" baseline="30000" dirty="0">
                <a:solidFill>
                  <a:srgbClr val="0000FF"/>
                </a:solidFill>
              </a:rPr>
              <a:t>s</a:t>
            </a:r>
            <a:r>
              <a:rPr lang="en-US" altLang="en-US" sz="2800" baseline="30000" dirty="0">
                <a:solidFill>
                  <a:srgbClr val="0000FF"/>
                </a:solidFill>
              </a:rPr>
              <a:t>t</a:t>
            </a:r>
            <a:r>
              <a:rPr lang="en-US" altLang="en-US" sz="2800" dirty="0">
                <a:solidFill>
                  <a:srgbClr val="0000FF"/>
                </a:solidFill>
              </a:rPr>
              <a:t> </a:t>
            </a:r>
            <a:r>
              <a:rPr lang="en-US" altLang="en-US" sz="2800" b="1" dirty="0">
                <a:solidFill>
                  <a:srgbClr val="0000FF"/>
                </a:solidFill>
              </a:rPr>
              <a:t>Amendment </a:t>
            </a:r>
            <a:r>
              <a:rPr lang="en-US" altLang="en-US" sz="2800" dirty="0">
                <a:solidFill>
                  <a:srgbClr val="0000FF"/>
                </a:solidFill>
              </a:rPr>
              <a:t>repealed</a:t>
            </a:r>
            <a:r>
              <a:rPr lang="en-US" altLang="en-US" sz="2800" dirty="0"/>
              <a:t> or did away with Prohibition.</a:t>
            </a:r>
          </a:p>
          <a:p>
            <a:pPr eaLnBrk="1" hangingPunct="1"/>
            <a:r>
              <a:rPr lang="en-US" altLang="en-US" sz="2800" dirty="0"/>
              <a:t>Prohibition proved that unpopular laws are often unenforceable.</a:t>
            </a:r>
          </a:p>
        </p:txBody>
      </p:sp>
      <p:sp>
        <p:nvSpPr>
          <p:cNvPr id="7" name="Rectangle 2">
            <a:extLst>
              <a:ext uri="{FF2B5EF4-FFF2-40B4-BE49-F238E27FC236}">
                <a16:creationId xmlns:a16="http://schemas.microsoft.com/office/drawing/2014/main" id="{BD26D434-4F27-7928-72DF-253D30D06B59}"/>
              </a:ext>
            </a:extLst>
          </p:cNvPr>
          <p:cNvSpPr txBox="1">
            <a:spLocks noChangeArrowheads="1"/>
          </p:cNvSpPr>
          <p:nvPr/>
        </p:nvSpPr>
        <p:spPr bwMode="auto">
          <a:xfrm>
            <a:off x="16637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tx2"/>
                </a:solidFill>
              </a:rPr>
              <a:t>Prohibition - 18</a:t>
            </a:r>
            <a:r>
              <a:rPr lang="en-US" altLang="en-US" sz="3600" b="1" baseline="30000">
                <a:solidFill>
                  <a:schemeClr val="tx2"/>
                </a:solidFill>
              </a:rPr>
              <a:t>th</a:t>
            </a:r>
            <a:r>
              <a:rPr lang="en-US" altLang="en-US" sz="3600" b="1">
                <a:solidFill>
                  <a:schemeClr val="tx2"/>
                </a:solidFill>
              </a:rPr>
              <a:t> Amendment</a:t>
            </a:r>
          </a:p>
        </p:txBody>
      </p:sp>
      <p:pic>
        <p:nvPicPr>
          <p:cNvPr id="31748" name="Picture 7">
            <a:extLst>
              <a:ext uri="{FF2B5EF4-FFF2-40B4-BE49-F238E27FC236}">
                <a16:creationId xmlns:a16="http://schemas.microsoft.com/office/drawing/2014/main" id="{0C211DB4-77BB-058B-AED8-2A9C2F55B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52400"/>
            <a:ext cx="12985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8">
            <a:extLst>
              <a:ext uri="{FF2B5EF4-FFF2-40B4-BE49-F238E27FC236}">
                <a16:creationId xmlns:a16="http://schemas.microsoft.com/office/drawing/2014/main" id="{CB2A2011-0B19-8EBC-ADEC-B19D496EF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050" r="2991"/>
          <a:stretch>
            <a:fillRect/>
          </a:stretch>
        </p:blipFill>
        <p:spPr bwMode="auto">
          <a:xfrm>
            <a:off x="5897563" y="1066800"/>
            <a:ext cx="301783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9">
            <a:extLst>
              <a:ext uri="{FF2B5EF4-FFF2-40B4-BE49-F238E27FC236}">
                <a16:creationId xmlns:a16="http://schemas.microsoft.com/office/drawing/2014/main" id="{DA2E1BC0-F4C8-161C-57F7-9C4F4D524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162425"/>
            <a:ext cx="3071813"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31748"/>
                                        </p:tgtEl>
                                        <p:attrNameLst>
                                          <p:attrName>style.visibility</p:attrName>
                                        </p:attrNameLst>
                                      </p:cBhvr>
                                      <p:to>
                                        <p:strVal val="visible"/>
                                      </p:to>
                                    </p:set>
                                    <p:animEffect transition="in" filter="circle(in)">
                                      <p:cBhvr>
                                        <p:cTn id="11" dur="2000"/>
                                        <p:tgtEl>
                                          <p:spTgt spid="31748"/>
                                        </p:tgtEl>
                                      </p:cBhvr>
                                    </p:animEffect>
                                  </p:childTnLst>
                                </p:cTn>
                              </p:par>
                            </p:childTnLst>
                          </p:cTn>
                        </p:par>
                        <p:par>
                          <p:cTn id="12" fill="hold" nodeType="afterGroup">
                            <p:stCondLst>
                              <p:cond delay="2000"/>
                            </p:stCondLst>
                            <p:childTnLst>
                              <p:par>
                                <p:cTn id="13" presetID="3" presetClass="entr" presetSubtype="10" fill="hold" nodeType="afterEffect">
                                  <p:stCondLst>
                                    <p:cond delay="1500"/>
                                  </p:stCondLst>
                                  <p:childTnLst>
                                    <p:set>
                                      <p:cBhvr>
                                        <p:cTn id="14" dur="1" fill="hold">
                                          <p:stCondLst>
                                            <p:cond delay="0"/>
                                          </p:stCondLst>
                                        </p:cTn>
                                        <p:tgtEl>
                                          <p:spTgt spid="13315">
                                            <p:txEl>
                                              <p:pRg st="0" end="0"/>
                                            </p:txEl>
                                          </p:spTgt>
                                        </p:tgtEl>
                                        <p:attrNameLst>
                                          <p:attrName>style.visibility</p:attrName>
                                        </p:attrNameLst>
                                      </p:cBhvr>
                                      <p:to>
                                        <p:strVal val="visible"/>
                                      </p:to>
                                    </p:set>
                                    <p:animEffect transition="in" filter="blinds(horizontal)">
                                      <p:cBhvr>
                                        <p:cTn id="15" dur="2000"/>
                                        <p:tgtEl>
                                          <p:spTgt spid="13315">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1749"/>
                                        </p:tgtEl>
                                        <p:attrNameLst>
                                          <p:attrName>style.visibility</p:attrName>
                                        </p:attrNameLst>
                                      </p:cBhvr>
                                      <p:to>
                                        <p:strVal val="visible"/>
                                      </p:to>
                                    </p:set>
                                    <p:animEffect transition="in" filter="circle(in)">
                                      <p:cBhvr>
                                        <p:cTn id="18" dur="2000"/>
                                        <p:tgtEl>
                                          <p:spTgt spid="31749"/>
                                        </p:tgtEl>
                                      </p:cBhvr>
                                    </p:animEffect>
                                  </p:childTnLst>
                                </p:cTn>
                              </p:par>
                            </p:childTnLst>
                          </p:cTn>
                        </p:par>
                        <p:par>
                          <p:cTn id="19" fill="hold" nodeType="afterGroup">
                            <p:stCondLst>
                              <p:cond delay="5500"/>
                            </p:stCondLst>
                            <p:childTnLst>
                              <p:par>
                                <p:cTn id="20" presetID="3" presetClass="entr" presetSubtype="10" fill="hold" nodeType="afterEffect">
                                  <p:stCondLst>
                                    <p:cond delay="1500"/>
                                  </p:stCondLst>
                                  <p:childTnLst>
                                    <p:set>
                                      <p:cBhvr>
                                        <p:cTn id="21" dur="1" fill="hold">
                                          <p:stCondLst>
                                            <p:cond delay="0"/>
                                          </p:stCondLst>
                                        </p:cTn>
                                        <p:tgtEl>
                                          <p:spTgt spid="13315">
                                            <p:txEl>
                                              <p:pRg st="1" end="1"/>
                                            </p:txEl>
                                          </p:spTgt>
                                        </p:tgtEl>
                                        <p:attrNameLst>
                                          <p:attrName>style.visibility</p:attrName>
                                        </p:attrNameLst>
                                      </p:cBhvr>
                                      <p:to>
                                        <p:strVal val="visible"/>
                                      </p:to>
                                    </p:set>
                                    <p:animEffect transition="in" filter="blinds(horizontal)">
                                      <p:cBhvr>
                                        <p:cTn id="22" dur="2000"/>
                                        <p:tgtEl>
                                          <p:spTgt spid="13315">
                                            <p:txEl>
                                              <p:pRg st="1" end="1"/>
                                            </p:txEl>
                                          </p:spTgt>
                                        </p:tgtEl>
                                      </p:cBhvr>
                                    </p:animEffect>
                                  </p:childTnLst>
                                </p:cTn>
                              </p:par>
                            </p:childTnLst>
                          </p:cTn>
                        </p:par>
                        <p:par>
                          <p:cTn id="23" fill="hold" nodeType="afterGroup">
                            <p:stCondLst>
                              <p:cond delay="9000"/>
                            </p:stCondLst>
                            <p:childTnLst>
                              <p:par>
                                <p:cTn id="24" presetID="3" presetClass="entr" presetSubtype="10" fill="hold" nodeType="afterEffect">
                                  <p:stCondLst>
                                    <p:cond delay="1500"/>
                                  </p:stCondLst>
                                  <p:childTnLst>
                                    <p:set>
                                      <p:cBhvr>
                                        <p:cTn id="25" dur="1" fill="hold">
                                          <p:stCondLst>
                                            <p:cond delay="0"/>
                                          </p:stCondLst>
                                        </p:cTn>
                                        <p:tgtEl>
                                          <p:spTgt spid="13315">
                                            <p:txEl>
                                              <p:pRg st="2" end="2"/>
                                            </p:txEl>
                                          </p:spTgt>
                                        </p:tgtEl>
                                        <p:attrNameLst>
                                          <p:attrName>style.visibility</p:attrName>
                                        </p:attrNameLst>
                                      </p:cBhvr>
                                      <p:to>
                                        <p:strVal val="visible"/>
                                      </p:to>
                                    </p:set>
                                    <p:animEffect transition="in" filter="blinds(horizontal)">
                                      <p:cBhvr>
                                        <p:cTn id="26" dur="2000"/>
                                        <p:tgtEl>
                                          <p:spTgt spid="13315">
                                            <p:txEl>
                                              <p:pRg st="2" end="2"/>
                                            </p:txEl>
                                          </p:spTgt>
                                        </p:tgtEl>
                                      </p:cBhvr>
                                    </p:animEffect>
                                  </p:childTnLst>
                                </p:cTn>
                              </p:par>
                            </p:childTnLst>
                          </p:cTn>
                        </p:par>
                        <p:par>
                          <p:cTn id="27" fill="hold" nodeType="afterGroup">
                            <p:stCondLst>
                              <p:cond delay="12500"/>
                            </p:stCondLst>
                            <p:childTnLst>
                              <p:par>
                                <p:cTn id="28" presetID="6" presetClass="entr" presetSubtype="16" fill="hold" nodeType="afterEffect">
                                  <p:stCondLst>
                                    <p:cond delay="0"/>
                                  </p:stCondLst>
                                  <p:childTnLst>
                                    <p:set>
                                      <p:cBhvr>
                                        <p:cTn id="29" dur="1" fill="hold">
                                          <p:stCondLst>
                                            <p:cond delay="0"/>
                                          </p:stCondLst>
                                        </p:cTn>
                                        <p:tgtEl>
                                          <p:spTgt spid="31750"/>
                                        </p:tgtEl>
                                        <p:attrNameLst>
                                          <p:attrName>style.visibility</p:attrName>
                                        </p:attrNameLst>
                                      </p:cBhvr>
                                      <p:to>
                                        <p:strVal val="visible"/>
                                      </p:to>
                                    </p:set>
                                    <p:animEffect transition="in" filter="circle(in)">
                                      <p:cBhvr>
                                        <p:cTn id="30" dur="2000"/>
                                        <p:tgtEl>
                                          <p:spTgt spid="31750"/>
                                        </p:tgtEl>
                                      </p:cBhvr>
                                    </p:animEffect>
                                  </p:childTnLst>
                                </p:cTn>
                              </p:par>
                            </p:childTnLst>
                          </p:cTn>
                        </p:par>
                        <p:par>
                          <p:cTn id="31" fill="hold" nodeType="afterGroup">
                            <p:stCondLst>
                              <p:cond delay="14500"/>
                            </p:stCondLst>
                            <p:childTnLst>
                              <p:par>
                                <p:cTn id="32" presetID="3" presetClass="entr" presetSubtype="10" fill="hold" nodeType="afterEffect">
                                  <p:stCondLst>
                                    <p:cond delay="1500"/>
                                  </p:stCondLst>
                                  <p:childTnLst>
                                    <p:set>
                                      <p:cBhvr>
                                        <p:cTn id="33" dur="1" fill="hold">
                                          <p:stCondLst>
                                            <p:cond delay="0"/>
                                          </p:stCondLst>
                                        </p:cTn>
                                        <p:tgtEl>
                                          <p:spTgt spid="13315">
                                            <p:txEl>
                                              <p:pRg st="3" end="3"/>
                                            </p:txEl>
                                          </p:spTgt>
                                        </p:tgtEl>
                                        <p:attrNameLst>
                                          <p:attrName>style.visibility</p:attrName>
                                        </p:attrNameLst>
                                      </p:cBhvr>
                                      <p:to>
                                        <p:strVal val="visible"/>
                                      </p:to>
                                    </p:set>
                                    <p:animEffect transition="in" filter="blinds(horizontal)">
                                      <p:cBhvr>
                                        <p:cTn id="34" dur="20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66" name="Picture 5">
            <a:extLst>
              <a:ext uri="{FF2B5EF4-FFF2-40B4-BE49-F238E27FC236}">
                <a16:creationId xmlns:a16="http://schemas.microsoft.com/office/drawing/2014/main" id="{74C65CC7-F456-0C73-7257-3E16BCB908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6067" name="Title 1">
            <a:extLst>
              <a:ext uri="{FF2B5EF4-FFF2-40B4-BE49-F238E27FC236}">
                <a16:creationId xmlns:a16="http://schemas.microsoft.com/office/drawing/2014/main" id="{30DC168A-0E15-ADF3-734F-A652B51B482E}"/>
              </a:ext>
            </a:extLst>
          </p:cNvPr>
          <p:cNvSpPr>
            <a:spLocks noGrp="1"/>
          </p:cNvSpPr>
          <p:nvPr>
            <p:ph type="title"/>
          </p:nvPr>
        </p:nvSpPr>
        <p:spPr>
          <a:xfrm>
            <a:off x="228600" y="274638"/>
            <a:ext cx="8458200" cy="1143000"/>
          </a:xfrm>
        </p:spPr>
        <p:txBody>
          <a:bodyPr/>
          <a:lstStyle/>
          <a:p>
            <a:pPr algn="l" eaLnBrk="1" hangingPunct="1"/>
            <a:r>
              <a:rPr lang="en-US" altLang="en-US" sz="6000">
                <a:solidFill>
                  <a:schemeClr val="bg1"/>
                </a:solidFill>
                <a:latin typeface="Broadway" panose="04040905080B02020502" pitchFamily="82" charset="0"/>
              </a:rPr>
              <a:t>REPEALED 1933</a:t>
            </a:r>
          </a:p>
        </p:txBody>
      </p:sp>
      <p:sp>
        <p:nvSpPr>
          <p:cNvPr id="856068" name="TextBox 6">
            <a:extLst>
              <a:ext uri="{FF2B5EF4-FFF2-40B4-BE49-F238E27FC236}">
                <a16:creationId xmlns:a16="http://schemas.microsoft.com/office/drawing/2014/main" id="{97D97022-E0D7-11DD-C295-5B6CE8451189}"/>
              </a:ext>
            </a:extLst>
          </p:cNvPr>
          <p:cNvSpPr txBox="1">
            <a:spLocks noChangeArrowheads="1"/>
          </p:cNvSpPr>
          <p:nvPr/>
        </p:nvSpPr>
        <p:spPr bwMode="auto">
          <a:xfrm>
            <a:off x="914400" y="5257800"/>
            <a:ext cx="6858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eaLnBrk="1" hangingPunct="1">
              <a:spcBef>
                <a:spcPct val="0"/>
              </a:spcBef>
              <a:buFontTx/>
              <a:buNone/>
            </a:pPr>
            <a:r>
              <a:rPr lang="en-US" altLang="en-US" sz="2800" b="1" i="1">
                <a:solidFill>
                  <a:srgbClr val="000000"/>
                </a:solidFill>
              </a:rPr>
              <a:t>The 18</a:t>
            </a:r>
            <a:r>
              <a:rPr lang="en-US" altLang="en-US" sz="2800" b="1" i="1" baseline="30000">
                <a:solidFill>
                  <a:srgbClr val="000000"/>
                </a:solidFill>
              </a:rPr>
              <a:t>th</a:t>
            </a:r>
            <a:r>
              <a:rPr lang="en-US" altLang="en-US" sz="2800" b="1" i="1">
                <a:solidFill>
                  <a:srgbClr val="000000"/>
                </a:solidFill>
              </a:rPr>
              <a:t> Amendment is the only constitutional amendment to be specifically repealed by another.</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6" name="Picture 12">
            <a:extLst>
              <a:ext uri="{FF2B5EF4-FFF2-40B4-BE49-F238E27FC236}">
                <a16:creationId xmlns:a16="http://schemas.microsoft.com/office/drawing/2014/main" id="{CF86E194-B15C-75E7-7F18-D1DC9BEF5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0665">
            <a:off x="9591675" y="29464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Rectangle 2">
            <a:extLst>
              <a:ext uri="{FF2B5EF4-FFF2-40B4-BE49-F238E27FC236}">
                <a16:creationId xmlns:a16="http://schemas.microsoft.com/office/drawing/2014/main" id="{3332AC17-9566-D231-C3EF-B4EB64CB774A}"/>
              </a:ext>
            </a:extLst>
          </p:cNvPr>
          <p:cNvSpPr>
            <a:spLocks noGrp="1" noChangeArrowheads="1"/>
          </p:cNvSpPr>
          <p:nvPr>
            <p:ph type="title"/>
          </p:nvPr>
        </p:nvSpPr>
        <p:spPr>
          <a:xfrm>
            <a:off x="1276350" y="1327151"/>
            <a:ext cx="7010400" cy="1169988"/>
          </a:xfrm>
        </p:spPr>
        <p:txBody>
          <a:bodyPr/>
          <a:lstStyle/>
          <a:p>
            <a:pPr eaLnBrk="1" hangingPunct="1"/>
            <a:r>
              <a:rPr lang="en-US" altLang="en-US" sz="3200" dirty="0"/>
              <a:t>The </a:t>
            </a:r>
            <a:r>
              <a:rPr lang="en-US" altLang="en-US" sz="3200" b="1" dirty="0">
                <a:solidFill>
                  <a:srgbClr val="FF0000"/>
                </a:solidFill>
              </a:rPr>
              <a:t>Bible</a:t>
            </a:r>
            <a:r>
              <a:rPr lang="en-US" altLang="en-US" sz="3200" dirty="0"/>
              <a:t> vs. </a:t>
            </a:r>
            <a:r>
              <a:rPr lang="en-US" altLang="en-US" sz="3200" b="1" dirty="0">
                <a:solidFill>
                  <a:srgbClr val="0000FF"/>
                </a:solidFill>
              </a:rPr>
              <a:t>Science</a:t>
            </a:r>
            <a:br>
              <a:rPr lang="en-US" altLang="en-US" sz="3200" dirty="0"/>
            </a:br>
            <a:r>
              <a:rPr lang="en-US" altLang="en-US" sz="3200" b="1" dirty="0">
                <a:solidFill>
                  <a:srgbClr val="FF0000"/>
                </a:solidFill>
              </a:rPr>
              <a:t>Traditional Values </a:t>
            </a:r>
            <a:r>
              <a:rPr lang="en-US" altLang="en-US" sz="3200" dirty="0"/>
              <a:t>vs. </a:t>
            </a:r>
            <a:r>
              <a:rPr lang="en-US" altLang="en-US" sz="3200" b="1" dirty="0">
                <a:solidFill>
                  <a:srgbClr val="0000FF"/>
                </a:solidFill>
              </a:rPr>
              <a:t>Modernism</a:t>
            </a:r>
          </a:p>
        </p:txBody>
      </p:sp>
      <p:sp>
        <p:nvSpPr>
          <p:cNvPr id="21508" name="Rectangle 4">
            <a:extLst>
              <a:ext uri="{FF2B5EF4-FFF2-40B4-BE49-F238E27FC236}">
                <a16:creationId xmlns:a16="http://schemas.microsoft.com/office/drawing/2014/main" id="{5625CB61-36A9-2783-1F73-53A75A2BC490}"/>
              </a:ext>
            </a:extLst>
          </p:cNvPr>
          <p:cNvSpPr>
            <a:spLocks noChangeArrowheads="1"/>
          </p:cNvSpPr>
          <p:nvPr/>
        </p:nvSpPr>
        <p:spPr bwMode="auto">
          <a:xfrm>
            <a:off x="1725613" y="444500"/>
            <a:ext cx="58674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tx2"/>
                </a:solidFill>
              </a:rPr>
              <a:t>Fundamentalism vs. Modernism</a:t>
            </a:r>
          </a:p>
        </p:txBody>
      </p:sp>
      <p:sp>
        <p:nvSpPr>
          <p:cNvPr id="21510" name="Rectangle 6">
            <a:extLst>
              <a:ext uri="{FF2B5EF4-FFF2-40B4-BE49-F238E27FC236}">
                <a16:creationId xmlns:a16="http://schemas.microsoft.com/office/drawing/2014/main" id="{4151813E-3D2B-0B33-F0D1-14FCA19FCB76}"/>
              </a:ext>
            </a:extLst>
          </p:cNvPr>
          <p:cNvSpPr>
            <a:spLocks noChangeArrowheads="1"/>
          </p:cNvSpPr>
          <p:nvPr/>
        </p:nvSpPr>
        <p:spPr bwMode="auto">
          <a:xfrm>
            <a:off x="280988" y="2819400"/>
            <a:ext cx="8534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400"/>
          </a:p>
        </p:txBody>
      </p:sp>
      <p:sp>
        <p:nvSpPr>
          <p:cNvPr id="8" name="Rectangle 5">
            <a:extLst>
              <a:ext uri="{FF2B5EF4-FFF2-40B4-BE49-F238E27FC236}">
                <a16:creationId xmlns:a16="http://schemas.microsoft.com/office/drawing/2014/main" id="{1A6D84CF-05C2-FCB0-8718-5607BD3C7FAA}"/>
              </a:ext>
            </a:extLst>
          </p:cNvPr>
          <p:cNvSpPr txBox="1">
            <a:spLocks noChangeArrowheads="1"/>
          </p:cNvSpPr>
          <p:nvPr/>
        </p:nvSpPr>
        <p:spPr bwMode="auto">
          <a:xfrm>
            <a:off x="838200" y="-22225"/>
            <a:ext cx="76438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tx2"/>
                </a:solidFill>
              </a:rPr>
              <a:t>The Scopes Monkey Trial 1925</a:t>
            </a:r>
          </a:p>
        </p:txBody>
      </p:sp>
      <p:sp>
        <p:nvSpPr>
          <p:cNvPr id="12" name="Rectangle 3">
            <a:extLst>
              <a:ext uri="{FF2B5EF4-FFF2-40B4-BE49-F238E27FC236}">
                <a16:creationId xmlns:a16="http://schemas.microsoft.com/office/drawing/2014/main" id="{09D38FB7-80BF-C2B0-40A6-51951E46ACF5}"/>
              </a:ext>
            </a:extLst>
          </p:cNvPr>
          <p:cNvSpPr txBox="1">
            <a:spLocks noChangeArrowheads="1"/>
          </p:cNvSpPr>
          <p:nvPr/>
        </p:nvSpPr>
        <p:spPr bwMode="auto">
          <a:xfrm>
            <a:off x="133350" y="2573337"/>
            <a:ext cx="8710612"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600" dirty="0"/>
              <a:t>In the 1920s many southern states passed laws making it illegal to teach                                                  </a:t>
            </a:r>
          </a:p>
          <a:p>
            <a:pPr algn="ctr" eaLnBrk="1" hangingPunct="1">
              <a:buFontTx/>
              <a:buNone/>
            </a:pPr>
            <a:r>
              <a:rPr lang="en-US" altLang="en-US" sz="2600" u="sng" dirty="0"/>
              <a:t>Darwin’s Theory </a:t>
            </a:r>
            <a:r>
              <a:rPr lang="en-US" altLang="en-US" sz="2600" dirty="0"/>
              <a:t>of Evolution in schools.</a:t>
            </a:r>
          </a:p>
          <a:p>
            <a:pPr algn="ctr" eaLnBrk="1" hangingPunct="1">
              <a:buFontTx/>
              <a:buNone/>
            </a:pPr>
            <a:r>
              <a:rPr lang="en-US" altLang="en-US" sz="2600" b="1" dirty="0">
                <a:solidFill>
                  <a:srgbClr val="FF0000"/>
                </a:solidFill>
              </a:rPr>
              <a:t>John Scopes </a:t>
            </a:r>
            <a:r>
              <a:rPr lang="en-US" altLang="en-US" sz="2600" dirty="0"/>
              <a:t>taught evolution in his Tennessee Biology class and was arrested and put on trial for it.</a:t>
            </a:r>
          </a:p>
          <a:p>
            <a:pPr algn="ctr" eaLnBrk="1" hangingPunct="1">
              <a:buFontTx/>
              <a:buNone/>
            </a:pPr>
            <a:r>
              <a:rPr lang="en-US" altLang="en-US" sz="2600" dirty="0"/>
              <a:t>The </a:t>
            </a:r>
            <a:r>
              <a:rPr lang="en-US" altLang="en-US" sz="2600" b="1" dirty="0">
                <a:solidFill>
                  <a:srgbClr val="FF0000"/>
                </a:solidFill>
              </a:rPr>
              <a:t>Scopes Monkey Trial </a:t>
            </a:r>
            <a:r>
              <a:rPr lang="en-US" altLang="en-US" sz="2600" dirty="0"/>
              <a:t>became the most sensational trial of the decade.</a:t>
            </a:r>
          </a:p>
          <a:p>
            <a:pPr algn="ctr" eaLnBrk="1" hangingPunct="1">
              <a:buFontTx/>
              <a:buNone/>
            </a:pPr>
            <a:r>
              <a:rPr lang="en-US" altLang="en-US" sz="2600" b="1" dirty="0"/>
              <a:t>It reflected disagreement over the </a:t>
            </a:r>
            <a:r>
              <a:rPr lang="en-US" altLang="en-US" sz="2600" b="1" dirty="0">
                <a:solidFill>
                  <a:srgbClr val="FF0000"/>
                </a:solidFill>
              </a:rPr>
              <a:t>cultural</a:t>
            </a:r>
            <a:r>
              <a:rPr lang="en-US" altLang="en-US" sz="2600" b="1" dirty="0"/>
              <a:t> </a:t>
            </a:r>
            <a:r>
              <a:rPr lang="en-US" altLang="en-US" sz="2600" b="1" dirty="0">
                <a:solidFill>
                  <a:srgbClr val="FF0000"/>
                </a:solidFill>
              </a:rPr>
              <a:t>values </a:t>
            </a:r>
            <a:r>
              <a:rPr lang="en-US" altLang="en-US" sz="2600" b="1" dirty="0"/>
              <a:t>of the American people  </a:t>
            </a:r>
          </a:p>
        </p:txBody>
      </p:sp>
      <p:pic>
        <p:nvPicPr>
          <p:cNvPr id="36875" name="Picture 11">
            <a:extLst>
              <a:ext uri="{FF2B5EF4-FFF2-40B4-BE49-F238E27FC236}">
                <a16:creationId xmlns:a16="http://schemas.microsoft.com/office/drawing/2014/main" id="{BA574177-2219-CD34-3DE9-2DE4F7329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0" y="1198563"/>
            <a:ext cx="15795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7097" name="Picture 8">
            <a:extLst>
              <a:ext uri="{FF2B5EF4-FFF2-40B4-BE49-F238E27FC236}">
                <a16:creationId xmlns:a16="http://schemas.microsoft.com/office/drawing/2014/main" id="{84BC315B-41E5-CBE8-6DD2-BE6262A21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563" y="6350"/>
            <a:ext cx="147637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7098" name="Picture 9">
            <a:extLst>
              <a:ext uri="{FF2B5EF4-FFF2-40B4-BE49-F238E27FC236}">
                <a16:creationId xmlns:a16="http://schemas.microsoft.com/office/drawing/2014/main" id="{E5564B4E-4B67-5508-6B1F-B1D7B6951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0"/>
            <a:ext cx="20669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par>
                          <p:cTn id="8" fill="hold" nodeType="afterGroup">
                            <p:stCondLst>
                              <p:cond delay="0"/>
                            </p:stCondLst>
                            <p:childTnLst>
                              <p:par>
                                <p:cTn id="9" presetID="2" presetClass="entr" presetSubtype="2" fill="hold" nodeType="afterEffect">
                                  <p:stCondLst>
                                    <p:cond delay="500"/>
                                  </p:stCondLst>
                                  <p:childTnLst>
                                    <p:set>
                                      <p:cBhvr>
                                        <p:cTn id="10" dur="1" fill="hold">
                                          <p:stCondLst>
                                            <p:cond delay="0"/>
                                          </p:stCondLst>
                                        </p:cTn>
                                        <p:tgtEl>
                                          <p:spTgt spid="21508">
                                            <p:txEl>
                                              <p:pRg st="0" end="0"/>
                                            </p:txEl>
                                          </p:spTgt>
                                        </p:tgtEl>
                                        <p:attrNameLst>
                                          <p:attrName>style.visibility</p:attrName>
                                        </p:attrNameLst>
                                      </p:cBhvr>
                                      <p:to>
                                        <p:strVal val="visible"/>
                                      </p:to>
                                    </p:set>
                                    <p:anim calcmode="lin" valueType="num">
                                      <p:cBhvr additive="base">
                                        <p:cTn id="11" dur="2000" fill="hold"/>
                                        <p:tgtEl>
                                          <p:spTgt spid="21508">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500"/>
                            </p:stCondLst>
                            <p:childTnLst>
                              <p:par>
                                <p:cTn id="14" presetID="5" presetClass="entr" presetSubtype="5" fill="hold" grpId="0" nodeType="afterEffect" nodePh="1">
                                  <p:stCondLst>
                                    <p:cond delay="0"/>
                                  </p:stCondLst>
                                  <p:endCondLst>
                                    <p:cond evt="begin" delay="0">
                                      <p:tn val="14"/>
                                    </p:cond>
                                  </p:endCondLst>
                                  <p:childTnLst>
                                    <p:set>
                                      <p:cBhvr>
                                        <p:cTn id="15" dur="1" fill="hold">
                                          <p:stCondLst>
                                            <p:cond delay="0"/>
                                          </p:stCondLst>
                                        </p:cTn>
                                        <p:tgtEl>
                                          <p:spTgt spid="21510"/>
                                        </p:tgtEl>
                                        <p:attrNameLst>
                                          <p:attrName>style.visibility</p:attrName>
                                        </p:attrNameLst>
                                      </p:cBhvr>
                                      <p:to>
                                        <p:strVal val="visible"/>
                                      </p:to>
                                    </p:set>
                                    <p:animEffect transition="in" filter="checkerboard(down)">
                                      <p:cBhvr>
                                        <p:cTn id="16" dur="500"/>
                                        <p:tgtEl>
                                          <p:spTgt spid="21510"/>
                                        </p:tgtEl>
                                      </p:cBhvr>
                                    </p:animEffect>
                                  </p:childTnLst>
                                </p:cTn>
                              </p:par>
                            </p:childTnLst>
                          </p:cTn>
                        </p:par>
                        <p:par>
                          <p:cTn id="17" fill="hold" nodeType="afterGroup">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1506"/>
                                        </p:tgtEl>
                                        <p:attrNameLst>
                                          <p:attrName>style.visibility</p:attrName>
                                        </p:attrNameLst>
                                      </p:cBhvr>
                                      <p:to>
                                        <p:strVal val="visible"/>
                                      </p:to>
                                    </p:set>
                                    <p:animEffect transition="in" filter="wipe(left)">
                                      <p:cBhvr>
                                        <p:cTn id="20" dur="500"/>
                                        <p:tgtEl>
                                          <p:spTgt spid="21506"/>
                                        </p:tgtEl>
                                      </p:cBhvr>
                                    </p:animEffect>
                                  </p:childTnLst>
                                </p:cTn>
                              </p:par>
                              <p:par>
                                <p:cTn id="21" presetID="31" presetClass="entr" presetSubtype="0" fill="hold" nodeType="withEffect">
                                  <p:stCondLst>
                                    <p:cond delay="0"/>
                                  </p:stCondLst>
                                  <p:childTnLst>
                                    <p:set>
                                      <p:cBhvr>
                                        <p:cTn id="22" dur="1" fill="hold">
                                          <p:stCondLst>
                                            <p:cond delay="0"/>
                                          </p:stCondLst>
                                        </p:cTn>
                                        <p:tgtEl>
                                          <p:spTgt spid="36876"/>
                                        </p:tgtEl>
                                        <p:attrNameLst>
                                          <p:attrName>style.visibility</p:attrName>
                                        </p:attrNameLst>
                                      </p:cBhvr>
                                      <p:to>
                                        <p:strVal val="visible"/>
                                      </p:to>
                                    </p:set>
                                    <p:anim calcmode="lin" valueType="num">
                                      <p:cBhvr>
                                        <p:cTn id="23" dur="1000" fill="hold"/>
                                        <p:tgtEl>
                                          <p:spTgt spid="36876"/>
                                        </p:tgtEl>
                                        <p:attrNameLst>
                                          <p:attrName>ppt_w</p:attrName>
                                        </p:attrNameLst>
                                      </p:cBhvr>
                                      <p:tavLst>
                                        <p:tav tm="0">
                                          <p:val>
                                            <p:fltVal val="0"/>
                                          </p:val>
                                        </p:tav>
                                        <p:tav tm="100000">
                                          <p:val>
                                            <p:strVal val="#ppt_w"/>
                                          </p:val>
                                        </p:tav>
                                      </p:tavLst>
                                    </p:anim>
                                    <p:anim calcmode="lin" valueType="num">
                                      <p:cBhvr>
                                        <p:cTn id="24" dur="1000" fill="hold"/>
                                        <p:tgtEl>
                                          <p:spTgt spid="36876"/>
                                        </p:tgtEl>
                                        <p:attrNameLst>
                                          <p:attrName>ppt_h</p:attrName>
                                        </p:attrNameLst>
                                      </p:cBhvr>
                                      <p:tavLst>
                                        <p:tav tm="0">
                                          <p:val>
                                            <p:fltVal val="0"/>
                                          </p:val>
                                        </p:tav>
                                        <p:tav tm="100000">
                                          <p:val>
                                            <p:strVal val="#ppt_h"/>
                                          </p:val>
                                        </p:tav>
                                      </p:tavLst>
                                    </p:anim>
                                    <p:anim calcmode="lin" valueType="num">
                                      <p:cBhvr>
                                        <p:cTn id="25" dur="1000" fill="hold"/>
                                        <p:tgtEl>
                                          <p:spTgt spid="36876"/>
                                        </p:tgtEl>
                                        <p:attrNameLst>
                                          <p:attrName>style.rotation</p:attrName>
                                        </p:attrNameLst>
                                      </p:cBhvr>
                                      <p:tavLst>
                                        <p:tav tm="0">
                                          <p:val>
                                            <p:fltVal val="90"/>
                                          </p:val>
                                        </p:tav>
                                        <p:tav tm="100000">
                                          <p:val>
                                            <p:fltVal val="0"/>
                                          </p:val>
                                        </p:tav>
                                      </p:tavLst>
                                    </p:anim>
                                    <p:animEffect transition="in" filter="fade">
                                      <p:cBhvr>
                                        <p:cTn id="26" dur="1000"/>
                                        <p:tgtEl>
                                          <p:spTgt spid="36876"/>
                                        </p:tgtEl>
                                      </p:cBhvr>
                                    </p:animEffect>
                                  </p:childTnLst>
                                </p:cTn>
                              </p:par>
                              <p:par>
                                <p:cTn id="27" presetID="31" presetClass="entr" presetSubtype="0" fill="hold" nodeType="withEffect">
                                  <p:stCondLst>
                                    <p:cond delay="0"/>
                                  </p:stCondLst>
                                  <p:childTnLst>
                                    <p:set>
                                      <p:cBhvr>
                                        <p:cTn id="28" dur="1" fill="hold">
                                          <p:stCondLst>
                                            <p:cond delay="0"/>
                                          </p:stCondLst>
                                        </p:cTn>
                                        <p:tgtEl>
                                          <p:spTgt spid="36875"/>
                                        </p:tgtEl>
                                        <p:attrNameLst>
                                          <p:attrName>style.visibility</p:attrName>
                                        </p:attrNameLst>
                                      </p:cBhvr>
                                      <p:to>
                                        <p:strVal val="visible"/>
                                      </p:to>
                                    </p:set>
                                    <p:anim calcmode="lin" valueType="num">
                                      <p:cBhvr>
                                        <p:cTn id="29" dur="1000" fill="hold"/>
                                        <p:tgtEl>
                                          <p:spTgt spid="36875"/>
                                        </p:tgtEl>
                                        <p:attrNameLst>
                                          <p:attrName>ppt_w</p:attrName>
                                        </p:attrNameLst>
                                      </p:cBhvr>
                                      <p:tavLst>
                                        <p:tav tm="0">
                                          <p:val>
                                            <p:fltVal val="0"/>
                                          </p:val>
                                        </p:tav>
                                        <p:tav tm="100000">
                                          <p:val>
                                            <p:strVal val="#ppt_w"/>
                                          </p:val>
                                        </p:tav>
                                      </p:tavLst>
                                    </p:anim>
                                    <p:anim calcmode="lin" valueType="num">
                                      <p:cBhvr>
                                        <p:cTn id="30" dur="1000" fill="hold"/>
                                        <p:tgtEl>
                                          <p:spTgt spid="36875"/>
                                        </p:tgtEl>
                                        <p:attrNameLst>
                                          <p:attrName>ppt_h</p:attrName>
                                        </p:attrNameLst>
                                      </p:cBhvr>
                                      <p:tavLst>
                                        <p:tav tm="0">
                                          <p:val>
                                            <p:fltVal val="0"/>
                                          </p:val>
                                        </p:tav>
                                        <p:tav tm="100000">
                                          <p:val>
                                            <p:strVal val="#ppt_h"/>
                                          </p:val>
                                        </p:tav>
                                      </p:tavLst>
                                    </p:anim>
                                    <p:anim calcmode="lin" valueType="num">
                                      <p:cBhvr>
                                        <p:cTn id="31" dur="1000" fill="hold"/>
                                        <p:tgtEl>
                                          <p:spTgt spid="36875"/>
                                        </p:tgtEl>
                                        <p:attrNameLst>
                                          <p:attrName>style.rotation</p:attrName>
                                        </p:attrNameLst>
                                      </p:cBhvr>
                                      <p:tavLst>
                                        <p:tav tm="0">
                                          <p:val>
                                            <p:fltVal val="90"/>
                                          </p:val>
                                        </p:tav>
                                        <p:tav tm="100000">
                                          <p:val>
                                            <p:fltVal val="0"/>
                                          </p:val>
                                        </p:tav>
                                      </p:tavLst>
                                    </p:anim>
                                    <p:animEffect transition="in" filter="fade">
                                      <p:cBhvr>
                                        <p:cTn id="32" dur="1000"/>
                                        <p:tgtEl>
                                          <p:spTgt spid="3687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42" dur="500"/>
                                        <p:tgtEl>
                                          <p:spTgt spid="12">
                                            <p:txEl>
                                              <p:pRg st="1" end="1"/>
                                            </p:txEl>
                                          </p:spTgt>
                                        </p:tgtEl>
                                      </p:cBhvr>
                                    </p:animEffect>
                                  </p:childTnLst>
                                </p:cTn>
                              </p:par>
                            </p:childTnLst>
                          </p:cTn>
                        </p:par>
                        <p:par>
                          <p:cTn id="43" fill="hold" nodeType="afterGroup">
                            <p:stCondLst>
                              <p:cond delay="500"/>
                            </p:stCondLst>
                            <p:childTnLst>
                              <p:par>
                                <p:cTn id="44" presetID="14" presetClass="entr" presetSubtype="10" fill="hold" nodeType="afterEffect">
                                  <p:stCondLst>
                                    <p:cond delay="150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46" dur="2000"/>
                                        <p:tgtEl>
                                          <p:spTgt spid="12">
                                            <p:txEl>
                                              <p:pRg st="2" end="2"/>
                                            </p:txEl>
                                          </p:spTgt>
                                        </p:tgtEl>
                                      </p:cBhvr>
                                    </p:animEffect>
                                  </p:childTnLst>
                                </p:cTn>
                              </p:par>
                            </p:childTnLst>
                          </p:cTn>
                        </p:par>
                        <p:par>
                          <p:cTn id="47" fill="hold" nodeType="afterGroup">
                            <p:stCondLst>
                              <p:cond delay="4000"/>
                            </p:stCondLst>
                            <p:childTnLst>
                              <p:par>
                                <p:cTn id="48" presetID="14" presetClass="entr" presetSubtype="10" fill="hold" nodeType="afterEffect">
                                  <p:stCondLst>
                                    <p:cond delay="1500"/>
                                  </p:stCondLst>
                                  <p:childTnLst>
                                    <p:set>
                                      <p:cBhvr>
                                        <p:cTn id="49"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50" dur="2000"/>
                                        <p:tgtEl>
                                          <p:spTgt spid="12">
                                            <p:txEl>
                                              <p:pRg st="3" end="3"/>
                                            </p:txEl>
                                          </p:spTgt>
                                        </p:tgtEl>
                                      </p:cBhvr>
                                    </p:animEffect>
                                  </p:childTnLst>
                                </p:cTn>
                              </p:par>
                            </p:childTnLst>
                          </p:cTn>
                        </p:par>
                        <p:par>
                          <p:cTn id="51" fill="hold" nodeType="afterGroup">
                            <p:stCondLst>
                              <p:cond delay="7500"/>
                            </p:stCondLst>
                            <p:childTnLst>
                              <p:par>
                                <p:cTn id="52" presetID="14" presetClass="entr" presetSubtype="10" fill="hold" nodeType="afterEffect">
                                  <p:stCondLst>
                                    <p:cond delay="1500"/>
                                  </p:stCondLst>
                                  <p:childTnLst>
                                    <p:set>
                                      <p:cBhvr>
                                        <p:cTn id="53"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54"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10" grpId="0"/>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7" name="Picture 9">
            <a:extLst>
              <a:ext uri="{FF2B5EF4-FFF2-40B4-BE49-F238E27FC236}">
                <a16:creationId xmlns:a16="http://schemas.microsoft.com/office/drawing/2014/main" id="{73D51745-AA1D-80BA-9544-7889BD2FC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525" y="2593975"/>
            <a:ext cx="17954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a:extLst>
              <a:ext uri="{FF2B5EF4-FFF2-40B4-BE49-F238E27FC236}">
                <a16:creationId xmlns:a16="http://schemas.microsoft.com/office/drawing/2014/main" id="{6EDFB771-12DD-CAF8-7A6E-17050227EE2E}"/>
              </a:ext>
            </a:extLst>
          </p:cNvPr>
          <p:cNvSpPr>
            <a:spLocks noGrp="1" noChangeArrowheads="1"/>
          </p:cNvSpPr>
          <p:nvPr>
            <p:ph type="body" idx="1"/>
          </p:nvPr>
        </p:nvSpPr>
        <p:spPr>
          <a:xfrm>
            <a:off x="0" y="838200"/>
            <a:ext cx="6553200" cy="5726113"/>
          </a:xfrm>
        </p:spPr>
        <p:txBody>
          <a:bodyPr/>
          <a:lstStyle/>
          <a:p>
            <a:pPr eaLnBrk="1" hangingPunct="1"/>
            <a:r>
              <a:rPr lang="en-US" altLang="en-US" sz="2800" u="sng">
                <a:solidFill>
                  <a:srgbClr val="FF0000"/>
                </a:solidFill>
              </a:rPr>
              <a:t>William Jennings Bryan</a:t>
            </a:r>
            <a:r>
              <a:rPr lang="en-US" altLang="en-US" sz="2800">
                <a:solidFill>
                  <a:srgbClr val="FF0000"/>
                </a:solidFill>
              </a:rPr>
              <a:t>  </a:t>
            </a:r>
            <a:r>
              <a:rPr lang="en-US" altLang="en-US" sz="2800"/>
              <a:t>prosecuted John Scopes and </a:t>
            </a:r>
            <a:r>
              <a:rPr lang="en-US" altLang="en-US" sz="2800" u="sng">
                <a:solidFill>
                  <a:srgbClr val="0000FF"/>
                </a:solidFill>
              </a:rPr>
              <a:t>Clarence Darrow</a:t>
            </a:r>
            <a:r>
              <a:rPr lang="en-US" altLang="en-US" sz="2800">
                <a:solidFill>
                  <a:srgbClr val="0000FF"/>
                </a:solidFill>
              </a:rPr>
              <a:t> </a:t>
            </a:r>
            <a:r>
              <a:rPr lang="en-US" altLang="en-US" sz="2800"/>
              <a:t>defended him.</a:t>
            </a:r>
          </a:p>
          <a:p>
            <a:pPr eaLnBrk="1" hangingPunct="1"/>
            <a:r>
              <a:rPr lang="en-US" altLang="en-US" sz="2800"/>
              <a:t>The Scopes Trial was the first trial to be broadcast over radio, as it pitted older </a:t>
            </a:r>
            <a:r>
              <a:rPr lang="en-US" altLang="en-US" sz="2800" b="1">
                <a:solidFill>
                  <a:srgbClr val="FF0000"/>
                </a:solidFill>
              </a:rPr>
              <a:t>religious</a:t>
            </a:r>
            <a:r>
              <a:rPr lang="en-US" altLang="en-US" sz="2800"/>
              <a:t> beliefs against newer </a:t>
            </a:r>
            <a:r>
              <a:rPr lang="en-US" altLang="en-US" sz="2800" b="1">
                <a:solidFill>
                  <a:srgbClr val="FF0000"/>
                </a:solidFill>
              </a:rPr>
              <a:t>scientific theories </a:t>
            </a:r>
            <a:r>
              <a:rPr lang="en-US" altLang="en-US" sz="2800"/>
              <a:t>(like Evolution), </a:t>
            </a:r>
          </a:p>
          <a:p>
            <a:pPr eaLnBrk="1" hangingPunct="1"/>
            <a:r>
              <a:rPr lang="en-US" altLang="en-US" sz="2800"/>
              <a:t>Darrow cross-examined Bryan about inconsistencies in the Bible and made him look old school and out of touch with the modern world.</a:t>
            </a:r>
          </a:p>
          <a:p>
            <a:pPr eaLnBrk="1" hangingPunct="1"/>
            <a:r>
              <a:rPr lang="en-US" altLang="en-US" sz="2800"/>
              <a:t>The result of the trial was that Scopes was found guilty and fined $1.</a:t>
            </a:r>
          </a:p>
          <a:p>
            <a:pPr eaLnBrk="1" hangingPunct="1"/>
            <a:endParaRPr lang="en-US" altLang="en-US" sz="2800"/>
          </a:p>
        </p:txBody>
      </p:sp>
      <p:sp>
        <p:nvSpPr>
          <p:cNvPr id="24581" name="Rectangle 5">
            <a:extLst>
              <a:ext uri="{FF2B5EF4-FFF2-40B4-BE49-F238E27FC236}">
                <a16:creationId xmlns:a16="http://schemas.microsoft.com/office/drawing/2014/main" id="{64402B39-4272-DCA4-D2D0-553F8C55418A}"/>
              </a:ext>
            </a:extLst>
          </p:cNvPr>
          <p:cNvSpPr>
            <a:spLocks noGrp="1" noChangeArrowheads="1"/>
          </p:cNvSpPr>
          <p:nvPr>
            <p:ph type="title"/>
          </p:nvPr>
        </p:nvSpPr>
        <p:spPr>
          <a:xfrm>
            <a:off x="1752600" y="201613"/>
            <a:ext cx="5867400" cy="484187"/>
          </a:xfrm>
        </p:spPr>
        <p:txBody>
          <a:bodyPr/>
          <a:lstStyle/>
          <a:p>
            <a:pPr eaLnBrk="1" hangingPunct="1"/>
            <a:r>
              <a:rPr lang="en-US" altLang="en-US" sz="3600"/>
              <a:t>The Scopes Monkey Trial</a:t>
            </a:r>
          </a:p>
        </p:txBody>
      </p:sp>
      <p:pic>
        <p:nvPicPr>
          <p:cNvPr id="24585" name="Picture 9" descr="Scopes banner">
            <a:extLst>
              <a:ext uri="{FF2B5EF4-FFF2-40B4-BE49-F238E27FC236}">
                <a16:creationId xmlns:a16="http://schemas.microsoft.com/office/drawing/2014/main" id="{CDC9C1D0-845B-A52C-CA3B-664B4D82D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638" y="3390900"/>
            <a:ext cx="209708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OPETrial">
            <a:extLst>
              <a:ext uri="{FF2B5EF4-FFF2-40B4-BE49-F238E27FC236}">
                <a16:creationId xmlns:a16="http://schemas.microsoft.com/office/drawing/2014/main" id="{B8989F93-0FD4-9C36-FAD7-67285384D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685800"/>
            <a:ext cx="24384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ular Callout 1">
            <a:extLst>
              <a:ext uri="{FF2B5EF4-FFF2-40B4-BE49-F238E27FC236}">
                <a16:creationId xmlns:a16="http://schemas.microsoft.com/office/drawing/2014/main" id="{62DD1E5E-1D90-2E59-0C9B-50F6687EF05E}"/>
              </a:ext>
            </a:extLst>
          </p:cNvPr>
          <p:cNvSpPr/>
          <p:nvPr/>
        </p:nvSpPr>
        <p:spPr>
          <a:xfrm>
            <a:off x="6350000" y="1622425"/>
            <a:ext cx="1089025" cy="938213"/>
          </a:xfrm>
          <a:prstGeom prst="wedgeRectCallout">
            <a:avLst>
              <a:gd name="adj1" fmla="val 41746"/>
              <a:gd name="adj2" fmla="val -7666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bg1"/>
                </a:solidFill>
              </a:rPr>
              <a:t>Man did not come from a monkey</a:t>
            </a:r>
          </a:p>
        </p:txBody>
      </p:sp>
      <p:sp>
        <p:nvSpPr>
          <p:cNvPr id="8" name="Rectangular Callout 7">
            <a:extLst>
              <a:ext uri="{FF2B5EF4-FFF2-40B4-BE49-F238E27FC236}">
                <a16:creationId xmlns:a16="http://schemas.microsoft.com/office/drawing/2014/main" id="{5DFB5F28-E6DE-F142-B94B-DF0D202F851B}"/>
              </a:ext>
            </a:extLst>
          </p:cNvPr>
          <p:cNvSpPr/>
          <p:nvPr/>
        </p:nvSpPr>
        <p:spPr>
          <a:xfrm>
            <a:off x="8047038" y="1752600"/>
            <a:ext cx="944562" cy="838200"/>
          </a:xfrm>
          <a:prstGeom prst="wedgeRectCallout">
            <a:avLst>
              <a:gd name="adj1" fmla="val -39344"/>
              <a:gd name="adj2" fmla="val -88636"/>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bg1"/>
                </a:solidFill>
              </a:rPr>
              <a:t>You haven’t seen my cousin</a:t>
            </a:r>
          </a:p>
        </p:txBody>
      </p:sp>
      <p:pic>
        <p:nvPicPr>
          <p:cNvPr id="11" name="Picture 8" descr="Scopes2">
            <a:extLst>
              <a:ext uri="{FF2B5EF4-FFF2-40B4-BE49-F238E27FC236}">
                <a16:creationId xmlns:a16="http://schemas.microsoft.com/office/drawing/2014/main" id="{0E7A1191-DAC5-3C41-DAA3-AEE8F8EA47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54546"/>
          <a:stretch>
            <a:fillRect/>
          </a:stretch>
        </p:blipFill>
        <p:spPr bwMode="auto">
          <a:xfrm>
            <a:off x="6554788" y="5029200"/>
            <a:ext cx="2489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499"/>
                                          </p:stCondLst>
                                        </p:cTn>
                                        <p:tgtEl>
                                          <p:spTgt spid="24581"/>
                                        </p:tgtEl>
                                        <p:attrNameLst>
                                          <p:attrName>style.visibility</p:attrName>
                                        </p:attrNameLst>
                                      </p:cBhvr>
                                      <p:to>
                                        <p:strVal val="visible"/>
                                      </p:to>
                                    </p:set>
                                    <p:anim to="" calcmode="lin" valueType="num">
                                      <p:cBhvr>
                                        <p:cTn id="7" dur="1" fill="hold"/>
                                        <p:tgtEl>
                                          <p:spTgt spid="24581"/>
                                        </p:tgtEl>
                                        <p:attrNameLst>
                                          <p:attrName/>
                                        </p:attrNameLst>
                                      </p:cBhvr>
                                    </p:anim>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4579">
                                            <p:txEl>
                                              <p:pRg st="0" end="0"/>
                                            </p:txEl>
                                          </p:spTgt>
                                        </p:tgtEl>
                                        <p:attrNameLst>
                                          <p:attrName>style.visibility</p:attrName>
                                        </p:attrNameLst>
                                      </p:cBhvr>
                                      <p:to>
                                        <p:strVal val="visible"/>
                                      </p:to>
                                    </p:set>
                                    <p:animEffect transition="in" filter="wipe(left)">
                                      <p:cBhvr>
                                        <p:cTn id="11" dur="2000"/>
                                        <p:tgtEl>
                                          <p:spTgt spid="24579">
                                            <p:txEl>
                                              <p:pRg st="0" end="0"/>
                                            </p:txEl>
                                          </p:spTgt>
                                        </p:tgtEl>
                                      </p:cBhvr>
                                    </p:animEffect>
                                  </p:childTnLst>
                                </p:cTn>
                              </p:par>
                            </p:childTnLst>
                          </p:cTn>
                        </p:par>
                        <p:par>
                          <p:cTn id="12" fill="hold" nodeType="afterGroup">
                            <p:stCondLst>
                              <p:cond delay="25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nodeType="afterGroup">
                            <p:stCondLst>
                              <p:cond delay="3000"/>
                            </p:stCondLst>
                            <p:childTnLst>
                              <p:par>
                                <p:cTn id="17" presetID="4" presetClass="entr" presetSubtype="3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ox(out)">
                                      <p:cBhvr>
                                        <p:cTn id="19" dur="2000"/>
                                        <p:tgtEl>
                                          <p:spTgt spid="2"/>
                                        </p:tgtEl>
                                      </p:cBhvr>
                                    </p:animEffect>
                                  </p:childTnLst>
                                </p:cTn>
                              </p:par>
                            </p:childTnLst>
                          </p:cTn>
                        </p:par>
                        <p:par>
                          <p:cTn id="20" fill="hold" nodeType="afterGroup">
                            <p:stCondLst>
                              <p:cond delay="5000"/>
                            </p:stCondLst>
                            <p:childTnLst>
                              <p:par>
                                <p:cTn id="21" presetID="4" presetClass="entr" presetSubtype="3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out)">
                                      <p:cBhvr>
                                        <p:cTn id="23" dur="2000"/>
                                        <p:tgtEl>
                                          <p:spTgt spid="8"/>
                                        </p:tgtEl>
                                      </p:cBhvr>
                                    </p:animEffect>
                                  </p:childTnLst>
                                </p:cTn>
                              </p:par>
                            </p:childTnLst>
                          </p:cTn>
                        </p:par>
                        <p:par>
                          <p:cTn id="24" fill="hold" nodeType="afterGroup">
                            <p:stCondLst>
                              <p:cond delay="7000"/>
                            </p:stCondLst>
                            <p:childTnLst>
                              <p:par>
                                <p:cTn id="25" presetID="22" presetClass="entr" presetSubtype="8" fill="hold" nodeType="afterEffect">
                                  <p:stCondLst>
                                    <p:cond delay="0"/>
                                  </p:stCondLst>
                                  <p:childTnLst>
                                    <p:set>
                                      <p:cBhvr>
                                        <p:cTn id="26" dur="1" fill="hold">
                                          <p:stCondLst>
                                            <p:cond delay="0"/>
                                          </p:stCondLst>
                                        </p:cTn>
                                        <p:tgtEl>
                                          <p:spTgt spid="24579">
                                            <p:txEl>
                                              <p:pRg st="1" end="1"/>
                                            </p:txEl>
                                          </p:spTgt>
                                        </p:tgtEl>
                                        <p:attrNameLst>
                                          <p:attrName>style.visibility</p:attrName>
                                        </p:attrNameLst>
                                      </p:cBhvr>
                                      <p:to>
                                        <p:strVal val="visible"/>
                                      </p:to>
                                    </p:set>
                                    <p:animEffect transition="in" filter="wipe(left)">
                                      <p:cBhvr>
                                        <p:cTn id="27" dur="2000"/>
                                        <p:tgtEl>
                                          <p:spTgt spid="24579">
                                            <p:txEl>
                                              <p:pRg st="1" end="1"/>
                                            </p:txEl>
                                          </p:spTgt>
                                        </p:tgtEl>
                                      </p:cBhvr>
                                    </p:animEffect>
                                  </p:childTnLst>
                                </p:cTn>
                              </p:par>
                            </p:childTnLst>
                          </p:cTn>
                        </p:par>
                        <p:par>
                          <p:cTn id="28" fill="hold" nodeType="afterGroup">
                            <p:stCondLst>
                              <p:cond delay="9000"/>
                            </p:stCondLst>
                            <p:childTnLst>
                              <p:par>
                                <p:cTn id="29" presetID="16" presetClass="entr" presetSubtype="37" fill="hold" nodeType="afterEffect">
                                  <p:stCondLst>
                                    <p:cond delay="0"/>
                                  </p:stCondLst>
                                  <p:childTnLst>
                                    <p:set>
                                      <p:cBhvr>
                                        <p:cTn id="30" dur="1" fill="hold">
                                          <p:stCondLst>
                                            <p:cond delay="0"/>
                                          </p:stCondLst>
                                        </p:cTn>
                                        <p:tgtEl>
                                          <p:spTgt spid="43017"/>
                                        </p:tgtEl>
                                        <p:attrNameLst>
                                          <p:attrName>style.visibility</p:attrName>
                                        </p:attrNameLst>
                                      </p:cBhvr>
                                      <p:to>
                                        <p:strVal val="visible"/>
                                      </p:to>
                                    </p:set>
                                    <p:animEffect transition="in" filter="barn(outVertical)">
                                      <p:cBhvr>
                                        <p:cTn id="31" dur="500"/>
                                        <p:tgtEl>
                                          <p:spTgt spid="43017"/>
                                        </p:tgtEl>
                                      </p:cBhvr>
                                    </p:animEffect>
                                  </p:childTnLst>
                                </p:cTn>
                              </p:par>
                            </p:childTnLst>
                          </p:cTn>
                        </p:par>
                        <p:par>
                          <p:cTn id="32" fill="hold" nodeType="afterGroup">
                            <p:stCondLst>
                              <p:cond delay="9500"/>
                            </p:stCondLst>
                            <p:childTnLst>
                              <p:par>
                                <p:cTn id="33" presetID="22" presetClass="entr" presetSubtype="8" fill="hold" nodeType="afterEffect">
                                  <p:stCondLst>
                                    <p:cond delay="0"/>
                                  </p:stCondLst>
                                  <p:childTnLst>
                                    <p:set>
                                      <p:cBhvr>
                                        <p:cTn id="34" dur="1" fill="hold">
                                          <p:stCondLst>
                                            <p:cond delay="0"/>
                                          </p:stCondLst>
                                        </p:cTn>
                                        <p:tgtEl>
                                          <p:spTgt spid="24579">
                                            <p:txEl>
                                              <p:pRg st="2" end="2"/>
                                            </p:txEl>
                                          </p:spTgt>
                                        </p:tgtEl>
                                        <p:attrNameLst>
                                          <p:attrName>style.visibility</p:attrName>
                                        </p:attrNameLst>
                                      </p:cBhvr>
                                      <p:to>
                                        <p:strVal val="visible"/>
                                      </p:to>
                                    </p:set>
                                    <p:animEffect transition="in" filter="wipe(left)">
                                      <p:cBhvr>
                                        <p:cTn id="35" dur="2000"/>
                                        <p:tgtEl>
                                          <p:spTgt spid="24579">
                                            <p:txEl>
                                              <p:pRg st="2" end="2"/>
                                            </p:txEl>
                                          </p:spTgt>
                                        </p:tgtEl>
                                      </p:cBhvr>
                                    </p:animEffect>
                                  </p:childTnLst>
                                </p:cTn>
                              </p:par>
                            </p:childTnLst>
                          </p:cTn>
                        </p:par>
                        <p:par>
                          <p:cTn id="36" fill="hold" nodeType="afterGroup">
                            <p:stCondLst>
                              <p:cond delay="11500"/>
                            </p:stCondLst>
                            <p:childTnLst>
                              <p:par>
                                <p:cTn id="37" presetID="4" presetClass="entr" presetSubtype="32" fill="hold" nodeType="afterEffect">
                                  <p:stCondLst>
                                    <p:cond delay="1000"/>
                                  </p:stCondLst>
                                  <p:childTnLst>
                                    <p:set>
                                      <p:cBhvr>
                                        <p:cTn id="38" dur="1" fill="hold">
                                          <p:stCondLst>
                                            <p:cond delay="0"/>
                                          </p:stCondLst>
                                        </p:cTn>
                                        <p:tgtEl>
                                          <p:spTgt spid="24585"/>
                                        </p:tgtEl>
                                        <p:attrNameLst>
                                          <p:attrName>style.visibility</p:attrName>
                                        </p:attrNameLst>
                                      </p:cBhvr>
                                      <p:to>
                                        <p:strVal val="visible"/>
                                      </p:to>
                                    </p:set>
                                    <p:animEffect transition="in" filter="box(out)">
                                      <p:cBhvr>
                                        <p:cTn id="39" dur="500"/>
                                        <p:tgtEl>
                                          <p:spTgt spid="24585"/>
                                        </p:tgtEl>
                                      </p:cBhvr>
                                    </p:animEffect>
                                  </p:childTnLst>
                                </p:cTn>
                              </p:par>
                              <p:par>
                                <p:cTn id="40" presetID="35"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anim calcmode="lin" valueType="num">
                                      <p:cBhvr>
                                        <p:cTn id="43" dur="2000" fill="hold"/>
                                        <p:tgtEl>
                                          <p:spTgt spid="11"/>
                                        </p:tgtEl>
                                        <p:attrNameLst>
                                          <p:attrName>style.rotation</p:attrName>
                                        </p:attrNameLst>
                                      </p:cBhvr>
                                      <p:tavLst>
                                        <p:tav tm="0">
                                          <p:val>
                                            <p:fltVal val="720"/>
                                          </p:val>
                                        </p:tav>
                                        <p:tav tm="100000">
                                          <p:val>
                                            <p:fltVal val="0"/>
                                          </p:val>
                                        </p:tav>
                                      </p:tavLst>
                                    </p:anim>
                                    <p:anim calcmode="lin" valueType="num">
                                      <p:cBhvr>
                                        <p:cTn id="44" dur="2000" fill="hold"/>
                                        <p:tgtEl>
                                          <p:spTgt spid="11"/>
                                        </p:tgtEl>
                                        <p:attrNameLst>
                                          <p:attrName>ppt_h</p:attrName>
                                        </p:attrNameLst>
                                      </p:cBhvr>
                                      <p:tavLst>
                                        <p:tav tm="0">
                                          <p:val>
                                            <p:fltVal val="0"/>
                                          </p:val>
                                        </p:tav>
                                        <p:tav tm="100000">
                                          <p:val>
                                            <p:strVal val="#ppt_h"/>
                                          </p:val>
                                        </p:tav>
                                      </p:tavLst>
                                    </p:anim>
                                    <p:anim calcmode="lin" valueType="num">
                                      <p:cBhvr>
                                        <p:cTn id="45" dur="2000" fill="hold"/>
                                        <p:tgtEl>
                                          <p:spTgt spid="11"/>
                                        </p:tgtEl>
                                        <p:attrNameLst>
                                          <p:attrName>ppt_w</p:attrName>
                                        </p:attrNameLst>
                                      </p:cBhvr>
                                      <p:tavLst>
                                        <p:tav tm="0">
                                          <p:val>
                                            <p:fltVal val="0"/>
                                          </p:val>
                                        </p:tav>
                                        <p:tav tm="100000">
                                          <p:val>
                                            <p:strVal val="#ppt_w"/>
                                          </p:val>
                                        </p:tav>
                                      </p:tavLst>
                                    </p:anim>
                                  </p:childTnLst>
                                </p:cTn>
                              </p:par>
                            </p:childTnLst>
                          </p:cTn>
                        </p:par>
                        <p:par>
                          <p:cTn id="46" fill="hold" nodeType="afterGroup">
                            <p:stCondLst>
                              <p:cond delay="13500"/>
                            </p:stCondLst>
                            <p:childTnLst>
                              <p:par>
                                <p:cTn id="47" presetID="22" presetClass="entr" presetSubtype="8" fill="hold" nodeType="afterEffect">
                                  <p:stCondLst>
                                    <p:cond delay="0"/>
                                  </p:stCondLst>
                                  <p:childTnLst>
                                    <p:set>
                                      <p:cBhvr>
                                        <p:cTn id="48" dur="1" fill="hold">
                                          <p:stCondLst>
                                            <p:cond delay="0"/>
                                          </p:stCondLst>
                                        </p:cTn>
                                        <p:tgtEl>
                                          <p:spTgt spid="24579">
                                            <p:txEl>
                                              <p:pRg st="3" end="3"/>
                                            </p:txEl>
                                          </p:spTgt>
                                        </p:tgtEl>
                                        <p:attrNameLst>
                                          <p:attrName>style.visibility</p:attrName>
                                        </p:attrNameLst>
                                      </p:cBhvr>
                                      <p:to>
                                        <p:strVal val="visible"/>
                                      </p:to>
                                    </p:set>
                                    <p:animEffect transition="in" filter="wipe(left)">
                                      <p:cBhvr>
                                        <p:cTn id="49" dur="20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utoUpdateAnimBg="0"/>
      <p:bldP spid="2" grpId="0" animBg="1"/>
      <p:bldP spid="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634D0E"/>
        </a:solidFill>
        <a:effectLst/>
      </p:bgPr>
    </p:bg>
    <p:spTree>
      <p:nvGrpSpPr>
        <p:cNvPr id="1" name=""/>
        <p:cNvGrpSpPr/>
        <p:nvPr/>
      </p:nvGrpSpPr>
      <p:grpSpPr>
        <a:xfrm>
          <a:off x="0" y="0"/>
          <a:ext cx="0" cy="0"/>
          <a:chOff x="0" y="0"/>
          <a:chExt cx="0" cy="0"/>
        </a:xfrm>
      </p:grpSpPr>
      <p:sp>
        <p:nvSpPr>
          <p:cNvPr id="860162" name="Title 1">
            <a:extLst>
              <a:ext uri="{FF2B5EF4-FFF2-40B4-BE49-F238E27FC236}">
                <a16:creationId xmlns:a16="http://schemas.microsoft.com/office/drawing/2014/main" id="{629479CA-7766-C411-1FE9-0376E021F6D3}"/>
              </a:ext>
            </a:extLst>
          </p:cNvPr>
          <p:cNvSpPr>
            <a:spLocks noGrp="1"/>
          </p:cNvSpPr>
          <p:nvPr>
            <p:ph type="title"/>
          </p:nvPr>
        </p:nvSpPr>
        <p:spPr/>
        <p:txBody>
          <a:bodyPr/>
          <a:lstStyle/>
          <a:p>
            <a:pPr eaLnBrk="1" hangingPunct="1"/>
            <a:endParaRPr lang="en-US" altLang="en-US"/>
          </a:p>
        </p:txBody>
      </p:sp>
      <p:sp>
        <p:nvSpPr>
          <p:cNvPr id="860163" name="Content Placeholder 2">
            <a:extLst>
              <a:ext uri="{FF2B5EF4-FFF2-40B4-BE49-F238E27FC236}">
                <a16:creationId xmlns:a16="http://schemas.microsoft.com/office/drawing/2014/main" id="{65BAFC39-6363-AB72-7D33-A7435E5C175D}"/>
              </a:ext>
            </a:extLst>
          </p:cNvPr>
          <p:cNvSpPr>
            <a:spLocks noGrp="1"/>
          </p:cNvSpPr>
          <p:nvPr>
            <p:ph idx="1"/>
          </p:nvPr>
        </p:nvSpPr>
        <p:spPr/>
        <p:txBody>
          <a:bodyPr/>
          <a:lstStyle/>
          <a:p>
            <a:pPr eaLnBrk="1" hangingPunct="1"/>
            <a:endParaRPr lang="en-US" altLang="en-US"/>
          </a:p>
        </p:txBody>
      </p:sp>
      <p:pic>
        <p:nvPicPr>
          <p:cNvPr id="860164" name="Picture 2">
            <a:extLst>
              <a:ext uri="{FF2B5EF4-FFF2-40B4-BE49-F238E27FC236}">
                <a16:creationId xmlns:a16="http://schemas.microsoft.com/office/drawing/2014/main" id="{355C45A9-BC1D-A858-02A8-F2F1CC05C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350"/>
            <a:ext cx="77724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Title 1">
            <a:extLst>
              <a:ext uri="{FF2B5EF4-FFF2-40B4-BE49-F238E27FC236}">
                <a16:creationId xmlns:a16="http://schemas.microsoft.com/office/drawing/2014/main" id="{96485D82-7BCC-387A-B677-A5E961A4739F}"/>
              </a:ext>
            </a:extLst>
          </p:cNvPr>
          <p:cNvSpPr>
            <a:spLocks noGrp="1" noChangeArrowheads="1"/>
          </p:cNvSpPr>
          <p:nvPr>
            <p:ph type="title"/>
          </p:nvPr>
        </p:nvSpPr>
        <p:spPr>
          <a:xfrm>
            <a:off x="215900" y="152400"/>
            <a:ext cx="3211513" cy="439738"/>
          </a:xfrm>
        </p:spPr>
        <p:txBody>
          <a:bodyPr/>
          <a:lstStyle/>
          <a:p>
            <a:r>
              <a:rPr lang="en-US" altLang="en-US" sz="2400" b="1"/>
              <a:t>An EOC Moment</a:t>
            </a:r>
          </a:p>
        </p:txBody>
      </p:sp>
      <p:pic>
        <p:nvPicPr>
          <p:cNvPr id="861187" name="Content Placeholder 3">
            <a:extLst>
              <a:ext uri="{FF2B5EF4-FFF2-40B4-BE49-F238E27FC236}">
                <a16:creationId xmlns:a16="http://schemas.microsoft.com/office/drawing/2014/main" id="{D35B56DA-615E-3E3D-6EBF-A02A093537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9600" y="-7938"/>
            <a:ext cx="4603750" cy="4506913"/>
          </a:xfrm>
        </p:spPr>
      </p:pic>
      <p:sp>
        <p:nvSpPr>
          <p:cNvPr id="5" name="Rectangle 4">
            <a:extLst>
              <a:ext uri="{FF2B5EF4-FFF2-40B4-BE49-F238E27FC236}">
                <a16:creationId xmlns:a16="http://schemas.microsoft.com/office/drawing/2014/main" id="{EDF69689-2F91-1CBC-9022-BA03B901571A}"/>
              </a:ext>
            </a:extLst>
          </p:cNvPr>
          <p:cNvSpPr/>
          <p:nvPr/>
        </p:nvSpPr>
        <p:spPr>
          <a:xfrm>
            <a:off x="0" y="4549775"/>
            <a:ext cx="9023350" cy="1938338"/>
          </a:xfrm>
          <a:prstGeom prst="rect">
            <a:avLst/>
          </a:prstGeom>
        </p:spPr>
        <p:txBody>
          <a:bodyPr>
            <a:spAutoFit/>
          </a:bodyPr>
          <a:lstStyle/>
          <a:p>
            <a:pPr>
              <a:defRPr/>
            </a:pPr>
            <a:r>
              <a:rPr lang="en-US" sz="2400" dirty="0"/>
              <a:t>This photograph shows one side of the 1920s conflict between </a:t>
            </a:r>
          </a:p>
          <a:p>
            <a:pPr marL="457200" indent="-457200">
              <a:buFontTx/>
              <a:buAutoNum type="arabicParenBoth"/>
              <a:defRPr/>
            </a:pPr>
            <a:r>
              <a:rPr lang="en-US" sz="2400" dirty="0"/>
              <a:t>union men and factory owners </a:t>
            </a:r>
          </a:p>
          <a:p>
            <a:pPr marL="457200" indent="-457200">
              <a:buFontTx/>
              <a:buAutoNum type="arabicParenBoth"/>
              <a:defRPr/>
            </a:pPr>
            <a:r>
              <a:rPr lang="en-US" sz="2400" dirty="0"/>
              <a:t>science and religion </a:t>
            </a:r>
          </a:p>
          <a:p>
            <a:pPr marL="457200" indent="-457200">
              <a:buFontTx/>
              <a:buAutoNum type="arabicParenBoth"/>
              <a:defRPr/>
            </a:pPr>
            <a:r>
              <a:rPr lang="en-US" sz="2400" dirty="0"/>
              <a:t> nativists and immigrants </a:t>
            </a:r>
          </a:p>
          <a:p>
            <a:pPr marL="457200" indent="-457200">
              <a:buFontTx/>
              <a:buAutoNum type="arabicParenBoth"/>
              <a:defRPr/>
            </a:pPr>
            <a:r>
              <a:rPr lang="en-US" sz="2400" dirty="0"/>
              <a:t>censorship and free press</a:t>
            </a:r>
          </a:p>
        </p:txBody>
      </p:sp>
      <p:pic>
        <p:nvPicPr>
          <p:cNvPr id="6" name="Picture 2">
            <a:extLst>
              <a:ext uri="{FF2B5EF4-FFF2-40B4-BE49-F238E27FC236}">
                <a16:creationId xmlns:a16="http://schemas.microsoft.com/office/drawing/2014/main" id="{8C4D5C3F-3775-D41F-E4C2-5F0F9C4FE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5287963"/>
            <a:ext cx="5445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Title 1">
            <a:extLst>
              <a:ext uri="{FF2B5EF4-FFF2-40B4-BE49-F238E27FC236}">
                <a16:creationId xmlns:a16="http://schemas.microsoft.com/office/drawing/2014/main" id="{A70007C8-789A-4E33-79D3-03484872BA6A}"/>
              </a:ext>
            </a:extLst>
          </p:cNvPr>
          <p:cNvSpPr>
            <a:spLocks noGrp="1" noChangeArrowheads="1"/>
          </p:cNvSpPr>
          <p:nvPr>
            <p:ph type="title"/>
          </p:nvPr>
        </p:nvSpPr>
        <p:spPr>
          <a:xfrm>
            <a:off x="457200" y="9525"/>
            <a:ext cx="8229600" cy="411163"/>
          </a:xfrm>
        </p:spPr>
        <p:txBody>
          <a:bodyPr/>
          <a:lstStyle/>
          <a:p>
            <a:r>
              <a:rPr lang="en-US" altLang="en-US" sz="3200" b="1"/>
              <a:t>Protecting American Civil Liberties</a:t>
            </a:r>
          </a:p>
        </p:txBody>
      </p:sp>
      <p:sp>
        <p:nvSpPr>
          <p:cNvPr id="862211" name="Content Placeholder 2">
            <a:extLst>
              <a:ext uri="{FF2B5EF4-FFF2-40B4-BE49-F238E27FC236}">
                <a16:creationId xmlns:a16="http://schemas.microsoft.com/office/drawing/2014/main" id="{4929A484-20CE-7968-E343-9957B73D3BD3}"/>
              </a:ext>
            </a:extLst>
          </p:cNvPr>
          <p:cNvSpPr>
            <a:spLocks noGrp="1" noChangeArrowheads="1"/>
          </p:cNvSpPr>
          <p:nvPr>
            <p:ph idx="1"/>
          </p:nvPr>
        </p:nvSpPr>
        <p:spPr>
          <a:xfrm>
            <a:off x="0" y="1733550"/>
            <a:ext cx="7467600" cy="838200"/>
          </a:xfrm>
        </p:spPr>
        <p:txBody>
          <a:bodyPr/>
          <a:lstStyle/>
          <a:p>
            <a:r>
              <a:rPr lang="en-US" altLang="en-US"/>
              <a:t>The </a:t>
            </a:r>
            <a:r>
              <a:rPr lang="en-US" altLang="en-US" b="1">
                <a:solidFill>
                  <a:srgbClr val="00B0F0"/>
                </a:solidFill>
              </a:rPr>
              <a:t>American Civil Liberties Union </a:t>
            </a:r>
          </a:p>
        </p:txBody>
      </p:sp>
      <p:pic>
        <p:nvPicPr>
          <p:cNvPr id="862212" name="Picture 4" descr="Image result for in what year was the aclu created">
            <a:extLst>
              <a:ext uri="{FF2B5EF4-FFF2-40B4-BE49-F238E27FC236}">
                <a16:creationId xmlns:a16="http://schemas.microsoft.com/office/drawing/2014/main" id="{B396479C-0D7D-59F4-E1C9-562135632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533400"/>
            <a:ext cx="2857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96A1FAD6-2440-9663-68BC-615E6A53D468}"/>
              </a:ext>
            </a:extLst>
          </p:cNvPr>
          <p:cNvSpPr txBox="1">
            <a:spLocks/>
          </p:cNvSpPr>
          <p:nvPr/>
        </p:nvSpPr>
        <p:spPr bwMode="auto">
          <a:xfrm>
            <a:off x="0" y="2571750"/>
            <a:ext cx="9067800" cy="1522413"/>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800" kern="0" dirty="0">
                <a:solidFill>
                  <a:srgbClr val="000000"/>
                </a:solidFill>
              </a:rPr>
              <a:t>Created in January 19, 1920,to ensure </a:t>
            </a:r>
            <a:r>
              <a:rPr lang="en-US" sz="2800" dirty="0">
                <a:solidFill>
                  <a:srgbClr val="000000"/>
                </a:solidFill>
              </a:rPr>
              <a:t>individual rights of citizens were protected from </a:t>
            </a:r>
            <a:r>
              <a:rPr lang="en-US" sz="2800" b="1" dirty="0">
                <a:solidFill>
                  <a:srgbClr val="000000"/>
                </a:solidFill>
              </a:rPr>
              <a:t>government</a:t>
            </a:r>
            <a:r>
              <a:rPr lang="en-US" sz="2800" dirty="0">
                <a:solidFill>
                  <a:srgbClr val="000000"/>
                </a:solidFill>
              </a:rPr>
              <a:t> abuse.</a:t>
            </a:r>
            <a:endParaRPr lang="en-US" sz="2800" kern="0" dirty="0">
              <a:solidFill>
                <a:srgbClr val="000000"/>
              </a:solidFill>
            </a:endParaRPr>
          </a:p>
        </p:txBody>
      </p:sp>
      <p:sp>
        <p:nvSpPr>
          <p:cNvPr id="7" name="Content Placeholder 2">
            <a:extLst>
              <a:ext uri="{FF2B5EF4-FFF2-40B4-BE49-F238E27FC236}">
                <a16:creationId xmlns:a16="http://schemas.microsoft.com/office/drawing/2014/main" id="{87BD7E1F-152A-4B21-7873-4B51B4F5D8FD}"/>
              </a:ext>
            </a:extLst>
          </p:cNvPr>
          <p:cNvSpPr txBox="1">
            <a:spLocks/>
          </p:cNvSpPr>
          <p:nvPr/>
        </p:nvSpPr>
        <p:spPr bwMode="auto">
          <a:xfrm>
            <a:off x="44450" y="4360863"/>
            <a:ext cx="9067800" cy="11430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800" kern="0" dirty="0">
                <a:solidFill>
                  <a:srgbClr val="000000"/>
                </a:solidFill>
              </a:rPr>
              <a:t>The Palmer Raids were considered abusive by many.</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81E0-A5BF-30B4-00D5-856C74EF284F}"/>
              </a:ext>
            </a:extLst>
          </p:cNvPr>
          <p:cNvSpPr>
            <a:spLocks noGrp="1" noChangeArrowheads="1"/>
          </p:cNvSpPr>
          <p:nvPr>
            <p:ph type="title"/>
          </p:nvPr>
        </p:nvSpPr>
        <p:spPr/>
        <p:txBody>
          <a:bodyPr/>
          <a:lstStyle/>
          <a:p>
            <a:r>
              <a:rPr lang="en-US" altLang="en-US"/>
              <a:t>Learning Objective</a:t>
            </a:r>
          </a:p>
        </p:txBody>
      </p:sp>
      <p:sp>
        <p:nvSpPr>
          <p:cNvPr id="3" name="Content Placeholder 2">
            <a:extLst>
              <a:ext uri="{FF2B5EF4-FFF2-40B4-BE49-F238E27FC236}">
                <a16:creationId xmlns:a16="http://schemas.microsoft.com/office/drawing/2014/main" id="{19303CAF-7CCA-C471-B001-FAB1BB371746}"/>
              </a:ext>
            </a:extLst>
          </p:cNvPr>
          <p:cNvSpPr>
            <a:spLocks noGrp="1" noChangeArrowheads="1"/>
          </p:cNvSpPr>
          <p:nvPr>
            <p:ph idx="1"/>
          </p:nvPr>
        </p:nvSpPr>
        <p:spPr>
          <a:xfrm>
            <a:off x="457200" y="1600200"/>
            <a:ext cx="8229600" cy="4953000"/>
          </a:xfrm>
        </p:spPr>
        <p:txBody>
          <a:bodyPr/>
          <a:lstStyle/>
          <a:p>
            <a:pPr marL="0" indent="0" algn="ctr">
              <a:buFontTx/>
              <a:buNone/>
            </a:pPr>
            <a:r>
              <a:rPr lang="en-US" altLang="en-US"/>
              <a:t>How did new values encourage greater openness and self-expression?</a:t>
            </a:r>
          </a:p>
          <a:p>
            <a:pPr marL="0" indent="0" algn="ctr">
              <a:buFontTx/>
              <a:buNone/>
            </a:pPr>
            <a:endParaRPr lang="en-US" altLang="en-US" sz="2400"/>
          </a:p>
          <a:p>
            <a:pPr marL="0" indent="0" algn="ctr">
              <a:buFontTx/>
              <a:buNone/>
            </a:pPr>
            <a:r>
              <a:rPr lang="en-US" altLang="en-US" sz="2400"/>
              <a:t>Things to look for ---</a:t>
            </a:r>
          </a:p>
          <a:p>
            <a:pPr marL="0" indent="0" algn="ctr">
              <a:buFontTx/>
              <a:buNone/>
            </a:pPr>
            <a:endParaRPr lang="en-US" altLang="en-US" sz="2400"/>
          </a:p>
          <a:p>
            <a:pPr marL="0" indent="0">
              <a:buFontTx/>
              <a:buAutoNum type="arabicPeriod"/>
            </a:pPr>
            <a:r>
              <a:rPr lang="en-US" altLang="en-US"/>
              <a:t> Flappers and women’s changing role. </a:t>
            </a:r>
          </a:p>
          <a:p>
            <a:pPr marL="0" indent="0">
              <a:buFontTx/>
              <a:buAutoNum type="arabicPeriod"/>
            </a:pPr>
            <a:r>
              <a:rPr lang="en-US" altLang="en-US"/>
              <a:t> Different forms of Music blend together.</a:t>
            </a:r>
          </a:p>
          <a:p>
            <a:pPr marL="0" indent="0">
              <a:buFontTx/>
              <a:buAutoNum type="arabicPeriod"/>
            </a:pPr>
            <a:r>
              <a:rPr lang="en-US" altLang="en-US"/>
              <a:t> Those crazy kids!</a:t>
            </a:r>
          </a:p>
          <a:p>
            <a:pPr marL="0" indent="0">
              <a:buFontTx/>
              <a:buAutoNum type="arabicPeriod"/>
            </a:pPr>
            <a:r>
              <a:rPr lang="en-US" altLang="en-US"/>
              <a:t> The Harlem Renaissance </a:t>
            </a:r>
          </a:p>
          <a:p>
            <a:pPr marL="0" indent="0">
              <a:buFontTx/>
              <a:buAutoNum type="arabicPeriod"/>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par>
                          <p:cTn id="13" fill="hold" nodeType="afterGroup">
                            <p:stCondLst>
                              <p:cond delay="1000"/>
                            </p:stCondLst>
                            <p:childTnLst>
                              <p:par>
                                <p:cTn id="14" presetID="22" presetClass="entr" presetSubtype="1"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up)">
                                      <p:cBhvr>
                                        <p:cTn id="16" dur="500"/>
                                        <p:tgtEl>
                                          <p:spTgt spid="3">
                                            <p:txEl>
                                              <p:pRg st="2" end="2"/>
                                            </p:txEl>
                                          </p:spTgt>
                                        </p:tgtEl>
                                      </p:cBhvr>
                                    </p:animEffect>
                                  </p:childTnLst>
                                </p:cTn>
                              </p:par>
                            </p:childTnLst>
                          </p:cTn>
                        </p:par>
                        <p:par>
                          <p:cTn id="17" fill="hold" nodeType="afterGroup">
                            <p:stCondLst>
                              <p:cond delay="1500"/>
                            </p:stCondLst>
                            <p:childTnLst>
                              <p:par>
                                <p:cTn id="18" presetID="22" presetClass="entr" presetSubtype="8" fill="hold" nodeType="afterEffect">
                                  <p:stCondLst>
                                    <p:cond delay="150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left)">
                                      <p:cBhvr>
                                        <p:cTn id="20" dur="2000"/>
                                        <p:tgtEl>
                                          <p:spTgt spid="3">
                                            <p:txEl>
                                              <p:pRg st="4" end="4"/>
                                            </p:txEl>
                                          </p:spTgt>
                                        </p:tgtEl>
                                      </p:cBhvr>
                                    </p:animEffect>
                                  </p:childTnLst>
                                </p:cTn>
                              </p:par>
                            </p:childTnLst>
                          </p:cTn>
                        </p:par>
                        <p:par>
                          <p:cTn id="21" fill="hold" nodeType="afterGroup">
                            <p:stCondLst>
                              <p:cond delay="5000"/>
                            </p:stCondLst>
                            <p:childTnLst>
                              <p:par>
                                <p:cTn id="22" presetID="22" presetClass="entr" presetSubtype="8" fill="hold" nodeType="after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2000"/>
                                        <p:tgtEl>
                                          <p:spTgt spid="3">
                                            <p:txEl>
                                              <p:pRg st="5" end="5"/>
                                            </p:txEl>
                                          </p:spTgt>
                                        </p:tgtEl>
                                      </p:cBhvr>
                                    </p:animEffect>
                                  </p:childTnLst>
                                </p:cTn>
                              </p:par>
                            </p:childTnLst>
                          </p:cTn>
                        </p:par>
                        <p:par>
                          <p:cTn id="25" fill="hold" nodeType="afterGroup">
                            <p:stCondLst>
                              <p:cond delay="8500"/>
                            </p:stCondLst>
                            <p:childTnLst>
                              <p:par>
                                <p:cTn id="26" presetID="22" presetClass="entr" presetSubtype="8" fill="hold" nodeType="afterEffect">
                                  <p:stCondLst>
                                    <p:cond delay="150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left)">
                                      <p:cBhvr>
                                        <p:cTn id="28" dur="2000"/>
                                        <p:tgtEl>
                                          <p:spTgt spid="3">
                                            <p:txEl>
                                              <p:pRg st="6" end="6"/>
                                            </p:txEl>
                                          </p:spTgt>
                                        </p:tgtEl>
                                      </p:cBhvr>
                                    </p:animEffect>
                                  </p:childTnLst>
                                </p:cTn>
                              </p:par>
                            </p:childTnLst>
                          </p:cTn>
                        </p:par>
                        <p:par>
                          <p:cTn id="29" fill="hold" nodeType="afterGroup">
                            <p:stCondLst>
                              <p:cond delay="12000"/>
                            </p:stCondLst>
                            <p:childTnLst>
                              <p:par>
                                <p:cTn id="30" presetID="22" presetClass="entr" presetSubtype="8" fill="hold" nodeType="afterEffect">
                                  <p:stCondLst>
                                    <p:cond delay="150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21734-C8D5-949A-9A71-B6462CD326A1}"/>
              </a:ext>
            </a:extLst>
          </p:cNvPr>
          <p:cNvSpPr>
            <a:spLocks noGrp="1" noChangeArrowheads="1"/>
          </p:cNvSpPr>
          <p:nvPr>
            <p:ph type="title"/>
          </p:nvPr>
        </p:nvSpPr>
        <p:spPr>
          <a:xfrm>
            <a:off x="609600" y="0"/>
            <a:ext cx="8229600" cy="838200"/>
          </a:xfrm>
        </p:spPr>
        <p:txBody>
          <a:bodyPr/>
          <a:lstStyle/>
          <a:p>
            <a:r>
              <a:rPr lang="en-US" altLang="en-US" sz="3600" b="1"/>
              <a:t>The Emergence of New Values</a:t>
            </a:r>
          </a:p>
        </p:txBody>
      </p:sp>
      <p:sp>
        <p:nvSpPr>
          <p:cNvPr id="3" name="Content Placeholder 2">
            <a:extLst>
              <a:ext uri="{FF2B5EF4-FFF2-40B4-BE49-F238E27FC236}">
                <a16:creationId xmlns:a16="http://schemas.microsoft.com/office/drawing/2014/main" id="{D90EA7FE-47ED-4D3C-97E8-96829FC6C4D3}"/>
              </a:ext>
            </a:extLst>
          </p:cNvPr>
          <p:cNvSpPr>
            <a:spLocks noGrp="1" noChangeArrowheads="1"/>
          </p:cNvSpPr>
          <p:nvPr>
            <p:ph idx="1"/>
          </p:nvPr>
        </p:nvSpPr>
        <p:spPr>
          <a:xfrm>
            <a:off x="457200" y="847725"/>
            <a:ext cx="8229600" cy="5715000"/>
          </a:xfrm>
        </p:spPr>
        <p:txBody>
          <a:bodyPr/>
          <a:lstStyle/>
          <a:p>
            <a:pPr marL="0" indent="0" algn="ctr">
              <a:buFontTx/>
              <a:buNone/>
            </a:pPr>
            <a:r>
              <a:rPr lang="en-US" altLang="en-US" sz="2800"/>
              <a:t>Traditional values (</a:t>
            </a:r>
            <a:r>
              <a:rPr lang="en-US" altLang="en-US" sz="2800" b="1">
                <a:solidFill>
                  <a:srgbClr val="FF0000"/>
                </a:solidFill>
              </a:rPr>
              <a:t>conservative, religion Christian values</a:t>
            </a:r>
            <a:r>
              <a:rPr lang="en-US" altLang="en-US" sz="2800"/>
              <a:t>) that had existed in America before the 1920s were found to be old and outdated.</a:t>
            </a:r>
          </a:p>
          <a:p>
            <a:pPr marL="0" indent="0" algn="ctr">
              <a:buFontTx/>
              <a:buNone/>
            </a:pPr>
            <a:r>
              <a:rPr lang="en-US" altLang="en-US" sz="2800"/>
              <a:t>Instead the 1920s led to newer, more modern values (</a:t>
            </a:r>
            <a:r>
              <a:rPr lang="en-US" altLang="en-US" sz="2800" b="1">
                <a:solidFill>
                  <a:srgbClr val="FF0000"/>
                </a:solidFill>
              </a:rPr>
              <a:t>liberal; secular</a:t>
            </a:r>
            <a:r>
              <a:rPr lang="en-US" altLang="en-US" sz="2800"/>
              <a:t>) which encouraged a greater openness and self-expression.</a:t>
            </a:r>
          </a:p>
          <a:p>
            <a:pPr marL="0" indent="0" algn="ctr">
              <a:buFontTx/>
              <a:buNone/>
            </a:pPr>
            <a:r>
              <a:rPr lang="en-US" altLang="en-US" sz="2800"/>
              <a:t>Led to a clash of values which still persists to this day</a:t>
            </a:r>
          </a:p>
          <a:p>
            <a:pPr marL="0" indent="0" algn="ctr">
              <a:buFontTx/>
              <a:buNone/>
            </a:pPr>
            <a:r>
              <a:rPr lang="en-US" altLang="en-US" sz="2800"/>
              <a:t>Changes in music, art, literature, and sexuality provided the opportunity for expression of these freedoms.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par>
                          <p:cTn id="13" fill="hold" nodeType="afterGroup">
                            <p:stCondLst>
                              <p:cond delay="1000"/>
                            </p:stCondLst>
                            <p:childTnLst>
                              <p:par>
                                <p:cTn id="14" presetID="22" presetClass="entr" presetSubtype="1" fill="hold" nodeType="afterEffect">
                                  <p:stCondLst>
                                    <p:cond delay="10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2000"/>
                                        <p:tgtEl>
                                          <p:spTgt spid="3">
                                            <p:txEl>
                                              <p:pRg st="1" end="1"/>
                                            </p:txEl>
                                          </p:spTgt>
                                        </p:tgtEl>
                                      </p:cBhvr>
                                    </p:animEffect>
                                  </p:childTnLst>
                                </p:cTn>
                              </p:par>
                            </p:childTnLst>
                          </p:cTn>
                        </p:par>
                        <p:par>
                          <p:cTn id="17" fill="hold" nodeType="afterGroup">
                            <p:stCondLst>
                              <p:cond delay="4000"/>
                            </p:stCondLst>
                            <p:childTnLst>
                              <p:par>
                                <p:cTn id="18" presetID="22" presetClass="entr" presetSubtype="1" fill="hold" nodeType="afterEffect">
                                  <p:stCondLst>
                                    <p:cond delay="1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2000"/>
                                        <p:tgtEl>
                                          <p:spTgt spid="3">
                                            <p:txEl>
                                              <p:pRg st="2" end="2"/>
                                            </p:txEl>
                                          </p:spTgt>
                                        </p:tgtEl>
                                      </p:cBhvr>
                                    </p:animEffect>
                                  </p:childTnLst>
                                </p:cTn>
                              </p:par>
                            </p:childTnLst>
                          </p:cTn>
                        </p:par>
                        <p:par>
                          <p:cTn id="21" fill="hold" nodeType="afterGroup">
                            <p:stCondLst>
                              <p:cond delay="7000"/>
                            </p:stCondLst>
                            <p:childTnLst>
                              <p:par>
                                <p:cTn id="22" presetID="22" presetClass="entr" presetSubtype="1" fill="hold" nodeType="afterEffect">
                                  <p:stCondLst>
                                    <p:cond delay="100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up)">
                                      <p:cBhvr>
                                        <p:cTn id="2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9F9D"/>
            </a:gs>
            <a:gs pos="50000">
              <a:srgbClr val="FCBBB9"/>
            </a:gs>
            <a:gs pos="100000">
              <a:srgbClr val="FDDEDD"/>
            </a:gs>
          </a:gsLst>
          <a:lin ang="13500000" scaled="1"/>
        </a:gradFill>
        <a:effectLst/>
      </p:bgPr>
    </p:bg>
    <p:spTree>
      <p:nvGrpSpPr>
        <p:cNvPr id="1" name=""/>
        <p:cNvGrpSpPr/>
        <p:nvPr/>
      </p:nvGrpSpPr>
      <p:grpSpPr>
        <a:xfrm>
          <a:off x="0" y="0"/>
          <a:ext cx="0" cy="0"/>
          <a:chOff x="0" y="0"/>
          <a:chExt cx="0" cy="0"/>
        </a:xfrm>
      </p:grpSpPr>
      <p:sp>
        <p:nvSpPr>
          <p:cNvPr id="865282" name="Title 1">
            <a:extLst>
              <a:ext uri="{FF2B5EF4-FFF2-40B4-BE49-F238E27FC236}">
                <a16:creationId xmlns:a16="http://schemas.microsoft.com/office/drawing/2014/main" id="{7F5DED89-5352-F8C1-7720-E06794FCCA19}"/>
              </a:ext>
            </a:extLst>
          </p:cNvPr>
          <p:cNvSpPr>
            <a:spLocks noGrp="1"/>
          </p:cNvSpPr>
          <p:nvPr>
            <p:ph type="title"/>
          </p:nvPr>
        </p:nvSpPr>
        <p:spPr>
          <a:xfrm>
            <a:off x="76200" y="228600"/>
            <a:ext cx="5486400" cy="1143000"/>
          </a:xfrm>
        </p:spPr>
        <p:txBody>
          <a:bodyPr/>
          <a:lstStyle/>
          <a:p>
            <a:pPr eaLnBrk="1" hangingPunct="1"/>
            <a:r>
              <a:rPr lang="en-US" altLang="en-US" sz="6000"/>
              <a:t>Womanhood</a:t>
            </a:r>
          </a:p>
        </p:txBody>
      </p:sp>
      <p:sp>
        <p:nvSpPr>
          <p:cNvPr id="865283" name="Content Placeholder 2">
            <a:extLst>
              <a:ext uri="{FF2B5EF4-FFF2-40B4-BE49-F238E27FC236}">
                <a16:creationId xmlns:a16="http://schemas.microsoft.com/office/drawing/2014/main" id="{D8C92655-0387-AFFF-58CA-EFEE4F4C5E7A}"/>
              </a:ext>
            </a:extLst>
          </p:cNvPr>
          <p:cNvSpPr>
            <a:spLocks noGrp="1"/>
          </p:cNvSpPr>
          <p:nvPr>
            <p:ph idx="1"/>
          </p:nvPr>
        </p:nvSpPr>
        <p:spPr>
          <a:xfrm>
            <a:off x="0" y="2438400"/>
            <a:ext cx="3276600" cy="2895600"/>
          </a:xfrm>
        </p:spPr>
        <p:txBody>
          <a:bodyPr/>
          <a:lstStyle/>
          <a:p>
            <a:pPr marL="0" indent="0" algn="ctr" eaLnBrk="1" hangingPunct="1">
              <a:buFont typeface="Arial" panose="020B0604020202020204" pitchFamily="34" charset="0"/>
              <a:buNone/>
            </a:pPr>
            <a:r>
              <a:rPr lang="en-US" altLang="en-US" sz="8800" b="1"/>
              <a:t>Circa 1920</a:t>
            </a:r>
          </a:p>
        </p:txBody>
      </p:sp>
      <p:grpSp>
        <p:nvGrpSpPr>
          <p:cNvPr id="865284" name="Group 5">
            <a:extLst>
              <a:ext uri="{FF2B5EF4-FFF2-40B4-BE49-F238E27FC236}">
                <a16:creationId xmlns:a16="http://schemas.microsoft.com/office/drawing/2014/main" id="{042B43C1-0994-02D7-112B-9A853A304326}"/>
              </a:ext>
            </a:extLst>
          </p:cNvPr>
          <p:cNvGrpSpPr>
            <a:grpSpLocks/>
          </p:cNvGrpSpPr>
          <p:nvPr/>
        </p:nvGrpSpPr>
        <p:grpSpPr bwMode="auto">
          <a:xfrm>
            <a:off x="2590800" y="76200"/>
            <a:ext cx="6338888" cy="6858000"/>
            <a:chOff x="2628" y="-215144"/>
            <a:chExt cx="6338475" cy="6858000"/>
          </a:xfrm>
        </p:grpSpPr>
        <p:sp>
          <p:nvSpPr>
            <p:cNvPr id="5" name="Oval 4">
              <a:extLst>
                <a:ext uri="{FF2B5EF4-FFF2-40B4-BE49-F238E27FC236}">
                  <a16:creationId xmlns:a16="http://schemas.microsoft.com/office/drawing/2014/main" id="{0A3E51A2-9F07-AFDB-2EF7-D3E4AAB655E4}"/>
                </a:ext>
              </a:extLst>
            </p:cNvPr>
            <p:cNvSpPr/>
            <p:nvPr/>
          </p:nvSpPr>
          <p:spPr>
            <a:xfrm rot="19874882">
              <a:off x="4755293" y="4510844"/>
              <a:ext cx="1441356" cy="488950"/>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865286" name="Picture 3">
              <a:extLst>
                <a:ext uri="{FF2B5EF4-FFF2-40B4-BE49-F238E27FC236}">
                  <a16:creationId xmlns:a16="http://schemas.microsoft.com/office/drawing/2014/main" id="{B401F8BC-30A0-8DA9-D105-9EB661444F8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 y="-215144"/>
              <a:ext cx="6338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pic>
        <p:nvPicPr>
          <p:cNvPr id="733186" name="Picture 2">
            <a:extLst>
              <a:ext uri="{FF2B5EF4-FFF2-40B4-BE49-F238E27FC236}">
                <a16:creationId xmlns:a16="http://schemas.microsoft.com/office/drawing/2014/main" id="{8721D5DE-0FEB-4267-6899-739124A5C8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499" b="2969"/>
          <a:stretch>
            <a:fillRect/>
          </a:stretch>
        </p:blipFill>
        <p:spPr>
          <a:xfrm>
            <a:off x="0" y="0"/>
            <a:ext cx="9144000" cy="6858000"/>
          </a:xfrm>
        </p:spPr>
      </p:pic>
      <p:sp>
        <p:nvSpPr>
          <p:cNvPr id="733187" name="Title 1">
            <a:extLst>
              <a:ext uri="{FF2B5EF4-FFF2-40B4-BE49-F238E27FC236}">
                <a16:creationId xmlns:a16="http://schemas.microsoft.com/office/drawing/2014/main" id="{EF4C6E04-F1E9-5EAC-2F89-274F49647253}"/>
              </a:ext>
            </a:extLst>
          </p:cNvPr>
          <p:cNvSpPr>
            <a:spLocks noGrp="1"/>
          </p:cNvSpPr>
          <p:nvPr>
            <p:ph type="title"/>
          </p:nvPr>
        </p:nvSpPr>
        <p:spPr>
          <a:xfrm>
            <a:off x="0" y="5605463"/>
            <a:ext cx="9144000" cy="1252537"/>
          </a:xfrm>
        </p:spPr>
        <p:txBody>
          <a:bodyPr/>
          <a:lstStyle/>
          <a:p>
            <a:pPr eaLnBrk="1" hangingPunct="1"/>
            <a:r>
              <a:rPr lang="en-US" altLang="en-US" sz="2600" b="1" dirty="0"/>
              <a:t>Suspected Radicals awaiting deportation hearings on Ellis Island</a:t>
            </a:r>
          </a:p>
        </p:txBody>
      </p:sp>
    </p:spTree>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Title 1">
            <a:extLst>
              <a:ext uri="{FF2B5EF4-FFF2-40B4-BE49-F238E27FC236}">
                <a16:creationId xmlns:a16="http://schemas.microsoft.com/office/drawing/2014/main" id="{CE5C06B2-F0D9-FFE0-7200-E562F856C8E0}"/>
              </a:ext>
            </a:extLst>
          </p:cNvPr>
          <p:cNvSpPr>
            <a:spLocks noGrp="1"/>
          </p:cNvSpPr>
          <p:nvPr>
            <p:ph type="title"/>
          </p:nvPr>
        </p:nvSpPr>
        <p:spPr/>
        <p:txBody>
          <a:bodyPr/>
          <a:lstStyle/>
          <a:p>
            <a:pPr eaLnBrk="1" hangingPunct="1"/>
            <a:endParaRPr lang="en-US" altLang="en-US"/>
          </a:p>
        </p:txBody>
      </p:sp>
      <p:sp>
        <p:nvSpPr>
          <p:cNvPr id="867331" name="Content Placeholder 2">
            <a:extLst>
              <a:ext uri="{FF2B5EF4-FFF2-40B4-BE49-F238E27FC236}">
                <a16:creationId xmlns:a16="http://schemas.microsoft.com/office/drawing/2014/main" id="{8CC6EEC1-25F5-004A-BB11-7D78AB28B3C4}"/>
              </a:ext>
            </a:extLst>
          </p:cNvPr>
          <p:cNvSpPr>
            <a:spLocks noGrp="1"/>
          </p:cNvSpPr>
          <p:nvPr>
            <p:ph idx="1"/>
          </p:nvPr>
        </p:nvSpPr>
        <p:spPr/>
        <p:txBody>
          <a:bodyPr/>
          <a:lstStyle/>
          <a:p>
            <a:pPr eaLnBrk="1" hangingPunct="1"/>
            <a:endParaRPr lang="en-US" altLang="en-US"/>
          </a:p>
        </p:txBody>
      </p:sp>
      <p:pic>
        <p:nvPicPr>
          <p:cNvPr id="867332" name="Picture 2">
            <a:extLst>
              <a:ext uri="{FF2B5EF4-FFF2-40B4-BE49-F238E27FC236}">
                <a16:creationId xmlns:a16="http://schemas.microsoft.com/office/drawing/2014/main" id="{DC85E927-E7F1-18E2-E433-DD36510D6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9" t="12785" r="3899" b="412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Title 1">
            <a:extLst>
              <a:ext uri="{FF2B5EF4-FFF2-40B4-BE49-F238E27FC236}">
                <a16:creationId xmlns:a16="http://schemas.microsoft.com/office/drawing/2014/main" id="{1930DC64-4E97-BE4A-A946-DABB8ECC46C3}"/>
              </a:ext>
            </a:extLst>
          </p:cNvPr>
          <p:cNvSpPr>
            <a:spLocks noGrp="1" noChangeArrowheads="1"/>
          </p:cNvSpPr>
          <p:nvPr>
            <p:ph type="title"/>
          </p:nvPr>
        </p:nvSpPr>
        <p:spPr/>
        <p:txBody>
          <a:bodyPr/>
          <a:lstStyle/>
          <a:p>
            <a:endParaRPr lang="en-US" altLang="en-US"/>
          </a:p>
        </p:txBody>
      </p:sp>
      <p:sp>
        <p:nvSpPr>
          <p:cNvPr id="869379" name="Content Placeholder 2">
            <a:extLst>
              <a:ext uri="{FF2B5EF4-FFF2-40B4-BE49-F238E27FC236}">
                <a16:creationId xmlns:a16="http://schemas.microsoft.com/office/drawing/2014/main" id="{A6C43F82-3D1E-5CDC-01A9-DD20F6F18C67}"/>
              </a:ext>
            </a:extLst>
          </p:cNvPr>
          <p:cNvSpPr>
            <a:spLocks noGrp="1" noChangeArrowheads="1"/>
          </p:cNvSpPr>
          <p:nvPr>
            <p:ph idx="1"/>
          </p:nvPr>
        </p:nvSpPr>
        <p:spPr/>
        <p:txBody>
          <a:bodyPr/>
          <a:lstStyle/>
          <a:p>
            <a:endParaRPr lang="en-US" altLang="en-US"/>
          </a:p>
        </p:txBody>
      </p:sp>
      <p:pic>
        <p:nvPicPr>
          <p:cNvPr id="869380" name="Picture 2">
            <a:extLst>
              <a:ext uri="{FF2B5EF4-FFF2-40B4-BE49-F238E27FC236}">
                <a16:creationId xmlns:a16="http://schemas.microsoft.com/office/drawing/2014/main" id="{91A4F64F-DFDD-3CBB-4FA4-9AF50C552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0"/>
          <a:stretch>
            <a:fillRect/>
          </a:stretch>
        </p:blipFill>
        <p:spPr bwMode="auto">
          <a:xfrm>
            <a:off x="0" y="-42863"/>
            <a:ext cx="9172575"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9F9D"/>
            </a:gs>
            <a:gs pos="50000">
              <a:srgbClr val="FCBBB9"/>
            </a:gs>
            <a:gs pos="100000">
              <a:srgbClr val="FDDEDD"/>
            </a:gs>
          </a:gsLst>
          <a:lin ang="13500000" scaled="1"/>
        </a:gradFill>
        <a:effectLst/>
      </p:bgPr>
    </p:bg>
    <p:spTree>
      <p:nvGrpSpPr>
        <p:cNvPr id="1" name=""/>
        <p:cNvGrpSpPr/>
        <p:nvPr/>
      </p:nvGrpSpPr>
      <p:grpSpPr>
        <a:xfrm>
          <a:off x="0" y="0"/>
          <a:ext cx="0" cy="0"/>
          <a:chOff x="0" y="0"/>
          <a:chExt cx="0" cy="0"/>
        </a:xfrm>
      </p:grpSpPr>
      <p:sp>
        <p:nvSpPr>
          <p:cNvPr id="870402" name="Content Placeholder 2">
            <a:extLst>
              <a:ext uri="{FF2B5EF4-FFF2-40B4-BE49-F238E27FC236}">
                <a16:creationId xmlns:a16="http://schemas.microsoft.com/office/drawing/2014/main" id="{94D8303A-58B1-B9A6-C6BC-0E45DC2DB8EE}"/>
              </a:ext>
            </a:extLst>
          </p:cNvPr>
          <p:cNvSpPr>
            <a:spLocks noGrp="1"/>
          </p:cNvSpPr>
          <p:nvPr>
            <p:ph idx="1"/>
          </p:nvPr>
        </p:nvSpPr>
        <p:spPr>
          <a:xfrm>
            <a:off x="838200" y="3048000"/>
            <a:ext cx="2743200" cy="3078163"/>
          </a:xfrm>
        </p:spPr>
        <p:txBody>
          <a:bodyPr/>
          <a:lstStyle/>
          <a:p>
            <a:pPr eaLnBrk="1" hangingPunct="1"/>
            <a:endParaRPr lang="en-US" altLang="en-US"/>
          </a:p>
        </p:txBody>
      </p:sp>
      <p:pic>
        <p:nvPicPr>
          <p:cNvPr id="870403" name="Picture 2" descr="1920's photographs - 1920s Photo">
            <a:extLst>
              <a:ext uri="{FF2B5EF4-FFF2-40B4-BE49-F238E27FC236}">
                <a16:creationId xmlns:a16="http://schemas.microsoft.com/office/drawing/2014/main" id="{0D10FBE2-3403-7680-14B5-D94CDDE97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5" t="2992"/>
          <a:stretch>
            <a:fillRect/>
          </a:stretch>
        </p:blipFill>
        <p:spPr bwMode="auto">
          <a:xfrm>
            <a:off x="3973513" y="0"/>
            <a:ext cx="517048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3.bp.blogspot.com/_iu5GayLzf-Y/SwyZtZkTThI/AAAAAAAAD9c/8ixhPQds174/s1600/universalmccnov1920.JPG">
            <a:extLst>
              <a:ext uri="{FF2B5EF4-FFF2-40B4-BE49-F238E27FC236}">
                <a16:creationId xmlns:a16="http://schemas.microsoft.com/office/drawing/2014/main" id="{581B065A-E503-F307-3EB4-5C0408871942}"/>
              </a:ext>
            </a:extLst>
          </p:cNvPr>
          <p:cNvPicPr>
            <a:picLocks noChangeAspect="1" noChangeArrowheads="1"/>
          </p:cNvPicPr>
          <p:nvPr/>
        </p:nvPicPr>
        <p:blipFill rotWithShape="1">
          <a:blip r:embed="rId4"/>
          <a:srcRect l="6760" t="17540" r="62399" b="48653"/>
          <a:stretch/>
        </p:blipFill>
        <p:spPr bwMode="auto">
          <a:xfrm>
            <a:off x="283778" y="709448"/>
            <a:ext cx="3058511" cy="5044966"/>
          </a:xfrm>
          <a:prstGeom prst="ellipse">
            <a:avLst/>
          </a:prstGeom>
          <a:noFill/>
        </p:spPr>
      </p:pic>
      <p:sp useBgFill="1">
        <p:nvSpPr>
          <p:cNvPr id="7" name="Rectangle 6">
            <a:extLst>
              <a:ext uri="{FF2B5EF4-FFF2-40B4-BE49-F238E27FC236}">
                <a16:creationId xmlns:a16="http://schemas.microsoft.com/office/drawing/2014/main" id="{3C4FCE13-3F41-A62B-7F2E-A82CEFAF3A28}"/>
              </a:ext>
            </a:extLst>
          </p:cNvPr>
          <p:cNvSpPr/>
          <p:nvPr/>
        </p:nvSpPr>
        <p:spPr>
          <a:xfrm>
            <a:off x="3276600" y="-685800"/>
            <a:ext cx="1219200" cy="80772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Rounded Rectangular Callout 5">
            <a:extLst>
              <a:ext uri="{FF2B5EF4-FFF2-40B4-BE49-F238E27FC236}">
                <a16:creationId xmlns:a16="http://schemas.microsoft.com/office/drawing/2014/main" id="{8EE7BE87-63B6-0564-8C9E-5076496C1900}"/>
              </a:ext>
            </a:extLst>
          </p:cNvPr>
          <p:cNvSpPr/>
          <p:nvPr/>
        </p:nvSpPr>
        <p:spPr>
          <a:xfrm>
            <a:off x="2971800" y="533400"/>
            <a:ext cx="2438400" cy="1219200"/>
          </a:xfrm>
          <a:prstGeom prst="wedgeRoundRectCallout">
            <a:avLst>
              <a:gd name="adj1" fmla="val -69971"/>
              <a:gd name="adj2" fmla="val 503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000" b="1" dirty="0">
                <a:solidFill>
                  <a:prstClr val="white"/>
                </a:solidFill>
              </a:rPr>
              <a:t>I approve </a:t>
            </a:r>
            <a:r>
              <a:rPr lang="en-US" sz="2800" b="1" dirty="0">
                <a:solidFill>
                  <a:prstClr val="white"/>
                </a:solidFill>
              </a:rPr>
              <a:t>this message!</a:t>
            </a:r>
            <a:endParaRPr lang="en-US" sz="3200" b="1" dirty="0">
              <a:solidFill>
                <a:prstClr val="white"/>
              </a:solidFill>
            </a:endParaRPr>
          </a:p>
        </p:txBody>
      </p:sp>
    </p:spTree>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9F9D"/>
            </a:gs>
            <a:gs pos="50000">
              <a:srgbClr val="FCBBB9"/>
            </a:gs>
            <a:gs pos="100000">
              <a:srgbClr val="FDDEDD"/>
            </a:gs>
          </a:gsLst>
          <a:lin ang="13500000" scaled="1"/>
        </a:gradFill>
        <a:effectLst/>
      </p:bgPr>
    </p:bg>
    <p:spTree>
      <p:nvGrpSpPr>
        <p:cNvPr id="1" name=""/>
        <p:cNvGrpSpPr/>
        <p:nvPr/>
      </p:nvGrpSpPr>
      <p:grpSpPr>
        <a:xfrm>
          <a:off x="0" y="0"/>
          <a:ext cx="0" cy="0"/>
          <a:chOff x="0" y="0"/>
          <a:chExt cx="0" cy="0"/>
        </a:xfrm>
      </p:grpSpPr>
      <p:sp>
        <p:nvSpPr>
          <p:cNvPr id="871426" name="Content Placeholder 2">
            <a:extLst>
              <a:ext uri="{FF2B5EF4-FFF2-40B4-BE49-F238E27FC236}">
                <a16:creationId xmlns:a16="http://schemas.microsoft.com/office/drawing/2014/main" id="{458FC59A-75D8-3DDA-C3E8-545C7DF2D3E4}"/>
              </a:ext>
            </a:extLst>
          </p:cNvPr>
          <p:cNvSpPr>
            <a:spLocks noGrp="1"/>
          </p:cNvSpPr>
          <p:nvPr>
            <p:ph idx="1"/>
          </p:nvPr>
        </p:nvSpPr>
        <p:spPr>
          <a:xfrm>
            <a:off x="838200" y="3048000"/>
            <a:ext cx="2743200" cy="3078163"/>
          </a:xfrm>
        </p:spPr>
        <p:txBody>
          <a:bodyPr/>
          <a:lstStyle/>
          <a:p>
            <a:pPr eaLnBrk="1" hangingPunct="1"/>
            <a:endParaRPr lang="en-US" altLang="en-US"/>
          </a:p>
        </p:txBody>
      </p:sp>
      <p:pic>
        <p:nvPicPr>
          <p:cNvPr id="871427" name="Picture 2" descr="1920's photographs - 1920s Photo">
            <a:extLst>
              <a:ext uri="{FF2B5EF4-FFF2-40B4-BE49-F238E27FC236}">
                <a16:creationId xmlns:a16="http://schemas.microsoft.com/office/drawing/2014/main" id="{05F0564C-43DB-56BC-9B32-0D069F3FD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5" t="2992"/>
          <a:stretch>
            <a:fillRect/>
          </a:stretch>
        </p:blipFill>
        <p:spPr bwMode="auto">
          <a:xfrm>
            <a:off x="3973513" y="0"/>
            <a:ext cx="517048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3.bp.blogspot.com/_iu5GayLzf-Y/SwyZtZkTThI/AAAAAAAAD9c/8ixhPQds174/s1600/universalmccnov1920.JPG">
            <a:extLst>
              <a:ext uri="{FF2B5EF4-FFF2-40B4-BE49-F238E27FC236}">
                <a16:creationId xmlns:a16="http://schemas.microsoft.com/office/drawing/2014/main" id="{C33DD15C-654A-59DA-1256-AF525C2B5D3B}"/>
              </a:ext>
            </a:extLst>
          </p:cNvPr>
          <p:cNvPicPr>
            <a:picLocks noChangeAspect="1" noChangeArrowheads="1"/>
          </p:cNvPicPr>
          <p:nvPr/>
        </p:nvPicPr>
        <p:blipFill rotWithShape="1">
          <a:blip r:embed="rId4"/>
          <a:srcRect l="6760" t="17540" r="62399" b="48653"/>
          <a:stretch/>
        </p:blipFill>
        <p:spPr bwMode="auto">
          <a:xfrm>
            <a:off x="283778" y="709448"/>
            <a:ext cx="3058511" cy="5044966"/>
          </a:xfrm>
          <a:prstGeom prst="ellipse">
            <a:avLst/>
          </a:prstGeom>
          <a:noFill/>
        </p:spPr>
      </p:pic>
      <p:sp useBgFill="1">
        <p:nvSpPr>
          <p:cNvPr id="7" name="Rectangle 6">
            <a:extLst>
              <a:ext uri="{FF2B5EF4-FFF2-40B4-BE49-F238E27FC236}">
                <a16:creationId xmlns:a16="http://schemas.microsoft.com/office/drawing/2014/main" id="{873803BF-8F2D-6236-20C0-D1720FFA8705}"/>
              </a:ext>
            </a:extLst>
          </p:cNvPr>
          <p:cNvSpPr/>
          <p:nvPr/>
        </p:nvSpPr>
        <p:spPr>
          <a:xfrm>
            <a:off x="3276600" y="-685800"/>
            <a:ext cx="1219200" cy="80772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Rounded Rectangular Callout 5">
            <a:extLst>
              <a:ext uri="{FF2B5EF4-FFF2-40B4-BE49-F238E27FC236}">
                <a16:creationId xmlns:a16="http://schemas.microsoft.com/office/drawing/2014/main" id="{2801A2D4-2B58-3CFC-538A-022468C3A793}"/>
              </a:ext>
            </a:extLst>
          </p:cNvPr>
          <p:cNvSpPr/>
          <p:nvPr/>
        </p:nvSpPr>
        <p:spPr>
          <a:xfrm>
            <a:off x="2971800" y="533400"/>
            <a:ext cx="2438400" cy="1219200"/>
          </a:xfrm>
          <a:prstGeom prst="wedgeRoundRectCallout">
            <a:avLst>
              <a:gd name="adj1" fmla="val -69971"/>
              <a:gd name="adj2" fmla="val 503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800" b="1" dirty="0">
                <a:solidFill>
                  <a:prstClr val="white"/>
                </a:solidFill>
              </a:rPr>
              <a:t>Or do I?</a:t>
            </a:r>
            <a:endParaRPr lang="en-US" sz="4000" b="1" dirty="0">
              <a:solidFill>
                <a:prstClr val="white"/>
              </a:solidFill>
            </a:endParaRPr>
          </a:p>
        </p:txBody>
      </p:sp>
    </p:spTree>
  </p:cSld>
  <p:clrMapOvr>
    <a:overrideClrMapping bg1="lt1" tx1="dk1" bg2="lt2" tx2="dk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9F9D"/>
            </a:gs>
            <a:gs pos="50000">
              <a:srgbClr val="FCBBB9"/>
            </a:gs>
            <a:gs pos="100000">
              <a:srgbClr val="FDDEDD"/>
            </a:gs>
          </a:gsLst>
          <a:lin ang="13500000" scaled="1"/>
        </a:gradFill>
        <a:effectLst/>
      </p:bgPr>
    </p:bg>
    <p:spTree>
      <p:nvGrpSpPr>
        <p:cNvPr id="1" name=""/>
        <p:cNvGrpSpPr/>
        <p:nvPr/>
      </p:nvGrpSpPr>
      <p:grpSpPr>
        <a:xfrm>
          <a:off x="0" y="0"/>
          <a:ext cx="0" cy="0"/>
          <a:chOff x="0" y="0"/>
          <a:chExt cx="0" cy="0"/>
        </a:xfrm>
      </p:grpSpPr>
      <p:sp>
        <p:nvSpPr>
          <p:cNvPr id="872450" name="Title 1">
            <a:extLst>
              <a:ext uri="{FF2B5EF4-FFF2-40B4-BE49-F238E27FC236}">
                <a16:creationId xmlns:a16="http://schemas.microsoft.com/office/drawing/2014/main" id="{DDAD7738-613B-B6FC-FA92-EF8BD9960B2B}"/>
              </a:ext>
            </a:extLst>
          </p:cNvPr>
          <p:cNvSpPr>
            <a:spLocks noGrp="1"/>
          </p:cNvSpPr>
          <p:nvPr>
            <p:ph type="title"/>
          </p:nvPr>
        </p:nvSpPr>
        <p:spPr/>
        <p:txBody>
          <a:bodyPr/>
          <a:lstStyle/>
          <a:p>
            <a:pPr eaLnBrk="1" hangingPunct="1"/>
            <a:endParaRPr lang="en-US" altLang="en-US"/>
          </a:p>
        </p:txBody>
      </p:sp>
      <p:sp>
        <p:nvSpPr>
          <p:cNvPr id="872451" name="Content Placeholder 2">
            <a:extLst>
              <a:ext uri="{FF2B5EF4-FFF2-40B4-BE49-F238E27FC236}">
                <a16:creationId xmlns:a16="http://schemas.microsoft.com/office/drawing/2014/main" id="{148C9892-127F-E865-EF74-F47E7AFCD9CC}"/>
              </a:ext>
            </a:extLst>
          </p:cNvPr>
          <p:cNvSpPr>
            <a:spLocks noGrp="1"/>
          </p:cNvSpPr>
          <p:nvPr>
            <p:ph idx="1"/>
          </p:nvPr>
        </p:nvSpPr>
        <p:spPr/>
        <p:txBody>
          <a:bodyPr/>
          <a:lstStyle/>
          <a:p>
            <a:pPr eaLnBrk="1" hangingPunct="1"/>
            <a:endParaRPr lang="en-US" altLang="en-US"/>
          </a:p>
        </p:txBody>
      </p:sp>
      <p:pic>
        <p:nvPicPr>
          <p:cNvPr id="872452" name="Picture 2">
            <a:extLst>
              <a:ext uri="{FF2B5EF4-FFF2-40B4-BE49-F238E27FC236}">
                <a16:creationId xmlns:a16="http://schemas.microsoft.com/office/drawing/2014/main" id="{C8B1AB1F-9079-87E0-15A1-68B4F7328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117"/>
          <a:stretch>
            <a:fillRect/>
          </a:stretch>
        </p:blipFill>
        <p:spPr bwMode="auto">
          <a:xfrm>
            <a:off x="438150" y="0"/>
            <a:ext cx="828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1920's photographs - 1920s Photo">
            <a:extLst>
              <a:ext uri="{FF2B5EF4-FFF2-40B4-BE49-F238E27FC236}">
                <a16:creationId xmlns:a16="http://schemas.microsoft.com/office/drawing/2014/main" id="{1FD2CFF6-DEB7-38CA-78ED-949DDCD5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5" t="2992"/>
          <a:stretch>
            <a:fillRect/>
          </a:stretch>
        </p:blipFill>
        <p:spPr bwMode="auto">
          <a:xfrm>
            <a:off x="3973513" y="0"/>
            <a:ext cx="517048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4" name="Rectangle 3">
            <a:extLst>
              <a:ext uri="{FF2B5EF4-FFF2-40B4-BE49-F238E27FC236}">
                <a16:creationId xmlns:a16="http://schemas.microsoft.com/office/drawing/2014/main" id="{1F7FF403-7EED-516F-BAD8-C91DCC759A3A}"/>
              </a:ext>
            </a:extLst>
          </p:cNvPr>
          <p:cNvSpPr/>
          <p:nvPr/>
        </p:nvSpPr>
        <p:spPr>
          <a:xfrm>
            <a:off x="3276600" y="-685800"/>
            <a:ext cx="1219200" cy="80772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74502" name="Title 1">
            <a:extLst>
              <a:ext uri="{FF2B5EF4-FFF2-40B4-BE49-F238E27FC236}">
                <a16:creationId xmlns:a16="http://schemas.microsoft.com/office/drawing/2014/main" id="{94641DCD-D29B-941E-37AA-B6975F515607}"/>
              </a:ext>
            </a:extLst>
          </p:cNvPr>
          <p:cNvSpPr>
            <a:spLocks noGrp="1" noChangeArrowheads="1"/>
          </p:cNvSpPr>
          <p:nvPr>
            <p:ph type="title"/>
          </p:nvPr>
        </p:nvSpPr>
        <p:spPr>
          <a:xfrm>
            <a:off x="0" y="350838"/>
            <a:ext cx="4267200" cy="1935162"/>
          </a:xfrm>
        </p:spPr>
        <p:txBody>
          <a:bodyPr/>
          <a:lstStyle/>
          <a:p>
            <a:r>
              <a:rPr lang="en-US" altLang="en-US" sz="6600"/>
              <a:t>The New Woman</a:t>
            </a:r>
          </a:p>
        </p:txBody>
      </p:sp>
      <p:sp>
        <p:nvSpPr>
          <p:cNvPr id="3" name="Content Placeholder 2">
            <a:extLst>
              <a:ext uri="{FF2B5EF4-FFF2-40B4-BE49-F238E27FC236}">
                <a16:creationId xmlns:a16="http://schemas.microsoft.com/office/drawing/2014/main" id="{1D0820DA-E93A-75F0-425E-7832A44EFB36}"/>
              </a:ext>
            </a:extLst>
          </p:cNvPr>
          <p:cNvSpPr>
            <a:spLocks noGrp="1"/>
          </p:cNvSpPr>
          <p:nvPr>
            <p:ph idx="1"/>
          </p:nvPr>
        </p:nvSpPr>
        <p:spPr>
          <a:xfrm>
            <a:off x="304800" y="2819400"/>
            <a:ext cx="3733800" cy="3657600"/>
          </a:xfrm>
        </p:spPr>
        <p:txBody>
          <a:bodyPr>
            <a:normAutofit/>
          </a:bodyPr>
          <a:lstStyle/>
          <a:p>
            <a:pPr marL="0" indent="0" algn="ctr">
              <a:buFontTx/>
              <a:buNone/>
              <a:defRPr/>
            </a:pPr>
            <a:r>
              <a:rPr lang="en-US" sz="4800" b="1" i="1" dirty="0"/>
              <a:t>Bobbed Hair </a:t>
            </a:r>
            <a:br>
              <a:rPr lang="en-US" sz="4800" b="1" i="1" dirty="0"/>
            </a:br>
            <a:r>
              <a:rPr lang="en-US" sz="8800" b="1" dirty="0">
                <a:latin typeface="+mj-lt"/>
              </a:rPr>
              <a:t>&amp; </a:t>
            </a:r>
            <a:br>
              <a:rPr lang="en-US" sz="4800" b="1" dirty="0"/>
            </a:br>
            <a:r>
              <a:rPr lang="en-US" sz="4800" b="1" i="1" dirty="0"/>
              <a:t>Short Skirts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9F9D"/>
            </a:gs>
            <a:gs pos="50000">
              <a:srgbClr val="FCBBB9"/>
            </a:gs>
            <a:gs pos="100000">
              <a:srgbClr val="FDDEDD"/>
            </a:gs>
          </a:gsLst>
          <a:lin ang="13500000" scaled="1"/>
        </a:gradFill>
        <a:effectLst/>
      </p:bgPr>
    </p:bg>
    <p:spTree>
      <p:nvGrpSpPr>
        <p:cNvPr id="1" name=""/>
        <p:cNvGrpSpPr/>
        <p:nvPr/>
      </p:nvGrpSpPr>
      <p:grpSpPr>
        <a:xfrm>
          <a:off x="0" y="0"/>
          <a:ext cx="0" cy="0"/>
          <a:chOff x="0" y="0"/>
          <a:chExt cx="0" cy="0"/>
        </a:xfrm>
      </p:grpSpPr>
      <p:sp>
        <p:nvSpPr>
          <p:cNvPr id="876546" name="Content Placeholder 2">
            <a:extLst>
              <a:ext uri="{FF2B5EF4-FFF2-40B4-BE49-F238E27FC236}">
                <a16:creationId xmlns:a16="http://schemas.microsoft.com/office/drawing/2014/main" id="{A8A3121E-7835-083F-3A42-3523B3E385F1}"/>
              </a:ext>
            </a:extLst>
          </p:cNvPr>
          <p:cNvSpPr>
            <a:spLocks noGrp="1"/>
          </p:cNvSpPr>
          <p:nvPr>
            <p:ph idx="1"/>
          </p:nvPr>
        </p:nvSpPr>
        <p:spPr>
          <a:xfrm>
            <a:off x="838200" y="3048000"/>
            <a:ext cx="2743200" cy="3078163"/>
          </a:xfrm>
        </p:spPr>
        <p:txBody>
          <a:bodyPr/>
          <a:lstStyle/>
          <a:p>
            <a:pPr eaLnBrk="1" hangingPunct="1"/>
            <a:endParaRPr lang="en-US" altLang="en-US"/>
          </a:p>
        </p:txBody>
      </p:sp>
      <p:pic>
        <p:nvPicPr>
          <p:cNvPr id="876547" name="Picture 2" descr="1920's photographs - 1920s Photo">
            <a:extLst>
              <a:ext uri="{FF2B5EF4-FFF2-40B4-BE49-F238E27FC236}">
                <a16:creationId xmlns:a16="http://schemas.microsoft.com/office/drawing/2014/main" id="{1F61854E-BEC9-8551-C0E7-FD3B47EE0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5" t="2992"/>
          <a:stretch>
            <a:fillRect/>
          </a:stretch>
        </p:blipFill>
        <p:spPr bwMode="auto">
          <a:xfrm>
            <a:off x="3973513" y="0"/>
            <a:ext cx="517048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3.bp.blogspot.com/_iu5GayLzf-Y/SwyZtZkTThI/AAAAAAAAD9c/8ixhPQds174/s1600/universalmccnov1920.JPG">
            <a:extLst>
              <a:ext uri="{FF2B5EF4-FFF2-40B4-BE49-F238E27FC236}">
                <a16:creationId xmlns:a16="http://schemas.microsoft.com/office/drawing/2014/main" id="{8AA87DBF-842F-6608-654B-BB85C10E7816}"/>
              </a:ext>
            </a:extLst>
          </p:cNvPr>
          <p:cNvPicPr>
            <a:picLocks noChangeAspect="1" noChangeArrowheads="1"/>
          </p:cNvPicPr>
          <p:nvPr/>
        </p:nvPicPr>
        <p:blipFill rotWithShape="1">
          <a:blip r:embed="rId4"/>
          <a:srcRect l="6760" t="17540" r="62399" b="48653"/>
          <a:stretch/>
        </p:blipFill>
        <p:spPr bwMode="auto">
          <a:xfrm>
            <a:off x="283778" y="709448"/>
            <a:ext cx="3058511" cy="5044966"/>
          </a:xfrm>
          <a:prstGeom prst="ellipse">
            <a:avLst/>
          </a:prstGeom>
          <a:noFill/>
        </p:spPr>
      </p:pic>
      <p:sp useBgFill="1">
        <p:nvSpPr>
          <p:cNvPr id="7" name="Rectangle 6">
            <a:extLst>
              <a:ext uri="{FF2B5EF4-FFF2-40B4-BE49-F238E27FC236}">
                <a16:creationId xmlns:a16="http://schemas.microsoft.com/office/drawing/2014/main" id="{888E247F-7B2B-0146-B4C6-6868CE17A0C8}"/>
              </a:ext>
            </a:extLst>
          </p:cNvPr>
          <p:cNvSpPr/>
          <p:nvPr/>
        </p:nvSpPr>
        <p:spPr>
          <a:xfrm>
            <a:off x="3276600" y="-685800"/>
            <a:ext cx="1219200" cy="80772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Rounded Rectangular Callout 5">
            <a:extLst>
              <a:ext uri="{FF2B5EF4-FFF2-40B4-BE49-F238E27FC236}">
                <a16:creationId xmlns:a16="http://schemas.microsoft.com/office/drawing/2014/main" id="{85B99771-890A-E587-83B2-EA375C9202CC}"/>
              </a:ext>
            </a:extLst>
          </p:cNvPr>
          <p:cNvSpPr/>
          <p:nvPr/>
        </p:nvSpPr>
        <p:spPr>
          <a:xfrm>
            <a:off x="2819400" y="533400"/>
            <a:ext cx="2819400" cy="1219200"/>
          </a:xfrm>
          <a:prstGeom prst="wedgeRoundRectCallout">
            <a:avLst>
              <a:gd name="adj1" fmla="val -63820"/>
              <a:gd name="adj2" fmla="val 542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900" b="1" dirty="0">
                <a:solidFill>
                  <a:prstClr val="white"/>
                </a:solidFill>
              </a:rPr>
              <a:t>Make me </a:t>
            </a:r>
            <a:r>
              <a:rPr lang="en-US" sz="3200" b="1" dirty="0">
                <a:solidFill>
                  <a:prstClr val="white"/>
                </a:solidFill>
              </a:rPr>
              <a:t>some waffles.</a:t>
            </a:r>
            <a:endParaRPr lang="en-US" sz="2400" b="1" dirty="0">
              <a:solidFill>
                <a:prstClr val="white"/>
              </a:solidFill>
            </a:endParaRPr>
          </a:p>
        </p:txBody>
      </p:sp>
    </p:spTree>
  </p:cSld>
  <p:clrMapOvr>
    <a:overrideClrMapping bg1="lt1" tx1="dk1" bg2="lt2" tx2="dk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9F9D"/>
            </a:gs>
            <a:gs pos="50000">
              <a:srgbClr val="FCBBB9"/>
            </a:gs>
            <a:gs pos="100000">
              <a:srgbClr val="FDDEDD"/>
            </a:gs>
          </a:gsLst>
          <a:lin ang="13500000" scaled="1"/>
        </a:gradFill>
        <a:effectLst/>
      </p:bgPr>
    </p:bg>
    <p:spTree>
      <p:nvGrpSpPr>
        <p:cNvPr id="1" name=""/>
        <p:cNvGrpSpPr/>
        <p:nvPr/>
      </p:nvGrpSpPr>
      <p:grpSpPr>
        <a:xfrm>
          <a:off x="0" y="0"/>
          <a:ext cx="0" cy="0"/>
          <a:chOff x="0" y="0"/>
          <a:chExt cx="0" cy="0"/>
        </a:xfrm>
      </p:grpSpPr>
      <p:sp>
        <p:nvSpPr>
          <p:cNvPr id="877570" name="Content Placeholder 2">
            <a:extLst>
              <a:ext uri="{FF2B5EF4-FFF2-40B4-BE49-F238E27FC236}">
                <a16:creationId xmlns:a16="http://schemas.microsoft.com/office/drawing/2014/main" id="{E74913D4-C06A-6FF0-F284-3670548AA40C}"/>
              </a:ext>
            </a:extLst>
          </p:cNvPr>
          <p:cNvSpPr>
            <a:spLocks noGrp="1"/>
          </p:cNvSpPr>
          <p:nvPr>
            <p:ph idx="1"/>
          </p:nvPr>
        </p:nvSpPr>
        <p:spPr>
          <a:xfrm>
            <a:off x="838200" y="3048000"/>
            <a:ext cx="2743200" cy="3078163"/>
          </a:xfrm>
        </p:spPr>
        <p:txBody>
          <a:bodyPr/>
          <a:lstStyle/>
          <a:p>
            <a:pPr eaLnBrk="1" hangingPunct="1"/>
            <a:endParaRPr lang="en-US" altLang="en-US"/>
          </a:p>
        </p:txBody>
      </p:sp>
      <p:pic>
        <p:nvPicPr>
          <p:cNvPr id="877571" name="Picture 2" descr="1920's photographs - 1920s Photo">
            <a:extLst>
              <a:ext uri="{FF2B5EF4-FFF2-40B4-BE49-F238E27FC236}">
                <a16:creationId xmlns:a16="http://schemas.microsoft.com/office/drawing/2014/main" id="{85E4D406-1873-5358-A143-9D6FB8457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5" t="2992"/>
          <a:stretch>
            <a:fillRect/>
          </a:stretch>
        </p:blipFill>
        <p:spPr bwMode="auto">
          <a:xfrm>
            <a:off x="3973513" y="0"/>
            <a:ext cx="517048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3.bp.blogspot.com/_iu5GayLzf-Y/SwyZtZkTThI/AAAAAAAAD9c/8ixhPQds174/s1600/universalmccnov1920.JPG">
            <a:extLst>
              <a:ext uri="{FF2B5EF4-FFF2-40B4-BE49-F238E27FC236}">
                <a16:creationId xmlns:a16="http://schemas.microsoft.com/office/drawing/2014/main" id="{A8936C0E-0AFD-00B8-20C6-876821E55F92}"/>
              </a:ext>
            </a:extLst>
          </p:cNvPr>
          <p:cNvPicPr>
            <a:picLocks noChangeAspect="1" noChangeArrowheads="1"/>
          </p:cNvPicPr>
          <p:nvPr/>
        </p:nvPicPr>
        <p:blipFill rotWithShape="1">
          <a:blip r:embed="rId4"/>
          <a:srcRect l="6760" t="17540" r="62399" b="48653"/>
          <a:stretch/>
        </p:blipFill>
        <p:spPr bwMode="auto">
          <a:xfrm>
            <a:off x="283778" y="709448"/>
            <a:ext cx="3058511" cy="5044966"/>
          </a:xfrm>
          <a:prstGeom prst="ellipse">
            <a:avLst/>
          </a:prstGeom>
          <a:noFill/>
        </p:spPr>
      </p:pic>
      <p:sp useBgFill="1">
        <p:nvSpPr>
          <p:cNvPr id="7" name="Rectangle 6">
            <a:extLst>
              <a:ext uri="{FF2B5EF4-FFF2-40B4-BE49-F238E27FC236}">
                <a16:creationId xmlns:a16="http://schemas.microsoft.com/office/drawing/2014/main" id="{9F3DFACE-3483-3C16-18CE-7F448DF3EBAE}"/>
              </a:ext>
            </a:extLst>
          </p:cNvPr>
          <p:cNvSpPr/>
          <p:nvPr/>
        </p:nvSpPr>
        <p:spPr>
          <a:xfrm>
            <a:off x="3276600" y="-685800"/>
            <a:ext cx="1219200" cy="80772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8" name="Rounded Rectangular Callout 7">
            <a:extLst>
              <a:ext uri="{FF2B5EF4-FFF2-40B4-BE49-F238E27FC236}">
                <a16:creationId xmlns:a16="http://schemas.microsoft.com/office/drawing/2014/main" id="{AFEBE815-7900-2925-8290-67EBD4ABBCDE}"/>
              </a:ext>
            </a:extLst>
          </p:cNvPr>
          <p:cNvSpPr/>
          <p:nvPr/>
        </p:nvSpPr>
        <p:spPr>
          <a:xfrm>
            <a:off x="7315200" y="1014413"/>
            <a:ext cx="1295400" cy="890587"/>
          </a:xfrm>
          <a:prstGeom prst="wedgeRoundRectCallout">
            <a:avLst>
              <a:gd name="adj1" fmla="val -93029"/>
              <a:gd name="adj2" fmla="val 45374"/>
              <a:gd name="adj3" fmla="val 16667"/>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4900" b="1" dirty="0">
                <a:solidFill>
                  <a:prstClr val="black"/>
                </a:solidFill>
              </a:rPr>
              <a:t>No.</a:t>
            </a:r>
            <a:endParaRPr lang="en-US" sz="2400" b="1" dirty="0">
              <a:solidFill>
                <a:prstClr val="black"/>
              </a:solidFill>
            </a:endParaRPr>
          </a:p>
        </p:txBody>
      </p:sp>
    </p:spTree>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Title 1">
            <a:extLst>
              <a:ext uri="{FF2B5EF4-FFF2-40B4-BE49-F238E27FC236}">
                <a16:creationId xmlns:a16="http://schemas.microsoft.com/office/drawing/2014/main" id="{60739C47-8681-0B9C-FC66-A03433D8C0ED}"/>
              </a:ext>
            </a:extLst>
          </p:cNvPr>
          <p:cNvSpPr>
            <a:spLocks noGrp="1"/>
          </p:cNvSpPr>
          <p:nvPr>
            <p:ph type="title"/>
          </p:nvPr>
        </p:nvSpPr>
        <p:spPr/>
        <p:txBody>
          <a:bodyPr/>
          <a:lstStyle/>
          <a:p>
            <a:pPr eaLnBrk="1" hangingPunct="1"/>
            <a:endParaRPr lang="en-US" altLang="en-US"/>
          </a:p>
        </p:txBody>
      </p:sp>
      <p:sp>
        <p:nvSpPr>
          <p:cNvPr id="878595" name="Content Placeholder 2">
            <a:extLst>
              <a:ext uri="{FF2B5EF4-FFF2-40B4-BE49-F238E27FC236}">
                <a16:creationId xmlns:a16="http://schemas.microsoft.com/office/drawing/2014/main" id="{412E856A-2182-41E2-70F5-AB2394CD5845}"/>
              </a:ext>
            </a:extLst>
          </p:cNvPr>
          <p:cNvSpPr>
            <a:spLocks noGrp="1"/>
          </p:cNvSpPr>
          <p:nvPr>
            <p:ph idx="1"/>
          </p:nvPr>
        </p:nvSpPr>
        <p:spPr/>
        <p:txBody>
          <a:bodyPr/>
          <a:lstStyle/>
          <a:p>
            <a:pPr eaLnBrk="1" hangingPunct="1"/>
            <a:endParaRPr lang="en-US" altLang="en-US"/>
          </a:p>
        </p:txBody>
      </p:sp>
      <p:pic>
        <p:nvPicPr>
          <p:cNvPr id="878596" name="Picture 2">
            <a:extLst>
              <a:ext uri="{FF2B5EF4-FFF2-40B4-BE49-F238E27FC236}">
                <a16:creationId xmlns:a16="http://schemas.microsoft.com/office/drawing/2014/main" id="{4212F344-3126-AE68-6CDE-5D5AA15DE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9" t="12785" r="3899" b="41258"/>
          <a:stretch>
            <a:fillRect/>
          </a:stretch>
        </p:blipFill>
        <p:spPr bwMode="auto">
          <a:xfrm>
            <a:off x="30163" y="174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a:extLst>
              <a:ext uri="{FF2B5EF4-FFF2-40B4-BE49-F238E27FC236}">
                <a16:creationId xmlns:a16="http://schemas.microsoft.com/office/drawing/2014/main" id="{682BA27F-2630-85AE-9F89-BF4FECDC798B}"/>
              </a:ext>
            </a:extLst>
          </p:cNvPr>
          <p:cNvSpPr/>
          <p:nvPr/>
        </p:nvSpPr>
        <p:spPr>
          <a:xfrm>
            <a:off x="2895600" y="304800"/>
            <a:ext cx="2819400" cy="1447800"/>
          </a:xfrm>
          <a:prstGeom prst="wedgeRoundRectCallout">
            <a:avLst>
              <a:gd name="adj1" fmla="val -66057"/>
              <a:gd name="adj2" fmla="val 515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900" b="1" dirty="0">
                <a:solidFill>
                  <a:prstClr val="white"/>
                </a:solidFill>
              </a:rPr>
              <a:t>Honey, I’m back!</a:t>
            </a:r>
            <a:endParaRPr lang="en-US" sz="2400" b="1" dirty="0">
              <a:solidFill>
                <a:prstClr val="white"/>
              </a:solidFill>
            </a:endParaRPr>
          </a:p>
        </p:txBody>
      </p:sp>
      <p:sp>
        <p:nvSpPr>
          <p:cNvPr id="7" name="TextBox 6">
            <a:extLst>
              <a:ext uri="{FF2B5EF4-FFF2-40B4-BE49-F238E27FC236}">
                <a16:creationId xmlns:a16="http://schemas.microsoft.com/office/drawing/2014/main" id="{009C5F96-A85C-FCDD-C6FA-E74FFE2B2726}"/>
              </a:ext>
            </a:extLst>
          </p:cNvPr>
          <p:cNvSpPr txBox="1"/>
          <p:nvPr/>
        </p:nvSpPr>
        <p:spPr>
          <a:xfrm>
            <a:off x="30163" y="5668963"/>
            <a:ext cx="8961437" cy="831850"/>
          </a:xfrm>
          <a:prstGeom prst="rect">
            <a:avLst/>
          </a:prstGeom>
          <a:solidFill>
            <a:srgbClr val="FFFF00"/>
          </a:solidFill>
        </p:spPr>
        <p:txBody>
          <a:bodyPr>
            <a:spAutoFit/>
          </a:bodyPr>
          <a:lstStyle/>
          <a:p>
            <a:pPr>
              <a:defRPr/>
            </a:pPr>
            <a:r>
              <a:rPr lang="en-US" altLang="en-US" sz="2400" b="1" dirty="0">
                <a:solidFill>
                  <a:srgbClr val="000000"/>
                </a:solidFill>
                <a:latin typeface="Verdana" panose="020B0604030504040204" pitchFamily="34" charset="0"/>
              </a:rPr>
              <a:t>Most women remain in the </a:t>
            </a:r>
            <a:r>
              <a:rPr lang="en-US" altLang="en-US" sz="2400" b="1" u="sng" dirty="0">
                <a:solidFill>
                  <a:srgbClr val="008600"/>
                </a:solidFill>
                <a:effectLst>
                  <a:outerShdw blurRad="38100" dist="38100" dir="2700000" algn="tl">
                    <a:srgbClr val="C0C0C0"/>
                  </a:outerShdw>
                </a:effectLst>
                <a:latin typeface="Verdana" panose="020B0604030504040204" pitchFamily="34" charset="0"/>
              </a:rPr>
              <a:t>“cult of domesticity”</a:t>
            </a:r>
            <a:r>
              <a:rPr lang="en-US" altLang="en-US" sz="2400" b="1" dirty="0">
                <a:solidFill>
                  <a:srgbClr val="000000"/>
                </a:solidFill>
                <a:latin typeface="Verdana" panose="020B0604030504040204" pitchFamily="34" charset="0"/>
              </a:rPr>
              <a:t> sphere</a:t>
            </a:r>
            <a:endParaRPr lang="en-US" sz="2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StantonAnthony">
            <a:extLst>
              <a:ext uri="{FF2B5EF4-FFF2-40B4-BE49-F238E27FC236}">
                <a16:creationId xmlns:a16="http://schemas.microsoft.com/office/drawing/2014/main" id="{CBDA8EAD-9937-0E98-04E3-41F064E18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81000"/>
            <a:ext cx="2667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a:extLst>
              <a:ext uri="{FF2B5EF4-FFF2-40B4-BE49-F238E27FC236}">
                <a16:creationId xmlns:a16="http://schemas.microsoft.com/office/drawing/2014/main" id="{4D92F377-7DF5-974B-0AEE-F497059BC242}"/>
              </a:ext>
            </a:extLst>
          </p:cNvPr>
          <p:cNvSpPr>
            <a:spLocks noGrp="1" noChangeArrowheads="1"/>
          </p:cNvSpPr>
          <p:nvPr>
            <p:ph type="title"/>
          </p:nvPr>
        </p:nvSpPr>
        <p:spPr>
          <a:xfrm>
            <a:off x="487363" y="39688"/>
            <a:ext cx="7467600" cy="792162"/>
          </a:xfrm>
        </p:spPr>
        <p:txBody>
          <a:bodyPr/>
          <a:lstStyle/>
          <a:p>
            <a:pPr eaLnBrk="1" hangingPunct="1"/>
            <a:r>
              <a:rPr lang="en-US" altLang="en-US" sz="3600" b="1"/>
              <a:t>Changing Roles of Women</a:t>
            </a:r>
          </a:p>
        </p:txBody>
      </p:sp>
      <p:sp>
        <p:nvSpPr>
          <p:cNvPr id="14339" name="Rectangle 3">
            <a:extLst>
              <a:ext uri="{FF2B5EF4-FFF2-40B4-BE49-F238E27FC236}">
                <a16:creationId xmlns:a16="http://schemas.microsoft.com/office/drawing/2014/main" id="{C6B11D81-0076-37B5-B4D5-93058E83BA96}"/>
              </a:ext>
            </a:extLst>
          </p:cNvPr>
          <p:cNvSpPr>
            <a:spLocks noGrp="1" noChangeArrowheads="1"/>
          </p:cNvSpPr>
          <p:nvPr>
            <p:ph type="body" sz="half" idx="1"/>
          </p:nvPr>
        </p:nvSpPr>
        <p:spPr>
          <a:xfrm>
            <a:off x="76200" y="1447800"/>
            <a:ext cx="5638800" cy="5083175"/>
          </a:xfrm>
        </p:spPr>
        <p:txBody>
          <a:bodyPr/>
          <a:lstStyle/>
          <a:p>
            <a:pPr eaLnBrk="1" hangingPunct="1"/>
            <a:r>
              <a:rPr lang="en-US" altLang="en-US" sz="2800"/>
              <a:t>Women had demonstrated their abilities during World War I.</a:t>
            </a:r>
          </a:p>
          <a:p>
            <a:pPr eaLnBrk="1" hangingPunct="1"/>
            <a:r>
              <a:rPr lang="en-US" altLang="en-US" sz="2800"/>
              <a:t>A booming economy created new jobs &amp; more women began working outside the home.</a:t>
            </a:r>
          </a:p>
          <a:p>
            <a:pPr eaLnBrk="1" hangingPunct="1"/>
            <a:r>
              <a:rPr lang="en-US" altLang="en-US" sz="2800"/>
              <a:t>Women wanted equality with men in all areas.</a:t>
            </a:r>
          </a:p>
          <a:p>
            <a:pPr eaLnBrk="1" hangingPunct="1"/>
            <a:r>
              <a:rPr lang="en-US" altLang="en-US" sz="2800"/>
              <a:t>In 1920, the </a:t>
            </a:r>
            <a:r>
              <a:rPr lang="en-US" altLang="en-US" sz="2800" b="1">
                <a:solidFill>
                  <a:srgbClr val="0000FF"/>
                </a:solidFill>
              </a:rPr>
              <a:t>19</a:t>
            </a:r>
            <a:r>
              <a:rPr lang="en-US" altLang="en-US" sz="2800" b="1" baseline="30000">
                <a:solidFill>
                  <a:srgbClr val="0000FF"/>
                </a:solidFill>
              </a:rPr>
              <a:t>th</a:t>
            </a:r>
            <a:r>
              <a:rPr lang="en-US" altLang="en-US" sz="2800" b="1">
                <a:solidFill>
                  <a:srgbClr val="0000FF"/>
                </a:solidFill>
              </a:rPr>
              <a:t> Amendment</a:t>
            </a:r>
            <a:r>
              <a:rPr lang="en-US" altLang="en-US" sz="2800"/>
              <a:t> </a:t>
            </a:r>
            <a:r>
              <a:rPr lang="en-US" altLang="en-US" sz="2800">
                <a:solidFill>
                  <a:srgbClr val="0000FF"/>
                </a:solidFill>
              </a:rPr>
              <a:t>gave women </a:t>
            </a:r>
            <a:r>
              <a:rPr lang="en-US" altLang="en-US" sz="2800" u="sng">
                <a:solidFill>
                  <a:srgbClr val="0000FF"/>
                </a:solidFill>
              </a:rPr>
              <a:t>suffrage</a:t>
            </a:r>
            <a:r>
              <a:rPr lang="en-US" altLang="en-US" sz="2800">
                <a:solidFill>
                  <a:srgbClr val="0000FF"/>
                </a:solidFill>
              </a:rPr>
              <a:t> or the right to vote.</a:t>
            </a:r>
          </a:p>
        </p:txBody>
      </p:sp>
      <p:pic>
        <p:nvPicPr>
          <p:cNvPr id="14340" name="Picture 4" descr="Suffrage">
            <a:extLst>
              <a:ext uri="{FF2B5EF4-FFF2-40B4-BE49-F238E27FC236}">
                <a16:creationId xmlns:a16="http://schemas.microsoft.com/office/drawing/2014/main" id="{490DB210-0893-A461-9FF5-F465046D8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038600"/>
            <a:ext cx="31146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 Box 9">
            <a:extLst>
              <a:ext uri="{FF2B5EF4-FFF2-40B4-BE49-F238E27FC236}">
                <a16:creationId xmlns:a16="http://schemas.microsoft.com/office/drawing/2014/main" id="{A5643C26-05D9-5DDE-35CF-2F4D8B088E1D}"/>
              </a:ext>
            </a:extLst>
          </p:cNvPr>
          <p:cNvSpPr txBox="1">
            <a:spLocks noChangeArrowheads="1"/>
          </p:cNvSpPr>
          <p:nvPr/>
        </p:nvSpPr>
        <p:spPr bwMode="auto">
          <a:xfrm>
            <a:off x="6019800" y="3200400"/>
            <a:ext cx="274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solidFill>
                  <a:srgbClr val="0000FF"/>
                </a:solidFill>
              </a:rPr>
              <a:t>These women worked for women’s suffrage</a:t>
            </a:r>
          </a:p>
        </p:txBody>
      </p:sp>
      <p:pic>
        <p:nvPicPr>
          <p:cNvPr id="14347" name="Picture 11" descr="Betty Boop">
            <a:extLst>
              <a:ext uri="{FF2B5EF4-FFF2-40B4-BE49-F238E27FC236}">
                <a16:creationId xmlns:a16="http://schemas.microsoft.com/office/drawing/2014/main" id="{BF60B3F0-1E57-2030-5D7E-498DE94D6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63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rizontal Scroll 1">
            <a:extLst>
              <a:ext uri="{FF2B5EF4-FFF2-40B4-BE49-F238E27FC236}">
                <a16:creationId xmlns:a16="http://schemas.microsoft.com/office/drawing/2014/main" id="{1C7576F6-F518-DAF3-1524-40EE0468563E}"/>
              </a:ext>
            </a:extLst>
          </p:cNvPr>
          <p:cNvSpPr/>
          <p:nvPr/>
        </p:nvSpPr>
        <p:spPr>
          <a:xfrm>
            <a:off x="3810000" y="5715000"/>
            <a:ext cx="1447800" cy="1033463"/>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FF0000"/>
                </a:solidFill>
                <a:hlinkClick r:id="rId5" action="ppaction://hlinkfile"/>
              </a:rPr>
              <a:t>Voting Rights, Women &amp; the 19</a:t>
            </a:r>
            <a:r>
              <a:rPr lang="en-US" sz="1200" baseline="30000" dirty="0">
                <a:solidFill>
                  <a:srgbClr val="FF0000"/>
                </a:solidFill>
                <a:hlinkClick r:id="rId5" action="ppaction://hlinkfile"/>
              </a:rPr>
              <a:t>th</a:t>
            </a:r>
            <a:r>
              <a:rPr lang="en-US" sz="1200" dirty="0">
                <a:solidFill>
                  <a:srgbClr val="FF0000"/>
                </a:solidFill>
                <a:hlinkClick r:id="rId5" action="ppaction://hlinkfile"/>
              </a:rPr>
              <a:t> Amendment</a:t>
            </a:r>
            <a:endParaRPr lang="en-US" sz="1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1"/>
                                          </p:val>
                                        </p:tav>
                                        <p:tav tm="100000">
                                          <p:val>
                                            <p:strVal val="#ppt_x"/>
                                          </p:val>
                                        </p:tav>
                                      </p:tavLst>
                                    </p:anim>
                                    <p:anim calcmode="lin" valueType="num">
                                      <p:cBhvr>
                                        <p:cTn id="9" dur="1000" fill="hold"/>
                                        <p:tgtEl>
                                          <p:spTgt spid="14338"/>
                                        </p:tgtEl>
                                        <p:attrNameLst>
                                          <p:attrName>ppt_y</p:attrName>
                                        </p:attrNameLst>
                                      </p:cBhvr>
                                      <p:tavLst>
                                        <p:tav tm="0">
                                          <p:val>
                                            <p:strVal val="#ppt_y"/>
                                          </p:val>
                                        </p:tav>
                                        <p:tav tm="100000">
                                          <p:val>
                                            <p:strVal val="#ppt_y"/>
                                          </p:val>
                                        </p:tav>
                                      </p:tavLst>
                                    </p:anim>
                                  </p:childTnLst>
                                </p:cTn>
                              </p:par>
                              <p:par>
                                <p:cTn id="10" presetID="4" presetClass="entr" presetSubtype="32" fill="hold" nodeType="withEffect">
                                  <p:stCondLst>
                                    <p:cond delay="0"/>
                                  </p:stCondLst>
                                  <p:childTnLst>
                                    <p:set>
                                      <p:cBhvr>
                                        <p:cTn id="11" dur="1" fill="hold">
                                          <p:stCondLst>
                                            <p:cond delay="0"/>
                                          </p:stCondLst>
                                        </p:cTn>
                                        <p:tgtEl>
                                          <p:spTgt spid="14347"/>
                                        </p:tgtEl>
                                        <p:attrNameLst>
                                          <p:attrName>style.visibility</p:attrName>
                                        </p:attrNameLst>
                                      </p:cBhvr>
                                      <p:to>
                                        <p:strVal val="visible"/>
                                      </p:to>
                                    </p:set>
                                    <p:animEffect transition="in" filter="box(out)">
                                      <p:cBhvr>
                                        <p:cTn id="12" dur="500"/>
                                        <p:tgtEl>
                                          <p:spTgt spid="14347"/>
                                        </p:tgtEl>
                                      </p:cBhvr>
                                    </p:animEffect>
                                  </p:childTnLst>
                                </p:cTn>
                              </p:par>
                            </p:childTnLst>
                          </p:cTn>
                        </p:par>
                        <p:par>
                          <p:cTn id="13" fill="hold" nodeType="afterGroup">
                            <p:stCondLst>
                              <p:cond delay="1300"/>
                            </p:stCondLst>
                            <p:childTnLst>
                              <p:par>
                                <p:cTn id="14" presetID="5" presetClass="entr" presetSubtype="10" fill="hold" nodeType="afterEffect">
                                  <p:stCondLst>
                                    <p:cond delay="0"/>
                                  </p:stCondLst>
                                  <p:childTnLst>
                                    <p:set>
                                      <p:cBhvr>
                                        <p:cTn id="15" dur="1" fill="hold">
                                          <p:stCondLst>
                                            <p:cond delay="0"/>
                                          </p:stCondLst>
                                        </p:cTn>
                                        <p:tgtEl>
                                          <p:spTgt spid="14344"/>
                                        </p:tgtEl>
                                        <p:attrNameLst>
                                          <p:attrName>style.visibility</p:attrName>
                                        </p:attrNameLst>
                                      </p:cBhvr>
                                      <p:to>
                                        <p:strVal val="visible"/>
                                      </p:to>
                                    </p:set>
                                    <p:animEffect transition="in" filter="checkerboard(across)">
                                      <p:cBhvr>
                                        <p:cTn id="16" dur="500"/>
                                        <p:tgtEl>
                                          <p:spTgt spid="14344"/>
                                        </p:tgtEl>
                                      </p:cBhvr>
                                    </p:animEffect>
                                  </p:childTnLst>
                                </p:cTn>
                              </p:par>
                            </p:childTnLst>
                          </p:cTn>
                        </p:par>
                        <p:par>
                          <p:cTn id="17" fill="hold" nodeType="afterGroup">
                            <p:stCondLst>
                              <p:cond delay="1800"/>
                            </p:stCondLst>
                            <p:childTnLst>
                              <p:par>
                                <p:cTn id="18" presetID="40" presetClass="entr" presetSubtype="0" fill="hold" nodeType="afterEffect">
                                  <p:stCondLst>
                                    <p:cond delay="0"/>
                                  </p:stCondLst>
                                  <p:iterate type="lt">
                                    <p:tmPct val="10000"/>
                                  </p:iterate>
                                  <p:childTnLst>
                                    <p:set>
                                      <p:cBhvr>
                                        <p:cTn id="19" dur="1" fill="hold">
                                          <p:stCondLst>
                                            <p:cond delay="0"/>
                                          </p:stCondLst>
                                        </p:cTn>
                                        <p:tgtEl>
                                          <p:spTgt spid="14345">
                                            <p:txEl>
                                              <p:pRg st="0" end="0"/>
                                            </p:txEl>
                                          </p:spTgt>
                                        </p:tgtEl>
                                        <p:attrNameLst>
                                          <p:attrName>style.visibility</p:attrName>
                                        </p:attrNameLst>
                                      </p:cBhvr>
                                      <p:to>
                                        <p:strVal val="visible"/>
                                      </p:to>
                                    </p:set>
                                    <p:animEffect transition="in" filter="fade">
                                      <p:cBhvr>
                                        <p:cTn id="20" dur="1000"/>
                                        <p:tgtEl>
                                          <p:spTgt spid="14345">
                                            <p:txEl>
                                              <p:pRg st="0" end="0"/>
                                            </p:txEl>
                                          </p:spTgt>
                                        </p:tgtEl>
                                      </p:cBhvr>
                                    </p:animEffect>
                                    <p:anim calcmode="lin" valueType="num">
                                      <p:cBhvr>
                                        <p:cTn id="21" dur="1000" fill="hold"/>
                                        <p:tgtEl>
                                          <p:spTgt spid="14345">
                                            <p:txEl>
                                              <p:pRg st="0" end="0"/>
                                            </p:txEl>
                                          </p:spTgt>
                                        </p:tgtEl>
                                        <p:attrNameLst>
                                          <p:attrName>ppt_x</p:attrName>
                                        </p:attrNameLst>
                                      </p:cBhvr>
                                      <p:tavLst>
                                        <p:tav tm="0">
                                          <p:val>
                                            <p:strVal val="#ppt_x-.1"/>
                                          </p:val>
                                        </p:tav>
                                        <p:tav tm="100000">
                                          <p:val>
                                            <p:strVal val="#ppt_x"/>
                                          </p:val>
                                        </p:tav>
                                      </p:tavLst>
                                    </p:anim>
                                    <p:anim calcmode="lin" valueType="num">
                                      <p:cBhvr>
                                        <p:cTn id="22" dur="1000" fill="hold"/>
                                        <p:tgtEl>
                                          <p:spTgt spid="14345">
                                            <p:txEl>
                                              <p:pRg st="0" end="0"/>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6100"/>
                            </p:stCondLst>
                            <p:childTnLst>
                              <p:par>
                                <p:cTn id="24" presetID="3" presetClass="entr" presetSubtype="10" fill="hold" nodeType="afterEffect">
                                  <p:stCondLst>
                                    <p:cond delay="0"/>
                                  </p:stCondLst>
                                  <p:childTnLst>
                                    <p:set>
                                      <p:cBhvr>
                                        <p:cTn id="25" dur="1" fill="hold">
                                          <p:stCondLst>
                                            <p:cond delay="0"/>
                                          </p:stCondLst>
                                        </p:cTn>
                                        <p:tgtEl>
                                          <p:spTgt spid="14339">
                                            <p:txEl>
                                              <p:pRg st="0" end="0"/>
                                            </p:txEl>
                                          </p:spTgt>
                                        </p:tgtEl>
                                        <p:attrNameLst>
                                          <p:attrName>style.visibility</p:attrName>
                                        </p:attrNameLst>
                                      </p:cBhvr>
                                      <p:to>
                                        <p:strVal val="visible"/>
                                      </p:to>
                                    </p:set>
                                    <p:animEffect transition="in" filter="blinds(horizontal)">
                                      <p:cBhvr>
                                        <p:cTn id="26" dur="500"/>
                                        <p:tgtEl>
                                          <p:spTgt spid="14339">
                                            <p:txEl>
                                              <p:pRg st="0" end="0"/>
                                            </p:txEl>
                                          </p:spTgt>
                                        </p:tgtEl>
                                      </p:cBhvr>
                                    </p:animEffect>
                                  </p:childTnLst>
                                </p:cTn>
                              </p:par>
                            </p:childTnLst>
                          </p:cTn>
                        </p:par>
                        <p:par>
                          <p:cTn id="27" fill="hold" nodeType="afterGroup">
                            <p:stCondLst>
                              <p:cond delay="6600"/>
                            </p:stCondLst>
                            <p:childTnLst>
                              <p:par>
                                <p:cTn id="28" presetID="3" presetClass="entr" presetSubtype="10" fill="hold" nodeType="afterEffect">
                                  <p:stCondLst>
                                    <p:cond delay="0"/>
                                  </p:stCondLst>
                                  <p:childTnLst>
                                    <p:set>
                                      <p:cBhvr>
                                        <p:cTn id="29" dur="1" fill="hold">
                                          <p:stCondLst>
                                            <p:cond delay="0"/>
                                          </p:stCondLst>
                                        </p:cTn>
                                        <p:tgtEl>
                                          <p:spTgt spid="14339">
                                            <p:txEl>
                                              <p:pRg st="1" end="1"/>
                                            </p:txEl>
                                          </p:spTgt>
                                        </p:tgtEl>
                                        <p:attrNameLst>
                                          <p:attrName>style.visibility</p:attrName>
                                        </p:attrNameLst>
                                      </p:cBhvr>
                                      <p:to>
                                        <p:strVal val="visible"/>
                                      </p:to>
                                    </p:set>
                                    <p:animEffect transition="in" filter="blinds(horizontal)">
                                      <p:cBhvr>
                                        <p:cTn id="30" dur="500"/>
                                        <p:tgtEl>
                                          <p:spTgt spid="14339">
                                            <p:txEl>
                                              <p:pRg st="1" end="1"/>
                                            </p:txEl>
                                          </p:spTgt>
                                        </p:tgtEl>
                                      </p:cBhvr>
                                    </p:animEffect>
                                  </p:childTnLst>
                                </p:cTn>
                              </p:par>
                            </p:childTnLst>
                          </p:cTn>
                        </p:par>
                        <p:par>
                          <p:cTn id="31" fill="hold" nodeType="afterGroup">
                            <p:stCondLst>
                              <p:cond delay="7100"/>
                            </p:stCondLst>
                            <p:childTnLst>
                              <p:par>
                                <p:cTn id="32" presetID="3" presetClass="entr" presetSubtype="10" fill="hold" nodeType="afterEffect">
                                  <p:stCondLst>
                                    <p:cond delay="0"/>
                                  </p:stCondLst>
                                  <p:childTnLst>
                                    <p:set>
                                      <p:cBhvr>
                                        <p:cTn id="33" dur="1" fill="hold">
                                          <p:stCondLst>
                                            <p:cond delay="0"/>
                                          </p:stCondLst>
                                        </p:cTn>
                                        <p:tgtEl>
                                          <p:spTgt spid="14339">
                                            <p:txEl>
                                              <p:pRg st="2" end="2"/>
                                            </p:txEl>
                                          </p:spTgt>
                                        </p:tgtEl>
                                        <p:attrNameLst>
                                          <p:attrName>style.visibility</p:attrName>
                                        </p:attrNameLst>
                                      </p:cBhvr>
                                      <p:to>
                                        <p:strVal val="visible"/>
                                      </p:to>
                                    </p:set>
                                    <p:animEffect transition="in" filter="blinds(horizontal)">
                                      <p:cBhvr>
                                        <p:cTn id="34" dur="500"/>
                                        <p:tgtEl>
                                          <p:spTgt spid="14339">
                                            <p:txEl>
                                              <p:pRg st="2" end="2"/>
                                            </p:txEl>
                                          </p:spTgt>
                                        </p:tgtEl>
                                      </p:cBhvr>
                                    </p:animEffect>
                                  </p:childTnLst>
                                </p:cTn>
                              </p:par>
                            </p:childTnLst>
                          </p:cTn>
                        </p:par>
                        <p:par>
                          <p:cTn id="35" fill="hold" nodeType="afterGroup">
                            <p:stCondLst>
                              <p:cond delay="7600"/>
                            </p:stCondLst>
                            <p:childTnLst>
                              <p:par>
                                <p:cTn id="36" presetID="35" presetClass="entr" presetSubtype="0" fill="hold" nodeType="afterEffect">
                                  <p:stCondLst>
                                    <p:cond delay="0"/>
                                  </p:stCondLst>
                                  <p:childTnLst>
                                    <p:set>
                                      <p:cBhvr>
                                        <p:cTn id="37" dur="1" fill="hold">
                                          <p:stCondLst>
                                            <p:cond delay="0"/>
                                          </p:stCondLst>
                                        </p:cTn>
                                        <p:tgtEl>
                                          <p:spTgt spid="14340"/>
                                        </p:tgtEl>
                                        <p:attrNameLst>
                                          <p:attrName>style.visibility</p:attrName>
                                        </p:attrNameLst>
                                      </p:cBhvr>
                                      <p:to>
                                        <p:strVal val="visible"/>
                                      </p:to>
                                    </p:set>
                                    <p:animEffect transition="in" filter="fade">
                                      <p:cBhvr>
                                        <p:cTn id="38" dur="2000"/>
                                        <p:tgtEl>
                                          <p:spTgt spid="14340"/>
                                        </p:tgtEl>
                                      </p:cBhvr>
                                    </p:animEffect>
                                    <p:anim calcmode="lin" valueType="num">
                                      <p:cBhvr>
                                        <p:cTn id="39" dur="2000" fill="hold"/>
                                        <p:tgtEl>
                                          <p:spTgt spid="14340"/>
                                        </p:tgtEl>
                                        <p:attrNameLst>
                                          <p:attrName>style.rotation</p:attrName>
                                        </p:attrNameLst>
                                      </p:cBhvr>
                                      <p:tavLst>
                                        <p:tav tm="0">
                                          <p:val>
                                            <p:fltVal val="720"/>
                                          </p:val>
                                        </p:tav>
                                        <p:tav tm="100000">
                                          <p:val>
                                            <p:fltVal val="0"/>
                                          </p:val>
                                        </p:tav>
                                      </p:tavLst>
                                    </p:anim>
                                    <p:anim calcmode="lin" valueType="num">
                                      <p:cBhvr>
                                        <p:cTn id="40" dur="2000" fill="hold"/>
                                        <p:tgtEl>
                                          <p:spTgt spid="14340"/>
                                        </p:tgtEl>
                                        <p:attrNameLst>
                                          <p:attrName>ppt_h</p:attrName>
                                        </p:attrNameLst>
                                      </p:cBhvr>
                                      <p:tavLst>
                                        <p:tav tm="0">
                                          <p:val>
                                            <p:fltVal val="0"/>
                                          </p:val>
                                        </p:tav>
                                        <p:tav tm="100000">
                                          <p:val>
                                            <p:strVal val="#ppt_h"/>
                                          </p:val>
                                        </p:tav>
                                      </p:tavLst>
                                    </p:anim>
                                    <p:anim calcmode="lin" valueType="num">
                                      <p:cBhvr>
                                        <p:cTn id="41" dur="2000" fill="hold"/>
                                        <p:tgtEl>
                                          <p:spTgt spid="14340"/>
                                        </p:tgtEl>
                                        <p:attrNameLst>
                                          <p:attrName>ppt_w</p:attrName>
                                        </p:attrNameLst>
                                      </p:cBhvr>
                                      <p:tavLst>
                                        <p:tav tm="0">
                                          <p:val>
                                            <p:fltVal val="0"/>
                                          </p:val>
                                        </p:tav>
                                        <p:tav tm="100000">
                                          <p:val>
                                            <p:strVal val="#ppt_w"/>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0" presetClass="entr" presetSubtype="0" fill="hold" nodeType="clickEffect">
                                  <p:stCondLst>
                                    <p:cond delay="1000"/>
                                  </p:stCondLst>
                                  <p:iterate type="wd">
                                    <p:tmPct val="10000"/>
                                  </p:iterate>
                                  <p:childTnLst>
                                    <p:set>
                                      <p:cBhvr>
                                        <p:cTn id="45" dur="1" fill="hold">
                                          <p:stCondLst>
                                            <p:cond delay="0"/>
                                          </p:stCondLst>
                                        </p:cTn>
                                        <p:tgtEl>
                                          <p:spTgt spid="14339">
                                            <p:txEl>
                                              <p:pRg st="3" end="3"/>
                                            </p:txEl>
                                          </p:spTgt>
                                        </p:tgtEl>
                                        <p:attrNameLst>
                                          <p:attrName>style.visibility</p:attrName>
                                        </p:attrNameLst>
                                      </p:cBhvr>
                                      <p:to>
                                        <p:strVal val="visible"/>
                                      </p:to>
                                    </p:set>
                                    <p:animEffect transition="in" filter="fade">
                                      <p:cBhvr>
                                        <p:cTn id="46" dur="1000"/>
                                        <p:tgtEl>
                                          <p:spTgt spid="14339">
                                            <p:txEl>
                                              <p:pRg st="3" end="3"/>
                                            </p:txEl>
                                          </p:spTgt>
                                        </p:tgtEl>
                                      </p:cBhvr>
                                    </p:animEffect>
                                    <p:anim calcmode="lin" valueType="num">
                                      <p:cBhvr>
                                        <p:cTn id="47" dur="1000" fill="hold"/>
                                        <p:tgtEl>
                                          <p:spTgt spid="14339">
                                            <p:txEl>
                                              <p:pRg st="3" end="3"/>
                                            </p:txEl>
                                          </p:spTgt>
                                        </p:tgtEl>
                                        <p:attrNameLst>
                                          <p:attrName>ppt_x</p:attrName>
                                        </p:attrNameLst>
                                      </p:cBhvr>
                                      <p:tavLst>
                                        <p:tav tm="0">
                                          <p:val>
                                            <p:strVal val="#ppt_x-.1"/>
                                          </p:val>
                                        </p:tav>
                                        <p:tav tm="100000">
                                          <p:val>
                                            <p:strVal val="#ppt_x"/>
                                          </p:val>
                                        </p:tav>
                                      </p:tavLst>
                                    </p:anim>
                                    <p:anim calcmode="lin" valueType="num">
                                      <p:cBhvr>
                                        <p:cTn id="48" dur="10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3400"/>
                            </p:stCondLst>
                            <p:childTnLst>
                              <p:par>
                                <p:cTn id="50" presetID="22" presetClass="entr" presetSubtype="1"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up)">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734210" name="Content Placeholder 3">
            <a:extLst>
              <a:ext uri="{FF2B5EF4-FFF2-40B4-BE49-F238E27FC236}">
                <a16:creationId xmlns:a16="http://schemas.microsoft.com/office/drawing/2014/main" id="{70CD12BA-BA6D-B348-5000-378C00C5FB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78125" y="7938"/>
            <a:ext cx="6400800" cy="6700837"/>
          </a:xfrm>
        </p:spPr>
      </p:pic>
      <p:sp>
        <p:nvSpPr>
          <p:cNvPr id="734211" name="Title 1">
            <a:extLst>
              <a:ext uri="{FF2B5EF4-FFF2-40B4-BE49-F238E27FC236}">
                <a16:creationId xmlns:a16="http://schemas.microsoft.com/office/drawing/2014/main" id="{771E08D5-B26D-CBE4-9A30-3073D43FE56D}"/>
              </a:ext>
            </a:extLst>
          </p:cNvPr>
          <p:cNvSpPr>
            <a:spLocks noGrp="1" noChangeArrowheads="1"/>
          </p:cNvSpPr>
          <p:nvPr>
            <p:ph type="title"/>
          </p:nvPr>
        </p:nvSpPr>
        <p:spPr>
          <a:xfrm>
            <a:off x="-823913" y="17463"/>
            <a:ext cx="7204076" cy="381000"/>
          </a:xfrm>
        </p:spPr>
        <p:txBody>
          <a:bodyPr/>
          <a:lstStyle/>
          <a:p>
            <a:r>
              <a:rPr lang="en-US" altLang="en-US" sz="2400" b="1">
                <a:solidFill>
                  <a:schemeClr val="bg1"/>
                </a:solidFill>
              </a:rPr>
              <a:t>US Immigration </a:t>
            </a:r>
            <a:r>
              <a:rPr lang="en-US" altLang="en-US" sz="2400" b="1"/>
              <a:t>Policy Changed</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66" name="Picture 2">
            <a:extLst>
              <a:ext uri="{FF2B5EF4-FFF2-40B4-BE49-F238E27FC236}">
                <a16:creationId xmlns:a16="http://schemas.microsoft.com/office/drawing/2014/main" id="{1096275D-8143-C4A4-7F63-C8D6BD359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667" name="Picture 4">
            <a:extLst>
              <a:ext uri="{FF2B5EF4-FFF2-40B4-BE49-F238E27FC236}">
                <a16:creationId xmlns:a16="http://schemas.microsoft.com/office/drawing/2014/main" id="{B2E7F238-C614-3421-160F-314B496E8C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210343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4B3D-4814-817A-98E3-77F132D770E7}"/>
              </a:ext>
            </a:extLst>
          </p:cNvPr>
          <p:cNvSpPr>
            <a:spLocks noGrp="1"/>
          </p:cNvSpPr>
          <p:nvPr>
            <p:ph type="title"/>
          </p:nvPr>
        </p:nvSpPr>
        <p:spPr>
          <a:xfrm>
            <a:off x="76200" y="76200"/>
            <a:ext cx="8991600" cy="563562"/>
          </a:xfrm>
        </p:spPr>
        <p:txBody>
          <a:bodyPr/>
          <a:lstStyle/>
          <a:p>
            <a:r>
              <a:rPr lang="en-US" sz="2000" b="1" dirty="0"/>
              <a:t>Why were women given the right to vote in western states before 1920</a:t>
            </a:r>
          </a:p>
        </p:txBody>
      </p:sp>
      <p:sp>
        <p:nvSpPr>
          <p:cNvPr id="4" name="Content Placeholder 3">
            <a:extLst>
              <a:ext uri="{FF2B5EF4-FFF2-40B4-BE49-F238E27FC236}">
                <a16:creationId xmlns:a16="http://schemas.microsoft.com/office/drawing/2014/main" id="{346A0157-0E37-D7CF-AD01-1647F7FCC1A2}"/>
              </a:ext>
            </a:extLst>
          </p:cNvPr>
          <p:cNvSpPr txBox="1">
            <a:spLocks noGrp="1"/>
          </p:cNvSpPr>
          <p:nvPr>
            <p:ph idx="1"/>
          </p:nvPr>
        </p:nvSpPr>
        <p:spPr>
          <a:xfrm>
            <a:off x="16007" y="76200"/>
            <a:ext cx="4208929" cy="4525963"/>
          </a:xfrm>
          <a:prstGeom prst="rect">
            <a:avLst/>
          </a:prstGeom>
        </p:spPr>
        <p:txBody>
          <a:bodyPr vert="horz" lIns="91440" tIns="45720" rIns="91440" bIns="45720" rtlCol="0" anchor="ctr">
            <a:noAutofit/>
          </a:bodyPr>
          <a:lstStyle/>
          <a:p>
            <a:pPr marL="114300" indent="0" eaLnBrk="1" hangingPunct="1">
              <a:lnSpc>
                <a:spcPct val="90000"/>
              </a:lnSpc>
              <a:spcAft>
                <a:spcPts val="600"/>
              </a:spcAft>
              <a:buNone/>
            </a:pPr>
            <a:r>
              <a:rPr lang="en-US" sz="2000" dirty="0">
                <a:latin typeface="+mn-lt"/>
              </a:rPr>
              <a:t>During the westward expansion, women made many sacrifices.  Toiling on the Great Plains along side their husbands.  As a result, state leaders saw the inherent equality among men and women in their sacrifices to build the west and many western states granted women suffrage way before 1920.  States have the power to set voter qualifications under the 10</a:t>
            </a:r>
            <a:r>
              <a:rPr lang="en-US" sz="2000" baseline="30000" dirty="0">
                <a:latin typeface="+mn-lt"/>
              </a:rPr>
              <a:t>th</a:t>
            </a:r>
            <a:r>
              <a:rPr lang="en-US" sz="2000" dirty="0">
                <a:latin typeface="+mn-lt"/>
              </a:rPr>
              <a:t> amendment.  </a:t>
            </a:r>
          </a:p>
        </p:txBody>
      </p:sp>
      <p:pic>
        <p:nvPicPr>
          <p:cNvPr id="5" name="Picture 4">
            <a:extLst>
              <a:ext uri="{FF2B5EF4-FFF2-40B4-BE49-F238E27FC236}">
                <a16:creationId xmlns:a16="http://schemas.microsoft.com/office/drawing/2014/main" id="{13A2E0D5-7FAD-EE15-0F76-185781CAE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742" y="533400"/>
            <a:ext cx="4648200" cy="383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The Swearing-In of the First Woman Elected to Congress, Representative Jeannette  Rankin of Montana | US House of Representatives: History, Art &amp; Archives">
            <a:extLst>
              <a:ext uri="{FF2B5EF4-FFF2-40B4-BE49-F238E27FC236}">
                <a16:creationId xmlns:a16="http://schemas.microsoft.com/office/drawing/2014/main" id="{1CF5C5D2-EB8A-A7D7-5143-0E9A6BFB3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842" y="4390892"/>
            <a:ext cx="2333625" cy="2333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654371-FCE7-7437-8D97-A6F7350A519A}"/>
              </a:ext>
            </a:extLst>
          </p:cNvPr>
          <p:cNvSpPr txBox="1"/>
          <p:nvPr/>
        </p:nvSpPr>
        <p:spPr>
          <a:xfrm>
            <a:off x="0" y="5867400"/>
            <a:ext cx="7467600" cy="73866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November 1916, four years before the Nineteenth Amendment guaranteed the right of women to vote, Jeannette Rankin of Montana became the first woman elected to the United States Congress. </a:t>
            </a:r>
          </a:p>
        </p:txBody>
      </p:sp>
    </p:spTree>
    <p:extLst>
      <p:ext uri="{BB962C8B-B14F-4D97-AF65-F5344CB8AC3E}">
        <p14:creationId xmlns:p14="http://schemas.microsoft.com/office/powerpoint/2010/main" val="299656299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340B42CE-0601-D381-A1E7-03B656F745ED}"/>
              </a:ext>
            </a:extLst>
          </p:cNvPr>
          <p:cNvSpPr>
            <a:spLocks noGrp="1" noChangeArrowheads="1"/>
          </p:cNvSpPr>
          <p:nvPr>
            <p:ph type="body" idx="1"/>
          </p:nvPr>
        </p:nvSpPr>
        <p:spPr>
          <a:xfrm>
            <a:off x="0" y="1524000"/>
            <a:ext cx="5257800" cy="4419600"/>
          </a:xfrm>
        </p:spPr>
        <p:txBody>
          <a:bodyPr/>
          <a:lstStyle/>
          <a:p>
            <a:pPr eaLnBrk="1" hangingPunct="1">
              <a:lnSpc>
                <a:spcPct val="90000"/>
              </a:lnSpc>
            </a:pPr>
            <a:r>
              <a:rPr lang="en-US" altLang="en-US" sz="2800"/>
              <a:t>A new independent attitude began to appear among young, urban women.</a:t>
            </a:r>
          </a:p>
          <a:p>
            <a:pPr eaLnBrk="1" hangingPunct="1">
              <a:lnSpc>
                <a:spcPct val="90000"/>
              </a:lnSpc>
            </a:pPr>
            <a:r>
              <a:rPr lang="en-US" altLang="en-US" sz="2800"/>
              <a:t>These new women came to be known as </a:t>
            </a:r>
            <a:r>
              <a:rPr lang="en-US" altLang="en-US" sz="2800" b="1" u="sng">
                <a:solidFill>
                  <a:srgbClr val="FF3300"/>
                </a:solidFill>
              </a:rPr>
              <a:t>flappers</a:t>
            </a:r>
            <a:r>
              <a:rPr lang="en-US" altLang="en-US" sz="2800"/>
              <a:t>.</a:t>
            </a:r>
          </a:p>
          <a:p>
            <a:pPr eaLnBrk="1" hangingPunct="1">
              <a:lnSpc>
                <a:spcPct val="90000"/>
              </a:lnSpc>
            </a:pPr>
            <a:r>
              <a:rPr lang="en-US" altLang="en-US" sz="2800"/>
              <a:t>These flappers took more </a:t>
            </a:r>
            <a:r>
              <a:rPr lang="en-US" altLang="en-US" sz="2800" b="1">
                <a:solidFill>
                  <a:srgbClr val="FF0000"/>
                </a:solidFill>
              </a:rPr>
              <a:t>risks</a:t>
            </a:r>
            <a:r>
              <a:rPr lang="en-US" altLang="en-US" sz="2800"/>
              <a:t>, cut their hair short, wore short skirts, smoked and drank in public, danced, and even chewed gum.</a:t>
            </a:r>
          </a:p>
        </p:txBody>
      </p:sp>
      <p:pic>
        <p:nvPicPr>
          <p:cNvPr id="19460" name="Picture 4" descr="flappers5">
            <a:extLst>
              <a:ext uri="{FF2B5EF4-FFF2-40B4-BE49-F238E27FC236}">
                <a16:creationId xmlns:a16="http://schemas.microsoft.com/office/drawing/2014/main" id="{0DF305E2-04D1-EA03-ED42-940D4FCD2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143000"/>
            <a:ext cx="37147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a:extLst>
              <a:ext uri="{FF2B5EF4-FFF2-40B4-BE49-F238E27FC236}">
                <a16:creationId xmlns:a16="http://schemas.microsoft.com/office/drawing/2014/main" id="{73CD22BF-A9C1-1010-C861-4332006AB18F}"/>
              </a:ext>
            </a:extLst>
          </p:cNvPr>
          <p:cNvSpPr>
            <a:spLocks noGrp="1" noChangeArrowheads="1"/>
          </p:cNvSpPr>
          <p:nvPr>
            <p:ph type="title"/>
          </p:nvPr>
        </p:nvSpPr>
        <p:spPr>
          <a:xfrm>
            <a:off x="1524000" y="76200"/>
            <a:ext cx="7239000" cy="792163"/>
          </a:xfrm>
        </p:spPr>
        <p:txBody>
          <a:bodyPr/>
          <a:lstStyle/>
          <a:p>
            <a:pPr eaLnBrk="1" hangingPunct="1"/>
            <a:r>
              <a:rPr lang="en-US" altLang="en-US" sz="3600" b="1"/>
              <a:t>Changing Roles of Women</a:t>
            </a:r>
          </a:p>
        </p:txBody>
      </p:sp>
      <p:sp>
        <p:nvSpPr>
          <p:cNvPr id="19467" name="Text Box 11">
            <a:extLst>
              <a:ext uri="{FF2B5EF4-FFF2-40B4-BE49-F238E27FC236}">
                <a16:creationId xmlns:a16="http://schemas.microsoft.com/office/drawing/2014/main" id="{32B6F4EB-1BAB-9208-3205-CED08709E0DA}"/>
              </a:ext>
            </a:extLst>
          </p:cNvPr>
          <p:cNvSpPr txBox="1">
            <a:spLocks noChangeArrowheads="1"/>
          </p:cNvSpPr>
          <p:nvPr/>
        </p:nvSpPr>
        <p:spPr bwMode="auto">
          <a:xfrm>
            <a:off x="5410200" y="4267200"/>
            <a:ext cx="3505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rgbClr val="FF3300"/>
                </a:solidFill>
              </a:rPr>
              <a:t>Flappers came to symbolize the new freedoms that many women felt during the 1920s</a:t>
            </a:r>
          </a:p>
        </p:txBody>
      </p:sp>
      <p:sp>
        <p:nvSpPr>
          <p:cNvPr id="19468" name="Text Box 12">
            <a:extLst>
              <a:ext uri="{FF2B5EF4-FFF2-40B4-BE49-F238E27FC236}">
                <a16:creationId xmlns:a16="http://schemas.microsoft.com/office/drawing/2014/main" id="{74F30F5B-8C2B-1F5F-B201-61E5F0797E21}"/>
              </a:ext>
            </a:extLst>
          </p:cNvPr>
          <p:cNvSpPr txBox="1">
            <a:spLocks noChangeArrowheads="1"/>
          </p:cNvSpPr>
          <p:nvPr/>
        </p:nvSpPr>
        <p:spPr bwMode="auto">
          <a:xfrm>
            <a:off x="304800" y="5791200"/>
            <a:ext cx="86106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pPr>
            <a:r>
              <a:rPr lang="en-US" altLang="en-US" sz="2800"/>
              <a:t> </a:t>
            </a:r>
            <a:r>
              <a:rPr lang="en-US" altLang="en-US" sz="2400"/>
              <a:t>Women of today owe a great deal to the flappers who helped women gain their independent spirit!</a:t>
            </a:r>
          </a:p>
        </p:txBody>
      </p:sp>
      <p:pic>
        <p:nvPicPr>
          <p:cNvPr id="19469" name="Picture 13" descr="Betty Boop">
            <a:extLst>
              <a:ext uri="{FF2B5EF4-FFF2-40B4-BE49-F238E27FC236}">
                <a16:creationId xmlns:a16="http://schemas.microsoft.com/office/drawing/2014/main" id="{1581B0DC-FDFB-8ABF-576D-764D09C94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3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2696" name="Picture 8">
            <a:extLst>
              <a:ext uri="{FF2B5EF4-FFF2-40B4-BE49-F238E27FC236}">
                <a16:creationId xmlns:a16="http://schemas.microsoft.com/office/drawing/2014/main" id="{EFA6D72E-1271-72D0-6EEB-E53B91EAF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6600" y="5662613"/>
            <a:ext cx="646113"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9462"/>
                                        </p:tgtEl>
                                        <p:attrNameLst>
                                          <p:attrName>style.visibility</p:attrName>
                                        </p:attrNameLst>
                                      </p:cBhvr>
                                      <p:to>
                                        <p:strVal val="visible"/>
                                      </p:to>
                                    </p:set>
                                    <p:animEffect transition="in" filter="fade">
                                      <p:cBhvr>
                                        <p:cTn id="7" dur="500"/>
                                        <p:tgtEl>
                                          <p:spTgt spid="19462"/>
                                        </p:tgtEl>
                                      </p:cBhvr>
                                    </p:animEffect>
                                    <p:anim calcmode="lin" valueType="num">
                                      <p:cBhvr>
                                        <p:cTn id="8" dur="500" fill="hold"/>
                                        <p:tgtEl>
                                          <p:spTgt spid="19462"/>
                                        </p:tgtEl>
                                        <p:attrNameLst>
                                          <p:attrName>ppt_x</p:attrName>
                                        </p:attrNameLst>
                                      </p:cBhvr>
                                      <p:tavLst>
                                        <p:tav tm="0">
                                          <p:val>
                                            <p:strVal val="#ppt_x-.1"/>
                                          </p:val>
                                        </p:tav>
                                        <p:tav tm="100000">
                                          <p:val>
                                            <p:strVal val="#ppt_x"/>
                                          </p:val>
                                        </p:tav>
                                      </p:tavLst>
                                    </p:anim>
                                    <p:anim calcmode="lin" valueType="num">
                                      <p:cBhvr>
                                        <p:cTn id="9" dur="500" fill="hold"/>
                                        <p:tgtEl>
                                          <p:spTgt spid="19462"/>
                                        </p:tgtEl>
                                        <p:attrNameLst>
                                          <p:attrName>ppt_y</p:attrName>
                                        </p:attrNameLst>
                                      </p:cBhvr>
                                      <p:tavLst>
                                        <p:tav tm="0">
                                          <p:val>
                                            <p:strVal val="#ppt_y"/>
                                          </p:val>
                                        </p:tav>
                                        <p:tav tm="100000">
                                          <p:val>
                                            <p:strVal val="#ppt_y"/>
                                          </p:val>
                                        </p:tav>
                                      </p:tavLst>
                                    </p:anim>
                                  </p:childTnLst>
                                </p:cTn>
                              </p:par>
                              <p:par>
                                <p:cTn id="10" presetID="4" presetClass="entr" presetSubtype="16" fill="hold" nodeType="withEffect">
                                  <p:stCondLst>
                                    <p:cond delay="0"/>
                                  </p:stCondLst>
                                  <p:childTnLst>
                                    <p:set>
                                      <p:cBhvr>
                                        <p:cTn id="11" dur="1" fill="hold">
                                          <p:stCondLst>
                                            <p:cond delay="0"/>
                                          </p:stCondLst>
                                        </p:cTn>
                                        <p:tgtEl>
                                          <p:spTgt spid="19469"/>
                                        </p:tgtEl>
                                        <p:attrNameLst>
                                          <p:attrName>style.visibility</p:attrName>
                                        </p:attrNameLst>
                                      </p:cBhvr>
                                      <p:to>
                                        <p:strVal val="visible"/>
                                      </p:to>
                                    </p:set>
                                    <p:animEffect transition="in" filter="box(in)">
                                      <p:cBhvr>
                                        <p:cTn id="12" dur="500"/>
                                        <p:tgtEl>
                                          <p:spTgt spid="19469"/>
                                        </p:tgtEl>
                                      </p:cBhvr>
                                    </p:animEffect>
                                  </p:childTnLst>
                                </p:cTn>
                              </p:par>
                            </p:childTnLst>
                          </p:cTn>
                        </p:par>
                        <p:par>
                          <p:cTn id="13" fill="hold" nodeType="afterGroup">
                            <p:stCondLst>
                              <p:cond delay="1450"/>
                            </p:stCondLst>
                            <p:childTnLst>
                              <p:par>
                                <p:cTn id="14" presetID="4" presetClass="entr" presetSubtype="32" fill="hold" nodeType="afterEffect">
                                  <p:stCondLst>
                                    <p:cond delay="0"/>
                                  </p:stCondLst>
                                  <p:childTnLst>
                                    <p:set>
                                      <p:cBhvr>
                                        <p:cTn id="15" dur="1" fill="hold">
                                          <p:stCondLst>
                                            <p:cond delay="0"/>
                                          </p:stCondLst>
                                        </p:cTn>
                                        <p:tgtEl>
                                          <p:spTgt spid="19460"/>
                                        </p:tgtEl>
                                        <p:attrNameLst>
                                          <p:attrName>style.visibility</p:attrName>
                                        </p:attrNameLst>
                                      </p:cBhvr>
                                      <p:to>
                                        <p:strVal val="visible"/>
                                      </p:to>
                                    </p:set>
                                    <p:animEffect transition="in" filter="box(out)">
                                      <p:cBhvr>
                                        <p:cTn id="16" dur="500"/>
                                        <p:tgtEl>
                                          <p:spTgt spid="19460"/>
                                        </p:tgtEl>
                                      </p:cBhvr>
                                    </p:animEffect>
                                  </p:childTnLst>
                                </p:cTn>
                              </p:par>
                            </p:childTnLst>
                          </p:cTn>
                        </p:par>
                        <p:par>
                          <p:cTn id="17" fill="hold" nodeType="afterGroup">
                            <p:stCondLst>
                              <p:cond delay="1950"/>
                            </p:stCondLst>
                            <p:childTnLst>
                              <p:par>
                                <p:cTn id="18" presetID="40" presetClass="entr" presetSubtype="0" fill="hold" nodeType="afterEffect">
                                  <p:stCondLst>
                                    <p:cond delay="0"/>
                                  </p:stCondLst>
                                  <p:iterate type="wd">
                                    <p:tmPct val="10000"/>
                                  </p:iterate>
                                  <p:childTnLst>
                                    <p:set>
                                      <p:cBhvr>
                                        <p:cTn id="19" dur="1" fill="hold">
                                          <p:stCondLst>
                                            <p:cond delay="0"/>
                                          </p:stCondLst>
                                        </p:cTn>
                                        <p:tgtEl>
                                          <p:spTgt spid="19467">
                                            <p:txEl>
                                              <p:pRg st="0" end="0"/>
                                            </p:txEl>
                                          </p:spTgt>
                                        </p:tgtEl>
                                        <p:attrNameLst>
                                          <p:attrName>style.visibility</p:attrName>
                                        </p:attrNameLst>
                                      </p:cBhvr>
                                      <p:to>
                                        <p:strVal val="visible"/>
                                      </p:to>
                                    </p:set>
                                    <p:animEffect transition="in" filter="fade">
                                      <p:cBhvr>
                                        <p:cTn id="20" dur="1000"/>
                                        <p:tgtEl>
                                          <p:spTgt spid="19467">
                                            <p:txEl>
                                              <p:pRg st="0" end="0"/>
                                            </p:txEl>
                                          </p:spTgt>
                                        </p:tgtEl>
                                      </p:cBhvr>
                                    </p:animEffect>
                                    <p:anim calcmode="lin" valueType="num">
                                      <p:cBhvr>
                                        <p:cTn id="21" dur="1000" fill="hold"/>
                                        <p:tgtEl>
                                          <p:spTgt spid="19467">
                                            <p:txEl>
                                              <p:pRg st="0" end="0"/>
                                            </p:txEl>
                                          </p:spTgt>
                                        </p:tgtEl>
                                        <p:attrNameLst>
                                          <p:attrName>ppt_x</p:attrName>
                                        </p:attrNameLst>
                                      </p:cBhvr>
                                      <p:tavLst>
                                        <p:tav tm="0">
                                          <p:val>
                                            <p:strVal val="#ppt_x-.1"/>
                                          </p:val>
                                        </p:tav>
                                        <p:tav tm="100000">
                                          <p:val>
                                            <p:strVal val="#ppt_x"/>
                                          </p:val>
                                        </p:tav>
                                      </p:tavLst>
                                    </p:anim>
                                    <p:anim calcmode="lin" valueType="num">
                                      <p:cBhvr>
                                        <p:cTn id="22" dur="1000" fill="hold"/>
                                        <p:tgtEl>
                                          <p:spTgt spid="19467">
                                            <p:txEl>
                                              <p:pRg st="0" end="0"/>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4250"/>
                            </p:stCondLst>
                            <p:childTnLst>
                              <p:par>
                                <p:cTn id="24" presetID="3" presetClass="entr" presetSubtype="10" fill="hold" nodeType="afterEffect">
                                  <p:stCondLst>
                                    <p:cond delay="0"/>
                                  </p:stCondLst>
                                  <p:childTnLst>
                                    <p:set>
                                      <p:cBhvr>
                                        <p:cTn id="25"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26" dur="500"/>
                                        <p:tgtEl>
                                          <p:spTgt spid="19459">
                                            <p:txEl>
                                              <p:pRg st="0" end="0"/>
                                            </p:txEl>
                                          </p:spTgt>
                                        </p:tgtEl>
                                      </p:cBhvr>
                                    </p:animEffect>
                                  </p:childTnLst>
                                </p:cTn>
                              </p:par>
                            </p:childTnLst>
                          </p:cTn>
                        </p:par>
                        <p:par>
                          <p:cTn id="27" fill="hold" nodeType="afterGroup">
                            <p:stCondLst>
                              <p:cond delay="4750"/>
                            </p:stCondLst>
                            <p:childTnLst>
                              <p:par>
                                <p:cTn id="28" presetID="3" presetClass="entr" presetSubtype="10" fill="hold" nodeType="afterEffect">
                                  <p:stCondLst>
                                    <p:cond delay="0"/>
                                  </p:stCondLst>
                                  <p:childTnLst>
                                    <p:set>
                                      <p:cBhvr>
                                        <p:cTn id="29" dur="1" fill="hold">
                                          <p:stCondLst>
                                            <p:cond delay="0"/>
                                          </p:stCondLst>
                                        </p:cTn>
                                        <p:tgtEl>
                                          <p:spTgt spid="19459">
                                            <p:txEl>
                                              <p:pRg st="1" end="1"/>
                                            </p:txEl>
                                          </p:spTgt>
                                        </p:tgtEl>
                                        <p:attrNameLst>
                                          <p:attrName>style.visibility</p:attrName>
                                        </p:attrNameLst>
                                      </p:cBhvr>
                                      <p:to>
                                        <p:strVal val="visible"/>
                                      </p:to>
                                    </p:set>
                                    <p:animEffect transition="in" filter="blinds(horizontal)">
                                      <p:cBhvr>
                                        <p:cTn id="30" dur="500"/>
                                        <p:tgtEl>
                                          <p:spTgt spid="19459">
                                            <p:txEl>
                                              <p:pRg st="1" end="1"/>
                                            </p:txEl>
                                          </p:spTgt>
                                        </p:tgtEl>
                                      </p:cBhvr>
                                    </p:animEffect>
                                  </p:childTnLst>
                                </p:cTn>
                              </p:par>
                            </p:childTnLst>
                          </p:cTn>
                        </p:par>
                        <p:par>
                          <p:cTn id="31" fill="hold" nodeType="afterGroup">
                            <p:stCondLst>
                              <p:cond delay="5250"/>
                            </p:stCondLst>
                            <p:childTnLst>
                              <p:par>
                                <p:cTn id="32" presetID="3" presetClass="entr" presetSubtype="10" fill="hold" nodeType="afterEffect">
                                  <p:stCondLst>
                                    <p:cond delay="0"/>
                                  </p:stCondLst>
                                  <p:childTnLst>
                                    <p:set>
                                      <p:cBhvr>
                                        <p:cTn id="33" dur="1" fill="hold">
                                          <p:stCondLst>
                                            <p:cond delay="0"/>
                                          </p:stCondLst>
                                        </p:cTn>
                                        <p:tgtEl>
                                          <p:spTgt spid="19459">
                                            <p:txEl>
                                              <p:pRg st="2" end="2"/>
                                            </p:txEl>
                                          </p:spTgt>
                                        </p:tgtEl>
                                        <p:attrNameLst>
                                          <p:attrName>style.visibility</p:attrName>
                                        </p:attrNameLst>
                                      </p:cBhvr>
                                      <p:to>
                                        <p:strVal val="visible"/>
                                      </p:to>
                                    </p:set>
                                    <p:animEffect transition="in" filter="blinds(horizontal)">
                                      <p:cBhvr>
                                        <p:cTn id="34" dur="500"/>
                                        <p:tgtEl>
                                          <p:spTgt spid="19459">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0" presetClass="entr" presetSubtype="0" fill="hold" nodeType="clickEffect">
                                  <p:stCondLst>
                                    <p:cond delay="0"/>
                                  </p:stCondLst>
                                  <p:iterate type="wd">
                                    <p:tmPct val="10000"/>
                                  </p:iterate>
                                  <p:childTnLst>
                                    <p:set>
                                      <p:cBhvr>
                                        <p:cTn id="38" dur="1" fill="hold">
                                          <p:stCondLst>
                                            <p:cond delay="0"/>
                                          </p:stCondLst>
                                        </p:cTn>
                                        <p:tgtEl>
                                          <p:spTgt spid="19468">
                                            <p:txEl>
                                              <p:pRg st="0" end="0"/>
                                            </p:txEl>
                                          </p:spTgt>
                                        </p:tgtEl>
                                        <p:attrNameLst>
                                          <p:attrName>style.visibility</p:attrName>
                                        </p:attrNameLst>
                                      </p:cBhvr>
                                      <p:to>
                                        <p:strVal val="visible"/>
                                      </p:to>
                                    </p:set>
                                    <p:animEffect transition="in" filter="fade">
                                      <p:cBhvr>
                                        <p:cTn id="39" dur="500"/>
                                        <p:tgtEl>
                                          <p:spTgt spid="19468">
                                            <p:txEl>
                                              <p:pRg st="0" end="0"/>
                                            </p:txEl>
                                          </p:spTgt>
                                        </p:tgtEl>
                                      </p:cBhvr>
                                    </p:animEffect>
                                    <p:anim calcmode="lin" valueType="num">
                                      <p:cBhvr>
                                        <p:cTn id="40" dur="500" fill="hold"/>
                                        <p:tgtEl>
                                          <p:spTgt spid="19468">
                                            <p:txEl>
                                              <p:pRg st="0" end="0"/>
                                            </p:txEl>
                                          </p:spTgt>
                                        </p:tgtEl>
                                        <p:attrNameLst>
                                          <p:attrName>ppt_x</p:attrName>
                                        </p:attrNameLst>
                                      </p:cBhvr>
                                      <p:tavLst>
                                        <p:tav tm="0">
                                          <p:val>
                                            <p:strVal val="#ppt_x-.1"/>
                                          </p:val>
                                        </p:tav>
                                        <p:tav tm="100000">
                                          <p:val>
                                            <p:strVal val="#ppt_x"/>
                                          </p:val>
                                        </p:tav>
                                      </p:tavLst>
                                    </p:anim>
                                    <p:anim calcmode="lin" valueType="num">
                                      <p:cBhvr>
                                        <p:cTn id="41" dur="500" fill="hold"/>
                                        <p:tgtEl>
                                          <p:spTgt spid="1946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Title 1">
            <a:extLst>
              <a:ext uri="{FF2B5EF4-FFF2-40B4-BE49-F238E27FC236}">
                <a16:creationId xmlns:a16="http://schemas.microsoft.com/office/drawing/2014/main" id="{F97335DF-4B13-1EE7-B5E4-C70719F99DA6}"/>
              </a:ext>
            </a:extLst>
          </p:cNvPr>
          <p:cNvSpPr>
            <a:spLocks noGrp="1" noChangeArrowheads="1"/>
          </p:cNvSpPr>
          <p:nvPr>
            <p:ph type="title"/>
          </p:nvPr>
        </p:nvSpPr>
        <p:spPr/>
        <p:txBody>
          <a:bodyPr/>
          <a:lstStyle/>
          <a:p>
            <a:endParaRPr lang="en-US" altLang="en-US"/>
          </a:p>
        </p:txBody>
      </p:sp>
      <p:pic>
        <p:nvPicPr>
          <p:cNvPr id="4" name="Picture 25">
            <a:extLst>
              <a:ext uri="{FF2B5EF4-FFF2-40B4-BE49-F238E27FC236}">
                <a16:creationId xmlns:a16="http://schemas.microsoft.com/office/drawing/2014/main" id="{115479F0-00BB-FAD7-5BB3-5BB726A8E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7175"/>
            <a:ext cx="4724400" cy="6326188"/>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FD9F9D"/>
            </a:gs>
            <a:gs pos="50000">
              <a:srgbClr val="FCBBB9"/>
            </a:gs>
            <a:gs pos="100000">
              <a:srgbClr val="FDDEDD"/>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C1E9-0A26-B358-FE30-BCC1AB57AB24}"/>
              </a:ext>
            </a:extLst>
          </p:cNvPr>
          <p:cNvSpPr>
            <a:spLocks noGrp="1"/>
          </p:cNvSpPr>
          <p:nvPr>
            <p:ph type="title"/>
          </p:nvPr>
        </p:nvSpPr>
        <p:spPr>
          <a:xfrm>
            <a:off x="152400" y="44338"/>
            <a:ext cx="8229600" cy="1403462"/>
          </a:xfrm>
        </p:spPr>
        <p:txBody>
          <a:bodyPr rtlCol="0">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l" eaLnBrk="1" fontAlgn="auto" hangingPunct="1">
              <a:spcAft>
                <a:spcPts val="0"/>
              </a:spcAft>
              <a:defRPr/>
            </a:pPr>
            <a:r>
              <a:rPr lang="en-US" sz="7200" dirty="0">
                <a:ln/>
                <a:solidFill>
                  <a:schemeClr val="accent3"/>
                </a:solidFill>
              </a:rPr>
              <a:t>Flappers</a:t>
            </a:r>
            <a:endParaRPr lang="en-US" sz="6000" dirty="0">
              <a:ln/>
              <a:solidFill>
                <a:schemeClr val="accent3"/>
              </a:solidFill>
            </a:endParaRPr>
          </a:p>
        </p:txBody>
      </p:sp>
      <p:sp>
        <p:nvSpPr>
          <p:cNvPr id="5" name="Content Placeholder 4">
            <a:extLst>
              <a:ext uri="{FF2B5EF4-FFF2-40B4-BE49-F238E27FC236}">
                <a16:creationId xmlns:a16="http://schemas.microsoft.com/office/drawing/2014/main" id="{78BC3967-E5EF-867C-4BD4-2796B63AD726}"/>
              </a:ext>
            </a:extLst>
          </p:cNvPr>
          <p:cNvSpPr>
            <a:spLocks noGrp="1"/>
          </p:cNvSpPr>
          <p:nvPr>
            <p:ph sz="half" idx="1"/>
          </p:nvPr>
        </p:nvSpPr>
        <p:spPr>
          <a:xfrm>
            <a:off x="152400" y="1447800"/>
            <a:ext cx="4548251" cy="5257800"/>
          </a:xfrm>
        </p:spPr>
        <p:txBody>
          <a:bodyPr rtlCol="0">
            <a:normAutofit lnSpcReduction="10000"/>
          </a:bodyPr>
          <a:lstStyle/>
          <a:p>
            <a:pPr eaLnBrk="1" fontAlgn="auto" hangingPunct="1">
              <a:lnSpc>
                <a:spcPct val="110000"/>
              </a:lnSpc>
              <a:spcBef>
                <a:spcPts val="600"/>
              </a:spcBef>
              <a:spcAft>
                <a:spcPts val="0"/>
              </a:spcAft>
              <a:buClr>
                <a:srgbClr val="CC0000"/>
              </a:buClr>
              <a:buSzPct val="85000"/>
              <a:buFont typeface="Wingdings" pitchFamily="2" charset="2"/>
              <a:buChar char="§"/>
              <a:defRPr/>
            </a:pPr>
            <a:r>
              <a:rPr lang="en-US" sz="3600" b="1" dirty="0"/>
              <a:t>Challenged social norms</a:t>
            </a:r>
          </a:p>
          <a:p>
            <a:pPr lvl="1" eaLnBrk="1" fontAlgn="auto" hangingPunct="1">
              <a:lnSpc>
                <a:spcPct val="110000"/>
              </a:lnSpc>
              <a:spcBef>
                <a:spcPts val="600"/>
              </a:spcBef>
              <a:spcAft>
                <a:spcPts val="0"/>
              </a:spcAft>
              <a:buClr>
                <a:srgbClr val="CC0000"/>
              </a:buClr>
              <a:buSzPct val="85000"/>
              <a:buFont typeface="Wingdings" pitchFamily="2" charset="2"/>
              <a:buChar char="§"/>
              <a:defRPr/>
            </a:pPr>
            <a:r>
              <a:rPr lang="en-US" sz="3200" b="1" dirty="0"/>
              <a:t>Jazz</a:t>
            </a:r>
          </a:p>
          <a:p>
            <a:pPr lvl="1" eaLnBrk="1" fontAlgn="auto" hangingPunct="1">
              <a:lnSpc>
                <a:spcPct val="110000"/>
              </a:lnSpc>
              <a:spcBef>
                <a:spcPts val="600"/>
              </a:spcBef>
              <a:spcAft>
                <a:spcPts val="0"/>
              </a:spcAft>
              <a:buClr>
                <a:srgbClr val="CC0000"/>
              </a:buClr>
              <a:buSzPct val="85000"/>
              <a:buFont typeface="Wingdings" pitchFamily="2" charset="2"/>
              <a:buChar char="§"/>
              <a:defRPr/>
            </a:pPr>
            <a:r>
              <a:rPr lang="en-US" sz="3200" b="1" dirty="0"/>
              <a:t>Short Skirts &amp; Hair</a:t>
            </a:r>
          </a:p>
          <a:p>
            <a:pPr lvl="1" eaLnBrk="1" fontAlgn="auto" hangingPunct="1">
              <a:lnSpc>
                <a:spcPct val="110000"/>
              </a:lnSpc>
              <a:spcBef>
                <a:spcPts val="600"/>
              </a:spcBef>
              <a:spcAft>
                <a:spcPts val="0"/>
              </a:spcAft>
              <a:buClr>
                <a:srgbClr val="CC0000"/>
              </a:buClr>
              <a:buSzPct val="85000"/>
              <a:buFont typeface="Wingdings" pitchFamily="2" charset="2"/>
              <a:buChar char="§"/>
              <a:defRPr/>
            </a:pPr>
            <a:r>
              <a:rPr lang="en-US" sz="3200" b="1" dirty="0"/>
              <a:t>Premarital sex</a:t>
            </a:r>
          </a:p>
          <a:p>
            <a:pPr lvl="2" eaLnBrk="1" fontAlgn="auto" hangingPunct="1">
              <a:lnSpc>
                <a:spcPct val="110000"/>
              </a:lnSpc>
              <a:spcBef>
                <a:spcPts val="600"/>
              </a:spcBef>
              <a:spcAft>
                <a:spcPts val="0"/>
              </a:spcAft>
              <a:buClr>
                <a:srgbClr val="CC0000"/>
              </a:buClr>
              <a:buSzPct val="85000"/>
              <a:buFont typeface="Wingdings" pitchFamily="2" charset="2"/>
              <a:buChar char="§"/>
              <a:defRPr/>
            </a:pPr>
            <a:r>
              <a:rPr lang="en-US" sz="2800" b="1" i="1" dirty="0"/>
              <a:t>Double Standard</a:t>
            </a:r>
          </a:p>
          <a:p>
            <a:pPr eaLnBrk="1" fontAlgn="auto" hangingPunct="1">
              <a:lnSpc>
                <a:spcPct val="85000"/>
              </a:lnSpc>
              <a:spcBef>
                <a:spcPct val="60000"/>
              </a:spcBef>
              <a:spcAft>
                <a:spcPts val="0"/>
              </a:spcAft>
              <a:buClr>
                <a:srgbClr val="CC0000"/>
              </a:buClr>
              <a:buSzPct val="85000"/>
              <a:buFont typeface="Wingdings" pitchFamily="2" charset="2"/>
              <a:buChar char="§"/>
              <a:defRPr/>
            </a:pPr>
            <a:r>
              <a:rPr lang="en-US" sz="3600" b="1" dirty="0"/>
              <a:t>Discovery of </a:t>
            </a:r>
            <a:r>
              <a:rPr lang="en-US" sz="3600" b="1" dirty="0">
                <a:solidFill>
                  <a:schemeClr val="accent5">
                    <a:lumMod val="75000"/>
                  </a:schemeClr>
                </a:solidFill>
              </a:rPr>
              <a:t>adolescence</a:t>
            </a:r>
          </a:p>
          <a:p>
            <a:pPr lvl="1" eaLnBrk="1" fontAlgn="auto" hangingPunct="1">
              <a:lnSpc>
                <a:spcPct val="85000"/>
              </a:lnSpc>
              <a:spcBef>
                <a:spcPct val="60000"/>
              </a:spcBef>
              <a:spcAft>
                <a:spcPts val="0"/>
              </a:spcAft>
              <a:buClr>
                <a:srgbClr val="CC0000"/>
              </a:buClr>
              <a:buSzPct val="85000"/>
              <a:buFont typeface="Wingdings" pitchFamily="2" charset="2"/>
              <a:buChar char="§"/>
              <a:defRPr/>
            </a:pPr>
            <a:r>
              <a:rPr lang="en-US" sz="2800" b="1" strike="sngStrike" dirty="0"/>
              <a:t>Child Labor</a:t>
            </a:r>
          </a:p>
        </p:txBody>
      </p:sp>
      <p:pic>
        <p:nvPicPr>
          <p:cNvPr id="884740" name="Picture 6">
            <a:extLst>
              <a:ext uri="{FF2B5EF4-FFF2-40B4-BE49-F238E27FC236}">
                <a16:creationId xmlns:a16="http://schemas.microsoft.com/office/drawing/2014/main" id="{E8E664C6-E0F2-6EE3-37FC-35F1B5B1D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88" y="0"/>
            <a:ext cx="3605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wings.wav">
            <a:hlinkClick r:id="" action="ppaction://media"/>
            <a:extLst>
              <a:ext uri="{FF2B5EF4-FFF2-40B4-BE49-F238E27FC236}">
                <a16:creationId xmlns:a16="http://schemas.microsoft.com/office/drawing/2014/main" id="{E616AD30-04B0-528B-27A4-F86CE2E9187A}"/>
              </a:ext>
            </a:extLst>
          </p:cNvPr>
          <p:cNvPicPr>
            <a:picLocks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6" name="Picture 2">
            <a:extLst>
              <a:ext uri="{FF2B5EF4-FFF2-40B4-BE49-F238E27FC236}">
                <a16:creationId xmlns:a16="http://schemas.microsoft.com/office/drawing/2014/main" id="{5C423D72-09AF-2F66-9FB1-FB0FBD3E8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525"/>
            <a:ext cx="86868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5A2B57-624A-4BFA-BDEA-0F0554BC66F2}"/>
              </a:ext>
            </a:extLst>
          </p:cNvPr>
          <p:cNvSpPr>
            <a:spLocks noGrp="1"/>
          </p:cNvSpPr>
          <p:nvPr>
            <p:ph type="title"/>
          </p:nvPr>
        </p:nvSpPr>
        <p:spPr>
          <a:xfrm>
            <a:off x="0" y="1981200"/>
            <a:ext cx="9144000" cy="2057400"/>
          </a:xfrm>
        </p:spPr>
        <p:txBody>
          <a:bodyPr rtlCol="0">
            <a:no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11500" dirty="0">
                <a:ln w="11430"/>
                <a:solidFill>
                  <a:schemeClr val="accent5">
                    <a:lumMod val="60000"/>
                    <a:lumOff val="40000"/>
                  </a:schemeClr>
                </a:solidFill>
                <a:effectLst>
                  <a:glow rad="101600">
                    <a:schemeClr val="tx1">
                      <a:alpha val="60000"/>
                    </a:schemeClr>
                  </a:glow>
                  <a:outerShdw blurRad="80000" dist="40000" dir="5040000" algn="tl">
                    <a:srgbClr val="000000">
                      <a:alpha val="30000"/>
                    </a:srgbClr>
                  </a:outerShdw>
                </a:effectLst>
              </a:rPr>
              <a:t>flappers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Title 1">
            <a:extLst>
              <a:ext uri="{FF2B5EF4-FFF2-40B4-BE49-F238E27FC236}">
                <a16:creationId xmlns:a16="http://schemas.microsoft.com/office/drawing/2014/main" id="{B0EBFD3E-D8B5-6772-951E-88E28CE74AEC}"/>
              </a:ext>
            </a:extLst>
          </p:cNvPr>
          <p:cNvSpPr>
            <a:spLocks noGrp="1"/>
          </p:cNvSpPr>
          <p:nvPr>
            <p:ph type="title"/>
          </p:nvPr>
        </p:nvSpPr>
        <p:spPr/>
        <p:txBody>
          <a:bodyPr/>
          <a:lstStyle/>
          <a:p>
            <a:pPr eaLnBrk="1" hangingPunct="1"/>
            <a:endParaRPr lang="en-US" altLang="en-US"/>
          </a:p>
        </p:txBody>
      </p:sp>
      <p:sp>
        <p:nvSpPr>
          <p:cNvPr id="887811" name="Content Placeholder 2">
            <a:extLst>
              <a:ext uri="{FF2B5EF4-FFF2-40B4-BE49-F238E27FC236}">
                <a16:creationId xmlns:a16="http://schemas.microsoft.com/office/drawing/2014/main" id="{6D56BEB3-77D5-EADD-5F0C-26D8F6A2283F}"/>
              </a:ext>
            </a:extLst>
          </p:cNvPr>
          <p:cNvSpPr>
            <a:spLocks noGrp="1"/>
          </p:cNvSpPr>
          <p:nvPr>
            <p:ph sz="half" idx="1"/>
          </p:nvPr>
        </p:nvSpPr>
        <p:spPr/>
        <p:txBody>
          <a:bodyPr/>
          <a:lstStyle/>
          <a:p>
            <a:pPr eaLnBrk="1" hangingPunct="1"/>
            <a:endParaRPr lang="en-US" altLang="en-US"/>
          </a:p>
        </p:txBody>
      </p:sp>
      <p:sp>
        <p:nvSpPr>
          <p:cNvPr id="887812" name="Content Placeholder 3">
            <a:extLst>
              <a:ext uri="{FF2B5EF4-FFF2-40B4-BE49-F238E27FC236}">
                <a16:creationId xmlns:a16="http://schemas.microsoft.com/office/drawing/2014/main" id="{B03BF404-C9C2-E3FE-725D-25F64EC3F884}"/>
              </a:ext>
            </a:extLst>
          </p:cNvPr>
          <p:cNvSpPr>
            <a:spLocks noGrp="1"/>
          </p:cNvSpPr>
          <p:nvPr>
            <p:ph sz="half" idx="2"/>
          </p:nvPr>
        </p:nvSpPr>
        <p:spPr/>
        <p:txBody>
          <a:bodyPr/>
          <a:lstStyle/>
          <a:p>
            <a:pPr eaLnBrk="1" hangingPunct="1"/>
            <a:endParaRPr lang="en-US" altLang="en-US"/>
          </a:p>
        </p:txBody>
      </p:sp>
      <p:pic>
        <p:nvPicPr>
          <p:cNvPr id="887813" name="Picture 2">
            <a:extLst>
              <a:ext uri="{FF2B5EF4-FFF2-40B4-BE49-F238E27FC236}">
                <a16:creationId xmlns:a16="http://schemas.microsoft.com/office/drawing/2014/main" id="{6A8E9244-DB12-65A4-EAD6-68F483F97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28"/>
          <a:stretch>
            <a:fillRect/>
          </a:stretch>
        </p:blipFill>
        <p:spPr bwMode="auto">
          <a:xfrm>
            <a:off x="4024313" y="-19050"/>
            <a:ext cx="5138737"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3.bp.blogspot.com/_iu5GayLzf-Y/SwyZtZkTThI/AAAAAAAAD9c/8ixhPQds174/s1600/universalmccnov1920.JPG">
            <a:extLst>
              <a:ext uri="{FF2B5EF4-FFF2-40B4-BE49-F238E27FC236}">
                <a16:creationId xmlns:a16="http://schemas.microsoft.com/office/drawing/2014/main" id="{B27ADA97-CD57-17E3-A915-84F78736D1C2}"/>
              </a:ext>
            </a:extLst>
          </p:cNvPr>
          <p:cNvPicPr>
            <a:picLocks noChangeAspect="1" noChangeArrowheads="1"/>
          </p:cNvPicPr>
          <p:nvPr/>
        </p:nvPicPr>
        <p:blipFill rotWithShape="1">
          <a:blip r:embed="rId3"/>
          <a:srcRect l="6760" t="17540" r="62399" b="48653"/>
          <a:stretch/>
        </p:blipFill>
        <p:spPr bwMode="auto">
          <a:xfrm>
            <a:off x="283778" y="709448"/>
            <a:ext cx="3058511" cy="5044966"/>
          </a:xfrm>
          <a:prstGeom prst="ellipse">
            <a:avLst/>
          </a:prstGeom>
          <a:noFill/>
        </p:spPr>
      </p:pic>
      <p:sp useBgFill="1">
        <p:nvSpPr>
          <p:cNvPr id="8" name="Rectangle 7">
            <a:extLst>
              <a:ext uri="{FF2B5EF4-FFF2-40B4-BE49-F238E27FC236}">
                <a16:creationId xmlns:a16="http://schemas.microsoft.com/office/drawing/2014/main" id="{2ED83D09-A376-1EE9-C552-C32BD04AF1B9}"/>
              </a:ext>
            </a:extLst>
          </p:cNvPr>
          <p:cNvSpPr/>
          <p:nvPr/>
        </p:nvSpPr>
        <p:spPr>
          <a:xfrm>
            <a:off x="2971800" y="-1066800"/>
            <a:ext cx="2286000" cy="8782707"/>
          </a:xfrm>
          <a:prstGeom prst="rect">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ular Callout 6">
            <a:extLst>
              <a:ext uri="{FF2B5EF4-FFF2-40B4-BE49-F238E27FC236}">
                <a16:creationId xmlns:a16="http://schemas.microsoft.com/office/drawing/2014/main" id="{4F4FF5CF-ADC1-77E9-45A3-0058C2908AEB}"/>
              </a:ext>
            </a:extLst>
          </p:cNvPr>
          <p:cNvSpPr/>
          <p:nvPr/>
        </p:nvSpPr>
        <p:spPr>
          <a:xfrm>
            <a:off x="2819400" y="533400"/>
            <a:ext cx="2438400" cy="1752600"/>
          </a:xfrm>
          <a:prstGeom prst="wedgeRoundRectCallout">
            <a:avLst>
              <a:gd name="adj1" fmla="val -62940"/>
              <a:gd name="adj2" fmla="val 286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t>Hey!  Is that </a:t>
            </a:r>
            <a:r>
              <a:rPr lang="en-US" sz="4000" b="1" i="1" dirty="0"/>
              <a:t>MY </a:t>
            </a:r>
            <a:r>
              <a:rPr lang="en-US" sz="3600" b="1" dirty="0"/>
              <a:t>cigarette?</a:t>
            </a:r>
            <a:endParaRPr lang="en-US" sz="2800" b="1"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4" name="Picture 2">
            <a:extLst>
              <a:ext uri="{FF2B5EF4-FFF2-40B4-BE49-F238E27FC236}">
                <a16:creationId xmlns:a16="http://schemas.microsoft.com/office/drawing/2014/main" id="{05E16829-BC7E-E7BA-25A3-36718C899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99" r="3839" b="30319"/>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CBB29C5-9BA9-9AF2-61F2-422B6D51533C}"/>
              </a:ext>
            </a:extLst>
          </p:cNvPr>
          <p:cNvSpPr>
            <a:spLocks noGrp="1"/>
          </p:cNvSpPr>
          <p:nvPr>
            <p:ph type="title"/>
          </p:nvPr>
        </p:nvSpPr>
        <p:spPr>
          <a:xfrm>
            <a:off x="2133600" y="274638"/>
            <a:ext cx="6553200" cy="1143000"/>
          </a:xfrm>
        </p:spPr>
        <p:txBody>
          <a:bodyPr rtlCol="0">
            <a:normAutofit/>
          </a:bodyPr>
          <a:lstStyle/>
          <a:p>
            <a:pPr eaLnBrk="1" fontAlgn="auto" hangingPunct="1">
              <a:spcAft>
                <a:spcPts val="0"/>
              </a:spcAft>
              <a:defRPr/>
            </a:pPr>
            <a:r>
              <a:rPr lang="en-US" sz="6000" dirty="0">
                <a:solidFill>
                  <a:schemeClr val="bg1"/>
                </a:solidFill>
                <a:effectLst>
                  <a:glow rad="101600">
                    <a:schemeClr val="tx1">
                      <a:alpha val="60000"/>
                    </a:schemeClr>
                  </a:glow>
                </a:effectLst>
              </a:rPr>
              <a:t>DANCE PARTY!!!</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Title 1">
            <a:extLst>
              <a:ext uri="{FF2B5EF4-FFF2-40B4-BE49-F238E27FC236}">
                <a16:creationId xmlns:a16="http://schemas.microsoft.com/office/drawing/2014/main" id="{3F1A4EE4-5506-5F0A-AF2F-83296800E594}"/>
              </a:ext>
            </a:extLst>
          </p:cNvPr>
          <p:cNvSpPr>
            <a:spLocks noGrp="1"/>
          </p:cNvSpPr>
          <p:nvPr>
            <p:ph type="title"/>
          </p:nvPr>
        </p:nvSpPr>
        <p:spPr/>
        <p:txBody>
          <a:bodyPr/>
          <a:lstStyle/>
          <a:p>
            <a:pPr eaLnBrk="1" hangingPunct="1"/>
            <a:endParaRPr lang="en-US" altLang="en-US"/>
          </a:p>
        </p:txBody>
      </p:sp>
      <p:sp>
        <p:nvSpPr>
          <p:cNvPr id="889859" name="Content Placeholder 2">
            <a:extLst>
              <a:ext uri="{FF2B5EF4-FFF2-40B4-BE49-F238E27FC236}">
                <a16:creationId xmlns:a16="http://schemas.microsoft.com/office/drawing/2014/main" id="{252B00DB-4D06-12E0-EE46-2185723846A1}"/>
              </a:ext>
            </a:extLst>
          </p:cNvPr>
          <p:cNvSpPr>
            <a:spLocks noGrp="1"/>
          </p:cNvSpPr>
          <p:nvPr>
            <p:ph sz="half" idx="1"/>
          </p:nvPr>
        </p:nvSpPr>
        <p:spPr/>
        <p:txBody>
          <a:bodyPr/>
          <a:lstStyle/>
          <a:p>
            <a:pPr eaLnBrk="1" hangingPunct="1"/>
            <a:endParaRPr lang="en-US" altLang="en-US"/>
          </a:p>
        </p:txBody>
      </p:sp>
      <p:sp>
        <p:nvSpPr>
          <p:cNvPr id="889860" name="Content Placeholder 3">
            <a:extLst>
              <a:ext uri="{FF2B5EF4-FFF2-40B4-BE49-F238E27FC236}">
                <a16:creationId xmlns:a16="http://schemas.microsoft.com/office/drawing/2014/main" id="{D3511ECD-EC45-DFD2-81AF-0CA212EB50A7}"/>
              </a:ext>
            </a:extLst>
          </p:cNvPr>
          <p:cNvSpPr>
            <a:spLocks noGrp="1"/>
          </p:cNvSpPr>
          <p:nvPr>
            <p:ph sz="half" idx="2"/>
          </p:nvPr>
        </p:nvSpPr>
        <p:spPr/>
        <p:txBody>
          <a:bodyPr/>
          <a:lstStyle/>
          <a:p>
            <a:pPr eaLnBrk="1" hangingPunct="1"/>
            <a:endParaRPr lang="en-US" altLang="en-US"/>
          </a:p>
        </p:txBody>
      </p:sp>
      <p:pic>
        <p:nvPicPr>
          <p:cNvPr id="889861" name="Picture 2" descr="international women's day 2011, fashion">
            <a:extLst>
              <a:ext uri="{FF2B5EF4-FFF2-40B4-BE49-F238E27FC236}">
                <a16:creationId xmlns:a16="http://schemas.microsoft.com/office/drawing/2014/main" id="{00658D6C-8110-F20D-323D-2DF78B76C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9" r="9000" b="198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Title 1">
            <a:extLst>
              <a:ext uri="{FF2B5EF4-FFF2-40B4-BE49-F238E27FC236}">
                <a16:creationId xmlns:a16="http://schemas.microsoft.com/office/drawing/2014/main" id="{88C10837-2E09-1A47-3D4C-CE8178CE06FD}"/>
              </a:ext>
            </a:extLst>
          </p:cNvPr>
          <p:cNvSpPr>
            <a:spLocks noGrp="1" noChangeArrowheads="1"/>
          </p:cNvSpPr>
          <p:nvPr>
            <p:ph type="title"/>
          </p:nvPr>
        </p:nvSpPr>
        <p:spPr>
          <a:xfrm>
            <a:off x="381000" y="23813"/>
            <a:ext cx="8229600" cy="387350"/>
          </a:xfrm>
        </p:spPr>
        <p:txBody>
          <a:bodyPr/>
          <a:lstStyle/>
          <a:p>
            <a:r>
              <a:rPr lang="en-US" altLang="en-US" sz="3600" b="1">
                <a:latin typeface="Bullpen 3D"/>
              </a:rPr>
              <a:t>Flappers</a:t>
            </a:r>
          </a:p>
        </p:txBody>
      </p:sp>
      <p:pic>
        <p:nvPicPr>
          <p:cNvPr id="77827" name="QegIgnarTH4">
            <a:extLst>
              <a:ext uri="{FF2B5EF4-FFF2-40B4-BE49-F238E27FC236}">
                <a16:creationId xmlns:a16="http://schemas.microsoft.com/office/drawing/2014/main" id="{A83A5ACE-7A95-9277-3F9A-4B67489E9401}"/>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22238" y="533400"/>
            <a:ext cx="8915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782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7827"/>
                                        </p:tgtEl>
                                      </p:cBhvr>
                                    </p:cmd>
                                  </p:childTnLst>
                                </p:cTn>
                              </p:par>
                            </p:childTnLst>
                          </p:cTn>
                        </p:par>
                      </p:childTnLst>
                    </p:cTn>
                  </p:par>
                </p:childTnLst>
              </p:cTn>
              <p:nextCondLst>
                <p:cond evt="onClick" delay="0">
                  <p:tgtEl>
                    <p:spTgt spid="77827"/>
                  </p:tgtEl>
                </p:cond>
              </p:nextCondLst>
            </p:seq>
            <p:video>
              <p:cMediaNode vol="80000">
                <p:cTn id="7" fill="hold" display="0">
                  <p:stCondLst>
                    <p:cond delay="indefinite"/>
                  </p:stCondLst>
                </p:cTn>
                <p:tgtEl>
                  <p:spTgt spid="7782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6" name="Picture 2">
            <a:extLst>
              <a:ext uri="{FF2B5EF4-FFF2-40B4-BE49-F238E27FC236}">
                <a16:creationId xmlns:a16="http://schemas.microsoft.com/office/drawing/2014/main" id="{EE1D5DCD-D34A-230C-D405-7E1C6F6A1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5791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8307" name="Rectangle 3">
            <a:extLst>
              <a:ext uri="{FF2B5EF4-FFF2-40B4-BE49-F238E27FC236}">
                <a16:creationId xmlns:a16="http://schemas.microsoft.com/office/drawing/2014/main" id="{E1932143-1D02-346B-D939-BACB89F4BE90}"/>
              </a:ext>
            </a:extLst>
          </p:cNvPr>
          <p:cNvSpPr>
            <a:spLocks noChangeArrowheads="1"/>
          </p:cNvSpPr>
          <p:nvPr/>
        </p:nvSpPr>
        <p:spPr bwMode="auto">
          <a:xfrm>
            <a:off x="33338" y="52388"/>
            <a:ext cx="34639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 Wall Street bombing occurred at 12:01 pm on September 16, 1920, in the Financial District of Manhattan, New York City. The blast killed 30 people immediately, and another eight died later of wounds sustained in the blast. There were 143 seriously injured, and the total number of injured was in the hundreds.</a:t>
            </a:r>
          </a:p>
        </p:txBody>
      </p:sp>
      <p:sp>
        <p:nvSpPr>
          <p:cNvPr id="738308" name="Rectangle 4">
            <a:extLst>
              <a:ext uri="{FF2B5EF4-FFF2-40B4-BE49-F238E27FC236}">
                <a16:creationId xmlns:a16="http://schemas.microsoft.com/office/drawing/2014/main" id="{502242CB-71B4-0C7F-9B9A-83BDD2FFE6CA}"/>
              </a:ext>
            </a:extLst>
          </p:cNvPr>
          <p:cNvSpPr>
            <a:spLocks noChangeArrowheads="1"/>
          </p:cNvSpPr>
          <p:nvPr/>
        </p:nvSpPr>
        <p:spPr bwMode="auto">
          <a:xfrm>
            <a:off x="0" y="3216275"/>
            <a:ext cx="34639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 bombing was never solved, although investigators and historians believe the Wall Street bombing was carried out by Galleanists (Italian </a:t>
            </a:r>
            <a:r>
              <a:rPr lang="en-US" altLang="en-US" sz="1800" b="1"/>
              <a:t>anarchists</a:t>
            </a:r>
            <a:r>
              <a:rPr lang="en-US" altLang="en-US" sz="1800"/>
              <a:t>), a group responsible for a series of bombings the previous year. </a:t>
            </a:r>
            <a:r>
              <a:rPr lang="en-US" altLang="en-US" sz="1800" b="1"/>
              <a:t>The attack was related to postwar social unrest, labor struggles, and anti-capitalist agitation in the United States.</a:t>
            </a:r>
          </a:p>
        </p:txBody>
      </p:sp>
      <p:pic>
        <p:nvPicPr>
          <p:cNvPr id="15366" name="Picture 6" descr="Image result for Terrorism">
            <a:extLst>
              <a:ext uri="{FF2B5EF4-FFF2-40B4-BE49-F238E27FC236}">
                <a16:creationId xmlns:a16="http://schemas.microsoft.com/office/drawing/2014/main" id="{2D486991-98A6-D118-30C9-953EDFEB0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44650"/>
            <a:ext cx="3654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1000"/>
                                        <p:tgtEl>
                                          <p:spTgt spid="15366"/>
                                        </p:tgtEl>
                                      </p:cBhvr>
                                    </p:animEffect>
                                    <p:anim calcmode="lin" valueType="num">
                                      <p:cBhvr>
                                        <p:cTn id="8" dur="1000" fill="hold"/>
                                        <p:tgtEl>
                                          <p:spTgt spid="15366"/>
                                        </p:tgtEl>
                                        <p:attrNameLst>
                                          <p:attrName>ppt_x</p:attrName>
                                        </p:attrNameLst>
                                      </p:cBhvr>
                                      <p:tavLst>
                                        <p:tav tm="0">
                                          <p:val>
                                            <p:strVal val="#ppt_x"/>
                                          </p:val>
                                        </p:tav>
                                        <p:tav tm="100000">
                                          <p:val>
                                            <p:strVal val="#ppt_x"/>
                                          </p:val>
                                        </p:tav>
                                      </p:tavLst>
                                    </p:anim>
                                    <p:anim calcmode="lin" valueType="num">
                                      <p:cBhvr>
                                        <p:cTn id="9" dur="1000" fill="hold"/>
                                        <p:tgtEl>
                                          <p:spTgt spid="1536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xit" presetSubtype="0" fill="hold" nodeType="clickEffect">
                                  <p:stCondLst>
                                    <p:cond delay="0"/>
                                  </p:stCondLst>
                                  <p:childTnLst>
                                    <p:anim calcmode="lin" valueType="num">
                                      <p:cBhvr>
                                        <p:cTn id="13" dur="1000"/>
                                        <p:tgtEl>
                                          <p:spTgt spid="15366"/>
                                        </p:tgtEl>
                                        <p:attrNameLst>
                                          <p:attrName>ppt_w</p:attrName>
                                        </p:attrNameLst>
                                      </p:cBhvr>
                                      <p:tavLst>
                                        <p:tav tm="0">
                                          <p:val>
                                            <p:strVal val="ppt_w"/>
                                          </p:val>
                                        </p:tav>
                                        <p:tav tm="100000">
                                          <p:val>
                                            <p:fltVal val="0"/>
                                          </p:val>
                                        </p:tav>
                                      </p:tavLst>
                                    </p:anim>
                                    <p:anim calcmode="lin" valueType="num">
                                      <p:cBhvr>
                                        <p:cTn id="14" dur="1000"/>
                                        <p:tgtEl>
                                          <p:spTgt spid="15366"/>
                                        </p:tgtEl>
                                        <p:attrNameLst>
                                          <p:attrName>ppt_h</p:attrName>
                                        </p:attrNameLst>
                                      </p:cBhvr>
                                      <p:tavLst>
                                        <p:tav tm="0">
                                          <p:val>
                                            <p:strVal val="ppt_h"/>
                                          </p:val>
                                        </p:tav>
                                        <p:tav tm="100000">
                                          <p:val>
                                            <p:fltVal val="0"/>
                                          </p:val>
                                        </p:tav>
                                      </p:tavLst>
                                    </p:anim>
                                    <p:anim calcmode="lin" valueType="num">
                                      <p:cBhvr>
                                        <p:cTn id="15" dur="1000"/>
                                        <p:tgtEl>
                                          <p:spTgt spid="15366"/>
                                        </p:tgtEl>
                                        <p:attrNameLst>
                                          <p:attrName>style.rotation</p:attrName>
                                        </p:attrNameLst>
                                      </p:cBhvr>
                                      <p:tavLst>
                                        <p:tav tm="0">
                                          <p:val>
                                            <p:fltVal val="0"/>
                                          </p:val>
                                        </p:tav>
                                        <p:tav tm="100000">
                                          <p:val>
                                            <p:fltVal val="90"/>
                                          </p:val>
                                        </p:tav>
                                      </p:tavLst>
                                    </p:anim>
                                    <p:animEffect transition="out" filter="fade">
                                      <p:cBhvr>
                                        <p:cTn id="16" dur="1000"/>
                                        <p:tgtEl>
                                          <p:spTgt spid="15366"/>
                                        </p:tgtEl>
                                      </p:cBhvr>
                                    </p:animEffect>
                                    <p:set>
                                      <p:cBhvr>
                                        <p:cTn id="17" dur="1" fill="hold">
                                          <p:stCondLst>
                                            <p:cond delay="999"/>
                                          </p:stCondLst>
                                        </p:cTn>
                                        <p:tgtEl>
                                          <p:spTgt spid="153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6" name="Picture 2">
            <a:extLst>
              <a:ext uri="{FF2B5EF4-FFF2-40B4-BE49-F238E27FC236}">
                <a16:creationId xmlns:a16="http://schemas.microsoft.com/office/drawing/2014/main" id="{6660A35A-DFA1-59E6-5958-0AA9CCA17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715"/>
          <a:stretch>
            <a:fillRect/>
          </a:stretch>
        </p:blipFill>
        <p:spPr bwMode="auto">
          <a:xfrm>
            <a:off x="5334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810C3F7-24FC-B0A1-E5D1-D1B03BE2E6F8}"/>
              </a:ext>
            </a:extLst>
          </p:cNvPr>
          <p:cNvSpPr>
            <a:spLocks noGrp="1"/>
          </p:cNvSpPr>
          <p:nvPr>
            <p:ph sz="half" idx="1"/>
          </p:nvPr>
        </p:nvSpPr>
        <p:spPr>
          <a:xfrm>
            <a:off x="152400" y="4953000"/>
            <a:ext cx="5334000" cy="1600200"/>
          </a:xfrm>
        </p:spPr>
        <p:style>
          <a:lnRef idx="1">
            <a:schemeClr val="accent4"/>
          </a:lnRef>
          <a:fillRef idx="3">
            <a:schemeClr val="accent4"/>
          </a:fillRef>
          <a:effectRef idx="2">
            <a:schemeClr val="accent4"/>
          </a:effectRef>
          <a:fontRef idx="minor">
            <a:schemeClr val="lt1"/>
          </a:fontRef>
        </p:style>
        <p:txBody>
          <a:bodyPr>
            <a:noAutofit/>
          </a:bodyPr>
          <a:lstStyle/>
          <a:p>
            <a:pPr marL="0" indent="0">
              <a:buFontTx/>
              <a:buNone/>
              <a:defRPr/>
            </a:pPr>
            <a:r>
              <a:rPr lang="en-US" sz="3200" b="1" dirty="0"/>
              <a:t>Although some saw Flapper culture as a threat to traditional gender roles...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Title 1">
            <a:extLst>
              <a:ext uri="{FF2B5EF4-FFF2-40B4-BE49-F238E27FC236}">
                <a16:creationId xmlns:a16="http://schemas.microsoft.com/office/drawing/2014/main" id="{BEF51245-8C56-6A6D-9BB5-3C33CA5BC9F7}"/>
              </a:ext>
            </a:extLst>
          </p:cNvPr>
          <p:cNvSpPr>
            <a:spLocks noGrp="1" noChangeArrowheads="1"/>
          </p:cNvSpPr>
          <p:nvPr>
            <p:ph type="title"/>
          </p:nvPr>
        </p:nvSpPr>
        <p:spPr/>
        <p:txBody>
          <a:bodyPr/>
          <a:lstStyle/>
          <a:p>
            <a:endParaRPr lang="en-US" altLang="en-US"/>
          </a:p>
        </p:txBody>
      </p:sp>
      <p:pic>
        <p:nvPicPr>
          <p:cNvPr id="893955" name="Picture 2" descr="An ad from the 1920s featuring a new General Electric convenience: the electric stove. Reproduced by permission of AP/Wide World Photos.">
            <a:extLst>
              <a:ext uri="{FF2B5EF4-FFF2-40B4-BE49-F238E27FC236}">
                <a16:creationId xmlns:a16="http://schemas.microsoft.com/office/drawing/2014/main" id="{869F34C4-8F3B-9227-A9C8-633563AAB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10" t="2" b="27390"/>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BAF9728E-EF3B-1B3D-8CB5-7905506EF0F3}"/>
              </a:ext>
            </a:extLst>
          </p:cNvPr>
          <p:cNvSpPr>
            <a:spLocks noGrp="1"/>
          </p:cNvSpPr>
          <p:nvPr>
            <p:ph sz="half" idx="1"/>
          </p:nvPr>
        </p:nvSpPr>
        <p:spPr>
          <a:xfrm>
            <a:off x="3810000" y="4953000"/>
            <a:ext cx="5105400" cy="1600200"/>
          </a:xfrm>
        </p:spPr>
        <p:style>
          <a:lnRef idx="1">
            <a:schemeClr val="accent4"/>
          </a:lnRef>
          <a:fillRef idx="3">
            <a:schemeClr val="accent4"/>
          </a:fillRef>
          <a:effectRef idx="2">
            <a:schemeClr val="accent4"/>
          </a:effectRef>
          <a:fontRef idx="minor">
            <a:schemeClr val="lt1"/>
          </a:fontRef>
        </p:style>
        <p:txBody>
          <a:bodyPr>
            <a:noAutofit/>
          </a:bodyPr>
          <a:lstStyle/>
          <a:p>
            <a:pPr marL="0" indent="0">
              <a:buFontTx/>
              <a:buNone/>
              <a:defRPr/>
            </a:pPr>
            <a:r>
              <a:rPr lang="en-US" sz="3200" b="1" dirty="0"/>
              <a:t>Most women were content to stay home and play with their new toys.</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78" name="Picture 2">
            <a:extLst>
              <a:ext uri="{FF2B5EF4-FFF2-40B4-BE49-F238E27FC236}">
                <a16:creationId xmlns:a16="http://schemas.microsoft.com/office/drawing/2014/main" id="{D966A6B7-AD6F-41C5-BD49-82359FFFA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450" y="0"/>
            <a:ext cx="5243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216484-EC18-801D-BD94-F99E8C6D1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105150"/>
            <a:ext cx="68643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F3E303F-D8F2-A1BA-826A-E84E562C2177}"/>
              </a:ext>
            </a:extLst>
          </p:cNvPr>
          <p:cNvSpPr>
            <a:spLocks noGrp="1" noChangeArrowheads="1"/>
          </p:cNvSpPr>
          <p:nvPr>
            <p:ph type="title"/>
          </p:nvPr>
        </p:nvSpPr>
        <p:spPr>
          <a:xfrm rot="20455477">
            <a:off x="76200" y="850900"/>
            <a:ext cx="2209800" cy="373063"/>
          </a:xfrm>
        </p:spPr>
        <p:txBody>
          <a:bodyPr/>
          <a:lstStyle/>
          <a:p>
            <a:r>
              <a:rPr lang="en-US" altLang="en-US" sz="2000" b="1"/>
              <a:t>New Marketing Practices in an Age of Consumerism</a:t>
            </a:r>
          </a:p>
        </p:txBody>
      </p:sp>
      <p:sp>
        <p:nvSpPr>
          <p:cNvPr id="7" name="Title 1">
            <a:extLst>
              <a:ext uri="{FF2B5EF4-FFF2-40B4-BE49-F238E27FC236}">
                <a16:creationId xmlns:a16="http://schemas.microsoft.com/office/drawing/2014/main" id="{10B5E187-979C-0F29-C528-1209AA1FE380}"/>
              </a:ext>
            </a:extLst>
          </p:cNvPr>
          <p:cNvSpPr txBox="1">
            <a:spLocks noChangeArrowheads="1"/>
          </p:cNvSpPr>
          <p:nvPr/>
        </p:nvSpPr>
        <p:spPr bwMode="auto">
          <a:xfrm rot="938021">
            <a:off x="6742113" y="1208088"/>
            <a:ext cx="2209800" cy="373062"/>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000" b="1" kern="0" dirty="0"/>
              <a:t>Flapper</a:t>
            </a:r>
          </a:p>
          <a:p>
            <a:pPr>
              <a:defRPr/>
            </a:pPr>
            <a:r>
              <a:rPr lang="en-US" altLang="en-US" sz="2000" b="1" kern="0" dirty="0"/>
              <a:t>Changing Role of Women reflected in an ad for tires</a:t>
            </a:r>
          </a:p>
        </p:txBody>
      </p:sp>
      <p:sp>
        <p:nvSpPr>
          <p:cNvPr id="894982" name="Rectangle 1">
            <a:extLst>
              <a:ext uri="{FF2B5EF4-FFF2-40B4-BE49-F238E27FC236}">
                <a16:creationId xmlns:a16="http://schemas.microsoft.com/office/drawing/2014/main" id="{3BFC95CF-8D81-5C4D-0718-F8851E540E1A}"/>
              </a:ext>
            </a:extLst>
          </p:cNvPr>
          <p:cNvSpPr>
            <a:spLocks noChangeArrowheads="1"/>
          </p:cNvSpPr>
          <p:nvPr/>
        </p:nvSpPr>
        <p:spPr bwMode="auto">
          <a:xfrm>
            <a:off x="7938" y="2074863"/>
            <a:ext cx="1668462"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advertising industry sought to cultivate new markets (i.e., female drivers, independent women,</a:t>
            </a:r>
          </a:p>
          <a:p>
            <a:pPr>
              <a:spcBef>
                <a:spcPct val="0"/>
              </a:spcBef>
              <a:buFontTx/>
              <a:buNone/>
            </a:pPr>
            <a:r>
              <a:rPr lang="en-US" altLang="en-US" sz="1800"/>
              <a:t>flappers and young women).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78" name="Picture 2">
            <a:extLst>
              <a:ext uri="{FF2B5EF4-FFF2-40B4-BE49-F238E27FC236}">
                <a16:creationId xmlns:a16="http://schemas.microsoft.com/office/drawing/2014/main" id="{D966A6B7-AD6F-41C5-BD49-82359FFFA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789" y="-76200"/>
            <a:ext cx="5243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216484-EC18-801D-BD94-F99E8C6D1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52" y="4338637"/>
            <a:ext cx="82359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78471F7-3BD2-F6BD-B686-495CC26A9332}"/>
              </a:ext>
            </a:extLst>
          </p:cNvPr>
          <p:cNvSpPr txBox="1"/>
          <p:nvPr/>
        </p:nvSpPr>
        <p:spPr>
          <a:xfrm>
            <a:off x="0" y="-76200"/>
            <a:ext cx="3962400" cy="4801314"/>
          </a:xfrm>
          <a:prstGeom prst="rect">
            <a:avLst/>
          </a:prstGeom>
          <a:noFill/>
        </p:spPr>
        <p:txBody>
          <a:bodyPr wrap="square">
            <a:spAutoFit/>
          </a:bodyPr>
          <a:lstStyle/>
          <a:p>
            <a:r>
              <a:rPr lang="en-US" dirty="0"/>
              <a:t>a) Briefly describe ONE perspective about women’s roles during the 1920s expressed through the image.</a:t>
            </a:r>
          </a:p>
          <a:p>
            <a:endParaRPr lang="en-US" dirty="0"/>
          </a:p>
          <a:p>
            <a:r>
              <a:rPr lang="en-US" dirty="0"/>
              <a:t>b) Briefly explain ONE specific historical development or circumstance from 1900 to 1929 that led to changes in women’s roles during the 1920s such as that depicted in the image.</a:t>
            </a:r>
          </a:p>
          <a:p>
            <a:endParaRPr lang="en-US" dirty="0"/>
          </a:p>
          <a:p>
            <a:r>
              <a:rPr lang="en-US" dirty="0"/>
              <a:t>c) Briefly explain ONE specific historical development in business OR culture that led to the creation and use of images such as the one above during  the 1920s.</a:t>
            </a:r>
          </a:p>
          <a:p>
            <a:endParaRPr lang="en-US" dirty="0"/>
          </a:p>
        </p:txBody>
      </p:sp>
    </p:spTree>
    <p:extLst>
      <p:ext uri="{BB962C8B-B14F-4D97-AF65-F5344CB8AC3E}">
        <p14:creationId xmlns:p14="http://schemas.microsoft.com/office/powerpoint/2010/main" val="2827355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1D2CA9-D246-C604-4358-26342EBF9618}"/>
              </a:ext>
            </a:extLst>
          </p:cNvPr>
          <p:cNvSpPr/>
          <p:nvPr/>
        </p:nvSpPr>
        <p:spPr>
          <a:xfrm>
            <a:off x="36513" y="0"/>
            <a:ext cx="3392487" cy="2586038"/>
          </a:xfrm>
          <a:prstGeom prst="rect">
            <a:avLst/>
          </a:prstGeom>
        </p:spPr>
        <p:txBody>
          <a:bodyPr>
            <a:spAutoFit/>
          </a:bodyPr>
          <a:lstStyle/>
          <a:p>
            <a:pPr>
              <a:defRPr/>
            </a:pPr>
            <a:r>
              <a:rPr lang="en-US" dirty="0">
                <a:solidFill>
                  <a:schemeClr val="tx1">
                    <a:lumMod val="95000"/>
                    <a:lumOff val="5000"/>
                  </a:schemeClr>
                </a:solidFill>
                <a:latin typeface="Open Sans" panose="020B0606030504020204" pitchFamily="34" charset="0"/>
              </a:rPr>
              <a:t>This 1964 ad catered to men on reasons why they should buy a Volkswagen.</a:t>
            </a:r>
          </a:p>
          <a:p>
            <a:pPr>
              <a:defRPr/>
            </a:pPr>
            <a:endParaRPr lang="en-US" dirty="0">
              <a:solidFill>
                <a:schemeClr val="tx1">
                  <a:lumMod val="95000"/>
                  <a:lumOff val="5000"/>
                </a:schemeClr>
              </a:solidFill>
              <a:latin typeface="Open Sans" panose="020B0606030504020204" pitchFamily="34" charset="0"/>
            </a:endParaRPr>
          </a:p>
          <a:p>
            <a:pPr>
              <a:defRPr/>
            </a:pPr>
            <a:r>
              <a:rPr lang="en-US" dirty="0">
                <a:solidFill>
                  <a:schemeClr val="tx1">
                    <a:lumMod val="95000"/>
                    <a:lumOff val="5000"/>
                  </a:schemeClr>
                </a:solidFill>
                <a:latin typeface="Open Sans" panose="020B0606030504020204" pitchFamily="34" charset="0"/>
              </a:rPr>
              <a:t>Because sooner or later your wife will wreck the car, might as well get a VW .</a:t>
            </a:r>
          </a:p>
          <a:p>
            <a:pPr>
              <a:defRPr/>
            </a:pPr>
            <a:endParaRPr lang="en-US" dirty="0">
              <a:solidFill>
                <a:schemeClr val="tx1">
                  <a:lumMod val="95000"/>
                  <a:lumOff val="5000"/>
                </a:schemeClr>
              </a:solidFill>
              <a:latin typeface="Open Sans" panose="020B0606030504020204" pitchFamily="34" charset="0"/>
            </a:endParaRPr>
          </a:p>
          <a:p>
            <a:pPr>
              <a:defRPr/>
            </a:pPr>
            <a:r>
              <a:rPr lang="en-US" dirty="0">
                <a:solidFill>
                  <a:schemeClr val="tx1">
                    <a:lumMod val="95000"/>
                    <a:lumOff val="5000"/>
                  </a:schemeClr>
                </a:solidFill>
                <a:latin typeface="Open Sans" panose="020B0606030504020204" pitchFamily="34" charset="0"/>
              </a:rPr>
              <a:t>This ad will not do well today.</a:t>
            </a:r>
            <a:endParaRPr lang="en-US" dirty="0">
              <a:solidFill>
                <a:schemeClr val="tx1">
                  <a:lumMod val="95000"/>
                  <a:lumOff val="5000"/>
                </a:schemeClr>
              </a:solidFill>
            </a:endParaRPr>
          </a:p>
        </p:txBody>
      </p:sp>
      <p:sp>
        <p:nvSpPr>
          <p:cNvPr id="896004" name="Rectangle 5">
            <a:extLst>
              <a:ext uri="{FF2B5EF4-FFF2-40B4-BE49-F238E27FC236}">
                <a16:creationId xmlns:a16="http://schemas.microsoft.com/office/drawing/2014/main" id="{20F4BEBD-229D-8F97-05BD-1F5C416F5075}"/>
              </a:ext>
            </a:extLst>
          </p:cNvPr>
          <p:cNvSpPr>
            <a:spLocks noChangeArrowheads="1"/>
          </p:cNvSpPr>
          <p:nvPr/>
        </p:nvSpPr>
        <p:spPr bwMode="auto">
          <a:xfrm>
            <a:off x="36513" y="3148013"/>
            <a:ext cx="33051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This ad might actually be more demeaning than the previous Drummond ad. It claims that eventually your wife will wreck your car, basically implying that women wreck way more than men do. This ad explains the safety features of the VW as a result of the assumed wreck your wife will cause.</a:t>
            </a:r>
          </a:p>
        </p:txBody>
      </p:sp>
      <p:pic>
        <p:nvPicPr>
          <p:cNvPr id="7" name="Picture 6">
            <a:extLst>
              <a:ext uri="{FF2B5EF4-FFF2-40B4-BE49-F238E27FC236}">
                <a16:creationId xmlns:a16="http://schemas.microsoft.com/office/drawing/2014/main" id="{148154FD-B5B8-0165-AF78-B0B3B9F87153}"/>
              </a:ext>
            </a:extLst>
          </p:cNvPr>
          <p:cNvPicPr>
            <a:picLocks noChangeAspect="1"/>
          </p:cNvPicPr>
          <p:nvPr/>
        </p:nvPicPr>
        <p:blipFill>
          <a:blip r:embed="rId2"/>
          <a:stretch>
            <a:fillRect/>
          </a:stretch>
        </p:blipFill>
        <p:spPr>
          <a:xfrm>
            <a:off x="3341688" y="0"/>
            <a:ext cx="5800725" cy="6858000"/>
          </a:xfrm>
          <a:prstGeom prst="rect">
            <a:avLst/>
          </a:prstGeom>
        </p:spPr>
      </p:pic>
      <p:pic>
        <p:nvPicPr>
          <p:cNvPr id="3" name="Picture 2">
            <a:extLst>
              <a:ext uri="{FF2B5EF4-FFF2-40B4-BE49-F238E27FC236}">
                <a16:creationId xmlns:a16="http://schemas.microsoft.com/office/drawing/2014/main" id="{4F9F40E5-ADA6-5CB1-1738-4A7C8900F383}"/>
              </a:ext>
            </a:extLst>
          </p:cNvPr>
          <p:cNvPicPr>
            <a:picLocks noChangeAspect="1"/>
          </p:cNvPicPr>
          <p:nvPr/>
        </p:nvPicPr>
        <p:blipFill>
          <a:blip r:embed="rId3"/>
          <a:stretch>
            <a:fillRect/>
          </a:stretch>
        </p:blipFill>
        <p:spPr>
          <a:xfrm>
            <a:off x="0" y="5223944"/>
            <a:ext cx="9144000" cy="16340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556 -0.12107 L -0.00556 -0.12107 C -0.00503 -0.12477 -0.00382 -0.12848 -0.00382 -0.13218 C -0.0033 -0.1632 -0.00382 -0.1669 -0.00556 -0.18843 C -0.00538 -0.20209 -0.00503 -0.21551 -0.00469 -0.22894 C -0.00399 -0.25486 -0.00538 -0.24653 -0.00278 -0.25949 C -0.00312 -0.30116 -0.00312 -0.34283 -0.00382 -0.38426 C -0.00382 -0.38611 -0.00451 -0.3875 -0.00469 -0.38935 C -0.00486 -0.39051 -0.00469 -0.39167 -0.00469 -0.39283 L -0.00469 -0.39283 " pathEditMode="relative" ptsTypes="AAAAAAAAAA">
                                      <p:cBhvr>
                                        <p:cTn id="10"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5F6750E-E5A9-2CDA-E278-7316BBB2114D}"/>
              </a:ext>
            </a:extLst>
          </p:cNvPr>
          <p:cNvSpPr>
            <a:spLocks noGrp="1" noChangeArrowheads="1"/>
          </p:cNvSpPr>
          <p:nvPr>
            <p:ph type="title"/>
          </p:nvPr>
        </p:nvSpPr>
        <p:spPr>
          <a:xfrm>
            <a:off x="762000" y="20638"/>
            <a:ext cx="7239000" cy="512762"/>
          </a:xfrm>
        </p:spPr>
        <p:txBody>
          <a:bodyPr/>
          <a:lstStyle/>
          <a:p>
            <a:pPr eaLnBrk="1" hangingPunct="1"/>
            <a:r>
              <a:rPr lang="en-US" altLang="en-US" sz="2800" b="1"/>
              <a:t>Changing Roles of Women</a:t>
            </a:r>
          </a:p>
        </p:txBody>
      </p:sp>
      <p:sp>
        <p:nvSpPr>
          <p:cNvPr id="897027" name="Rectangle 4">
            <a:extLst>
              <a:ext uri="{FF2B5EF4-FFF2-40B4-BE49-F238E27FC236}">
                <a16:creationId xmlns:a16="http://schemas.microsoft.com/office/drawing/2014/main" id="{5FB74D5F-C65B-AE03-1CFE-CA74D9CF2906}"/>
              </a:ext>
            </a:extLst>
          </p:cNvPr>
          <p:cNvSpPr>
            <a:spLocks noChangeArrowheads="1"/>
          </p:cNvSpPr>
          <p:nvPr/>
        </p:nvSpPr>
        <p:spPr bwMode="auto">
          <a:xfrm>
            <a:off x="263525" y="581025"/>
            <a:ext cx="43434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Sex discrimination eliminated in voting; Nineteenth Amendment (1920) </a:t>
            </a:r>
          </a:p>
          <a:p>
            <a:pPr>
              <a:spcBef>
                <a:spcPct val="0"/>
              </a:spcBef>
              <a:buFontTx/>
              <a:buNone/>
            </a:pPr>
            <a:endParaRPr lang="en-US" altLang="en-US" sz="1800"/>
          </a:p>
          <a:p>
            <a:pPr>
              <a:spcBef>
                <a:spcPct val="0"/>
              </a:spcBef>
              <a:buFontTx/>
              <a:buNone/>
            </a:pPr>
            <a:r>
              <a:rPr lang="en-US" altLang="en-US" sz="1800"/>
              <a:t>Women had played an active, supportive role during the First World War and involvement in more public and political roles </a:t>
            </a:r>
          </a:p>
          <a:p>
            <a:pPr>
              <a:spcBef>
                <a:spcPct val="0"/>
              </a:spcBef>
              <a:buFontTx/>
              <a:buNone/>
            </a:pPr>
            <a:endParaRPr lang="en-US" altLang="en-US" sz="1800"/>
          </a:p>
          <a:p>
            <a:pPr>
              <a:spcBef>
                <a:spcPct val="0"/>
              </a:spcBef>
              <a:buFontTx/>
              <a:buNone/>
            </a:pPr>
            <a:r>
              <a:rPr lang="en-US" altLang="en-US" sz="1800"/>
              <a:t>continued Mass media influenced culture and women were as likely to become highlighted in advertising as were men </a:t>
            </a:r>
          </a:p>
          <a:p>
            <a:pPr>
              <a:spcBef>
                <a:spcPct val="0"/>
              </a:spcBef>
              <a:buFontTx/>
              <a:buNone/>
            </a:pPr>
            <a:endParaRPr lang="en-US" altLang="en-US" sz="1800"/>
          </a:p>
          <a:p>
            <a:pPr>
              <a:spcBef>
                <a:spcPct val="0"/>
              </a:spcBef>
              <a:buFontTx/>
              <a:buNone/>
            </a:pPr>
            <a:r>
              <a:rPr lang="en-US" altLang="en-US" sz="1800"/>
              <a:t>More economic opportunities for women; access to jobs in offices, sales, factories, and elsewhere </a:t>
            </a:r>
          </a:p>
          <a:p>
            <a:pPr>
              <a:spcBef>
                <a:spcPct val="0"/>
              </a:spcBef>
              <a:buFontTx/>
              <a:buNone/>
            </a:pPr>
            <a:endParaRPr lang="en-US" altLang="en-US" sz="1800"/>
          </a:p>
          <a:p>
            <a:pPr>
              <a:spcBef>
                <a:spcPct val="0"/>
              </a:spcBef>
              <a:buFontTx/>
              <a:buNone/>
            </a:pPr>
            <a:r>
              <a:rPr lang="en-US" altLang="en-US" sz="1800"/>
              <a:t>Rise of flappers and the activities associated with flappers in the 1920s Women played active roles in social reform movements of Progressive Era-temperance movement, prohibition, child labor laws.</a:t>
            </a:r>
          </a:p>
        </p:txBody>
      </p:sp>
      <p:pic>
        <p:nvPicPr>
          <p:cNvPr id="897028" name="Picture 5">
            <a:extLst>
              <a:ext uri="{FF2B5EF4-FFF2-40B4-BE49-F238E27FC236}">
                <a16:creationId xmlns:a16="http://schemas.microsoft.com/office/drawing/2014/main" id="{67D1AD80-8DF1-AE81-1001-3EABAEACD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81025"/>
            <a:ext cx="3590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EF6341C-4E9B-5FEA-90A6-B89289D1A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661988"/>
            <a:ext cx="32480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0E7C30F-BB44-13B8-F649-631ABE711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661988"/>
            <a:ext cx="32956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94B8CDF-0005-AE01-73D2-AF4B1F4D72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935038"/>
            <a:ext cx="3595688"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EDEF902-DA68-DD3A-8B8B-E410988CF1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817563"/>
            <a:ext cx="31496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7033" name="TextBox 10">
            <a:extLst>
              <a:ext uri="{FF2B5EF4-FFF2-40B4-BE49-F238E27FC236}">
                <a16:creationId xmlns:a16="http://schemas.microsoft.com/office/drawing/2014/main" id="{A548169F-4A79-3927-D189-34B8B866208F}"/>
              </a:ext>
            </a:extLst>
          </p:cNvPr>
          <p:cNvSpPr txBox="1">
            <a:spLocks noChangeArrowheads="1"/>
          </p:cNvSpPr>
          <p:nvPr/>
        </p:nvSpPr>
        <p:spPr bwMode="auto">
          <a:xfrm>
            <a:off x="4937125" y="5395913"/>
            <a:ext cx="4095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rPr>
              <a:t>Women were seen as a new market</a:t>
            </a:r>
          </a:p>
          <a:p>
            <a:pPr>
              <a:spcBef>
                <a:spcPct val="0"/>
              </a:spcBef>
              <a:buFontTx/>
              <a:buNone/>
            </a:pPr>
            <a:r>
              <a:rPr lang="en-US" altLang="en-US" sz="1800" b="1">
                <a:solidFill>
                  <a:srgbClr val="FF0000"/>
                </a:solidFill>
              </a:rPr>
              <a:t>in the mass media of advertisement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836EC0F-4A8E-E28A-3724-D4D0FC2CAF1B}"/>
              </a:ext>
            </a:extLst>
          </p:cNvPr>
          <p:cNvSpPr>
            <a:spLocks noGrp="1" noChangeArrowheads="1"/>
          </p:cNvSpPr>
          <p:nvPr>
            <p:ph type="title"/>
          </p:nvPr>
        </p:nvSpPr>
        <p:spPr>
          <a:xfrm>
            <a:off x="441325" y="76200"/>
            <a:ext cx="8229600" cy="715963"/>
          </a:xfrm>
        </p:spPr>
        <p:txBody>
          <a:bodyPr/>
          <a:lstStyle/>
          <a:p>
            <a:pPr eaLnBrk="1" hangingPunct="1"/>
            <a:r>
              <a:rPr lang="en-US" altLang="en-US" sz="3600" b="1"/>
              <a:t>An EOC Moment</a:t>
            </a:r>
          </a:p>
        </p:txBody>
      </p:sp>
      <p:sp>
        <p:nvSpPr>
          <p:cNvPr id="20483" name="Rectangle 3">
            <a:extLst>
              <a:ext uri="{FF2B5EF4-FFF2-40B4-BE49-F238E27FC236}">
                <a16:creationId xmlns:a16="http://schemas.microsoft.com/office/drawing/2014/main" id="{52CE8E1E-66B6-1904-1AB1-7C17ECE687AB}"/>
              </a:ext>
            </a:extLst>
          </p:cNvPr>
          <p:cNvSpPr>
            <a:spLocks noGrp="1" noChangeArrowheads="1"/>
          </p:cNvSpPr>
          <p:nvPr>
            <p:ph type="body" idx="1"/>
          </p:nvPr>
        </p:nvSpPr>
        <p:spPr>
          <a:xfrm>
            <a:off x="457200" y="1143000"/>
            <a:ext cx="8229600" cy="457200"/>
          </a:xfrm>
        </p:spPr>
        <p:txBody>
          <a:bodyPr/>
          <a:lstStyle/>
          <a:p>
            <a:pPr eaLnBrk="1" hangingPunct="1"/>
            <a:r>
              <a:rPr lang="en-US" altLang="en-US" sz="2400"/>
              <a:t>Compare the images to answer the question below.</a:t>
            </a:r>
          </a:p>
        </p:txBody>
      </p:sp>
      <p:pic>
        <p:nvPicPr>
          <p:cNvPr id="20484" name="Picture 4" descr="flapper comparison">
            <a:extLst>
              <a:ext uri="{FF2B5EF4-FFF2-40B4-BE49-F238E27FC236}">
                <a16:creationId xmlns:a16="http://schemas.microsoft.com/office/drawing/2014/main" id="{E827EC90-F366-D6A6-8B1A-4E155AD0B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200400"/>
            <a:ext cx="61722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36E89053-664F-02A5-4D85-138D5E2C5686}"/>
              </a:ext>
            </a:extLst>
          </p:cNvPr>
          <p:cNvSpPr txBox="1">
            <a:spLocks noChangeArrowheads="1"/>
          </p:cNvSpPr>
          <p:nvPr/>
        </p:nvSpPr>
        <p:spPr bwMode="auto">
          <a:xfrm>
            <a:off x="762000" y="1752600"/>
            <a:ext cx="7467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t>Which image shows the changing roles of women as women began to experiment with new found freedoms during the 1920s?</a:t>
            </a:r>
          </a:p>
        </p:txBody>
      </p:sp>
      <p:sp>
        <p:nvSpPr>
          <p:cNvPr id="20486" name="Text Box 6">
            <a:extLst>
              <a:ext uri="{FF2B5EF4-FFF2-40B4-BE49-F238E27FC236}">
                <a16:creationId xmlns:a16="http://schemas.microsoft.com/office/drawing/2014/main" id="{BA2ADFD7-C929-1629-166A-D6034FB3B791}"/>
              </a:ext>
            </a:extLst>
          </p:cNvPr>
          <p:cNvSpPr txBox="1">
            <a:spLocks noChangeArrowheads="1"/>
          </p:cNvSpPr>
          <p:nvPr/>
        </p:nvSpPr>
        <p:spPr bwMode="auto">
          <a:xfrm>
            <a:off x="838200" y="3352800"/>
            <a:ext cx="16764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Image A</a:t>
            </a:r>
          </a:p>
          <a:p>
            <a:pPr eaLnBrk="1" hangingPunct="1">
              <a:spcBef>
                <a:spcPct val="50000"/>
              </a:spcBef>
              <a:buFontTx/>
              <a:buNone/>
            </a:pPr>
            <a:r>
              <a:rPr lang="en-US" altLang="en-US" sz="2800" b="1"/>
              <a:t>Image B</a:t>
            </a:r>
          </a:p>
        </p:txBody>
      </p:sp>
      <p:sp>
        <p:nvSpPr>
          <p:cNvPr id="20487" name="Text Box 7">
            <a:extLst>
              <a:ext uri="{FF2B5EF4-FFF2-40B4-BE49-F238E27FC236}">
                <a16:creationId xmlns:a16="http://schemas.microsoft.com/office/drawing/2014/main" id="{4411BD84-E614-E156-2EAB-6716B841FEF6}"/>
              </a:ext>
            </a:extLst>
          </p:cNvPr>
          <p:cNvSpPr txBox="1">
            <a:spLocks noChangeArrowheads="1"/>
          </p:cNvSpPr>
          <p:nvPr/>
        </p:nvSpPr>
        <p:spPr bwMode="auto">
          <a:xfrm>
            <a:off x="838200" y="5181600"/>
            <a:ext cx="16764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Answer</a:t>
            </a:r>
          </a:p>
          <a:p>
            <a:pPr eaLnBrk="1" hangingPunct="1">
              <a:spcBef>
                <a:spcPct val="50000"/>
              </a:spcBef>
              <a:buFontTx/>
              <a:buNone/>
            </a:pPr>
            <a:r>
              <a:rPr lang="en-US" altLang="en-US" sz="2800" b="1"/>
              <a:t>Image B</a:t>
            </a:r>
          </a:p>
        </p:txBody>
      </p:sp>
      <p:sp>
        <p:nvSpPr>
          <p:cNvPr id="20488" name="Text Box 8">
            <a:extLst>
              <a:ext uri="{FF2B5EF4-FFF2-40B4-BE49-F238E27FC236}">
                <a16:creationId xmlns:a16="http://schemas.microsoft.com/office/drawing/2014/main" id="{91462914-8278-8DEB-F168-F3076165AD9D}"/>
              </a:ext>
            </a:extLst>
          </p:cNvPr>
          <p:cNvSpPr txBox="1">
            <a:spLocks noChangeArrowheads="1"/>
          </p:cNvSpPr>
          <p:nvPr/>
        </p:nvSpPr>
        <p:spPr bwMode="auto">
          <a:xfrm>
            <a:off x="3886200" y="5791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3300"/>
                </a:solidFill>
              </a:rPr>
              <a:t>Image A</a:t>
            </a:r>
          </a:p>
        </p:txBody>
      </p:sp>
      <p:sp>
        <p:nvSpPr>
          <p:cNvPr id="20489" name="Text Box 9">
            <a:extLst>
              <a:ext uri="{FF2B5EF4-FFF2-40B4-BE49-F238E27FC236}">
                <a16:creationId xmlns:a16="http://schemas.microsoft.com/office/drawing/2014/main" id="{A7A5C8B6-8D0D-D5D5-B29C-B3AC57299A1E}"/>
              </a:ext>
            </a:extLst>
          </p:cNvPr>
          <p:cNvSpPr txBox="1">
            <a:spLocks noChangeArrowheads="1"/>
          </p:cNvSpPr>
          <p:nvPr/>
        </p:nvSpPr>
        <p:spPr bwMode="auto">
          <a:xfrm>
            <a:off x="7010400" y="57150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3300"/>
                </a:solidFill>
              </a:rPr>
              <a:t>Image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to="" calcmode="lin" valueType="num">
                                      <p:cBhvr>
                                        <p:cTn id="7" dur="1" fill="hold"/>
                                        <p:tgtEl>
                                          <p:spTgt spid="20482"/>
                                        </p:tgtEl>
                                        <p:attrNameLst>
                                          <p:attrName/>
                                        </p:attrNameLst>
                                      </p:cBhvr>
                                    </p:anim>
                                  </p:childTnLst>
                                </p:cTn>
                              </p:par>
                            </p:childTnLst>
                          </p:cTn>
                        </p:par>
                        <p:par>
                          <p:cTn id="8" fill="hold" nodeType="afterGroup">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 to="" calcmode="lin" valueType="num">
                                      <p:cBhvr>
                                        <p:cTn id="11" dur="1" fill="hold"/>
                                        <p:tgtEl>
                                          <p:spTgt spid="20483">
                                            <p:txEl>
                                              <p:pRg st="0" end="0"/>
                                            </p:txEl>
                                          </p:spTgt>
                                        </p:tgtEl>
                                        <p:attrNameLst>
                                          <p:attrName/>
                                        </p:attrNameLst>
                                      </p:cBhvr>
                                    </p:anim>
                                  </p:childTnLst>
                                </p:cTn>
                              </p:par>
                            </p:childTnLst>
                          </p:cTn>
                        </p:par>
                        <p:par>
                          <p:cTn id="12" fill="hold" nodeType="afterGroup">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20485"/>
                                        </p:tgtEl>
                                        <p:attrNameLst>
                                          <p:attrName>style.visibility</p:attrName>
                                        </p:attrNameLst>
                                      </p:cBhvr>
                                      <p:to>
                                        <p:strVal val="visible"/>
                                      </p:to>
                                    </p:set>
                                    <p:anim to="" calcmode="lin" valueType="num">
                                      <p:cBhvr>
                                        <p:cTn id="15" dur="1" fill="hold"/>
                                        <p:tgtEl>
                                          <p:spTgt spid="20485"/>
                                        </p:tgtEl>
                                        <p:attrNameLst>
                                          <p:attrName/>
                                        </p:attrNameLst>
                                      </p:cBhvr>
                                    </p:anim>
                                  </p:childTnLst>
                                </p:cTn>
                              </p:par>
                            </p:childTnLst>
                          </p:cTn>
                        </p:par>
                        <p:par>
                          <p:cTn id="16" fill="hold" nodeType="afterGroup">
                            <p:stCondLst>
                              <p:cond delay="0"/>
                            </p:stCondLst>
                            <p:childTnLst>
                              <p:par>
                                <p:cTn id="17" presetID="40" presetClass="entr" presetSubtype="0" fill="hold" nodeType="afterEffect">
                                  <p:stCondLst>
                                    <p:cond delay="0"/>
                                  </p:stCondLst>
                                  <p:iterate type="lt">
                                    <p:tmPct val="10000"/>
                                  </p:iterate>
                                  <p:childTnLst>
                                    <p:set>
                                      <p:cBhvr>
                                        <p:cTn id="18" dur="1" fill="hold">
                                          <p:stCondLst>
                                            <p:cond delay="0"/>
                                          </p:stCondLst>
                                        </p:cTn>
                                        <p:tgtEl>
                                          <p:spTgt spid="20486">
                                            <p:txEl>
                                              <p:pRg st="0" end="0"/>
                                            </p:txEl>
                                          </p:spTgt>
                                        </p:tgtEl>
                                        <p:attrNameLst>
                                          <p:attrName>style.visibility</p:attrName>
                                        </p:attrNameLst>
                                      </p:cBhvr>
                                      <p:to>
                                        <p:strVal val="visible"/>
                                      </p:to>
                                    </p:set>
                                    <p:animEffect transition="in" filter="fade">
                                      <p:cBhvr>
                                        <p:cTn id="19" dur="1000"/>
                                        <p:tgtEl>
                                          <p:spTgt spid="20486">
                                            <p:txEl>
                                              <p:pRg st="0" end="0"/>
                                            </p:txEl>
                                          </p:spTgt>
                                        </p:tgtEl>
                                      </p:cBhvr>
                                    </p:animEffect>
                                    <p:anim calcmode="lin" valueType="num">
                                      <p:cBhvr>
                                        <p:cTn id="20" dur="1000" fill="hold"/>
                                        <p:tgtEl>
                                          <p:spTgt spid="20486">
                                            <p:txEl>
                                              <p:pRg st="0" end="0"/>
                                            </p:txEl>
                                          </p:spTgt>
                                        </p:tgtEl>
                                        <p:attrNameLst>
                                          <p:attrName>ppt_x</p:attrName>
                                        </p:attrNameLst>
                                      </p:cBhvr>
                                      <p:tavLst>
                                        <p:tav tm="0">
                                          <p:val>
                                            <p:strVal val="#ppt_x-.1"/>
                                          </p:val>
                                        </p:tav>
                                        <p:tav tm="100000">
                                          <p:val>
                                            <p:strVal val="#ppt_x"/>
                                          </p:val>
                                        </p:tav>
                                      </p:tavLst>
                                    </p:anim>
                                    <p:anim calcmode="lin" valueType="num">
                                      <p:cBhvr>
                                        <p:cTn id="21" dur="1000" fill="hold"/>
                                        <p:tgtEl>
                                          <p:spTgt spid="20486">
                                            <p:txEl>
                                              <p:pRg st="0" end="0"/>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40" presetClass="entr" presetSubtype="0" fill="hold" nodeType="afterEffect">
                                  <p:stCondLst>
                                    <p:cond delay="0"/>
                                  </p:stCondLst>
                                  <p:iterate type="lt">
                                    <p:tmPct val="10000"/>
                                  </p:iterate>
                                  <p:childTnLst>
                                    <p:set>
                                      <p:cBhvr>
                                        <p:cTn id="24" dur="1" fill="hold">
                                          <p:stCondLst>
                                            <p:cond delay="0"/>
                                          </p:stCondLst>
                                        </p:cTn>
                                        <p:tgtEl>
                                          <p:spTgt spid="20486">
                                            <p:txEl>
                                              <p:pRg st="1" end="1"/>
                                            </p:txEl>
                                          </p:spTgt>
                                        </p:tgtEl>
                                        <p:attrNameLst>
                                          <p:attrName>style.visibility</p:attrName>
                                        </p:attrNameLst>
                                      </p:cBhvr>
                                      <p:to>
                                        <p:strVal val="visible"/>
                                      </p:to>
                                    </p:set>
                                    <p:animEffect transition="in" filter="fade">
                                      <p:cBhvr>
                                        <p:cTn id="25" dur="1000"/>
                                        <p:tgtEl>
                                          <p:spTgt spid="20486">
                                            <p:txEl>
                                              <p:pRg st="1" end="1"/>
                                            </p:txEl>
                                          </p:spTgt>
                                        </p:tgtEl>
                                      </p:cBhvr>
                                    </p:animEffect>
                                    <p:anim calcmode="lin" valueType="num">
                                      <p:cBhvr>
                                        <p:cTn id="26" dur="1000" fill="hold"/>
                                        <p:tgtEl>
                                          <p:spTgt spid="20486">
                                            <p:txEl>
                                              <p:pRg st="1" end="1"/>
                                            </p:txEl>
                                          </p:spTgt>
                                        </p:tgtEl>
                                        <p:attrNameLst>
                                          <p:attrName>ppt_x</p:attrName>
                                        </p:attrNameLst>
                                      </p:cBhvr>
                                      <p:tavLst>
                                        <p:tav tm="0">
                                          <p:val>
                                            <p:strVal val="#ppt_x-.1"/>
                                          </p:val>
                                        </p:tav>
                                        <p:tav tm="100000">
                                          <p:val>
                                            <p:strVal val="#ppt_x"/>
                                          </p:val>
                                        </p:tav>
                                      </p:tavLst>
                                    </p:anim>
                                    <p:anim calcmode="lin" valueType="num">
                                      <p:cBhvr>
                                        <p:cTn id="27" dur="1000" fill="hold"/>
                                        <p:tgtEl>
                                          <p:spTgt spid="20486">
                                            <p:txEl>
                                              <p:pRg st="1" end="1"/>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3000"/>
                            </p:stCondLst>
                            <p:childTnLst>
                              <p:par>
                                <p:cTn id="29" presetID="35" presetClass="entr" presetSubtype="0" fill="hold" nodeType="after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2000"/>
                                        <p:tgtEl>
                                          <p:spTgt spid="20484"/>
                                        </p:tgtEl>
                                      </p:cBhvr>
                                    </p:animEffect>
                                    <p:anim calcmode="lin" valueType="num">
                                      <p:cBhvr>
                                        <p:cTn id="32" dur="2000" fill="hold"/>
                                        <p:tgtEl>
                                          <p:spTgt spid="20484"/>
                                        </p:tgtEl>
                                        <p:attrNameLst>
                                          <p:attrName>style.rotation</p:attrName>
                                        </p:attrNameLst>
                                      </p:cBhvr>
                                      <p:tavLst>
                                        <p:tav tm="0">
                                          <p:val>
                                            <p:fltVal val="720"/>
                                          </p:val>
                                        </p:tav>
                                        <p:tav tm="100000">
                                          <p:val>
                                            <p:fltVal val="0"/>
                                          </p:val>
                                        </p:tav>
                                      </p:tavLst>
                                    </p:anim>
                                    <p:anim calcmode="lin" valueType="num">
                                      <p:cBhvr>
                                        <p:cTn id="33" dur="2000" fill="hold"/>
                                        <p:tgtEl>
                                          <p:spTgt spid="20484"/>
                                        </p:tgtEl>
                                        <p:attrNameLst>
                                          <p:attrName>ppt_h</p:attrName>
                                        </p:attrNameLst>
                                      </p:cBhvr>
                                      <p:tavLst>
                                        <p:tav tm="0">
                                          <p:val>
                                            <p:fltVal val="0"/>
                                          </p:val>
                                        </p:tav>
                                        <p:tav tm="100000">
                                          <p:val>
                                            <p:strVal val="#ppt_h"/>
                                          </p:val>
                                        </p:tav>
                                      </p:tavLst>
                                    </p:anim>
                                    <p:anim calcmode="lin" valueType="num">
                                      <p:cBhvr>
                                        <p:cTn id="34" dur="2000" fill="hold"/>
                                        <p:tgtEl>
                                          <p:spTgt spid="20484"/>
                                        </p:tgtEl>
                                        <p:attrNameLst>
                                          <p:attrName>ppt_w</p:attrName>
                                        </p:attrNameLst>
                                      </p:cBhvr>
                                      <p:tavLst>
                                        <p:tav tm="0">
                                          <p:val>
                                            <p:fltVal val="0"/>
                                          </p:val>
                                        </p:tav>
                                        <p:tav tm="100000">
                                          <p:val>
                                            <p:strVal val="#ppt_w"/>
                                          </p:val>
                                        </p:tav>
                                      </p:tavLst>
                                    </p:anim>
                                  </p:childTnLst>
                                </p:cTn>
                              </p:par>
                              <p:par>
                                <p:cTn id="35" presetID="9" presetClass="entr" presetSubtype="0" fill="hold" grpId="0" nodeType="withEffect">
                                  <p:stCondLst>
                                    <p:cond delay="0"/>
                                  </p:stCondLst>
                                  <p:childTnLst>
                                    <p:set>
                                      <p:cBhvr>
                                        <p:cTn id="36" dur="1" fill="hold">
                                          <p:stCondLst>
                                            <p:cond delay="0"/>
                                          </p:stCondLst>
                                        </p:cTn>
                                        <p:tgtEl>
                                          <p:spTgt spid="20488"/>
                                        </p:tgtEl>
                                        <p:attrNameLst>
                                          <p:attrName>style.visibility</p:attrName>
                                        </p:attrNameLst>
                                      </p:cBhvr>
                                      <p:to>
                                        <p:strVal val="visible"/>
                                      </p:to>
                                    </p:set>
                                    <p:animEffect transition="in" filter="dissolve">
                                      <p:cBhvr>
                                        <p:cTn id="37" dur="500"/>
                                        <p:tgtEl>
                                          <p:spTgt spid="2048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0489"/>
                                        </p:tgtEl>
                                        <p:attrNameLst>
                                          <p:attrName>style.visibility</p:attrName>
                                        </p:attrNameLst>
                                      </p:cBhvr>
                                      <p:to>
                                        <p:strVal val="visible"/>
                                      </p:to>
                                    </p:set>
                                    <p:animEffect transition="in" filter="dissolve">
                                      <p:cBhvr>
                                        <p:cTn id="40" dur="500"/>
                                        <p:tgtEl>
                                          <p:spTgt spid="2048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20487"/>
                                        </p:tgtEl>
                                        <p:attrNameLst>
                                          <p:attrName>style.visibility</p:attrName>
                                        </p:attrNameLst>
                                      </p:cBhvr>
                                      <p:to>
                                        <p:strVal val="visible"/>
                                      </p:to>
                                    </p:set>
                                    <p:animEffect transition="in" filter="checkerboard(across)">
                                      <p:cBhvr>
                                        <p:cTn id="45"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P spid="20485" grpId="0"/>
      <p:bldP spid="20487" grpId="0"/>
      <p:bldP spid="20488" grpId="0"/>
      <p:bldP spid="2048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a:extLst>
              <a:ext uri="{FF2B5EF4-FFF2-40B4-BE49-F238E27FC236}">
                <a16:creationId xmlns:a16="http://schemas.microsoft.com/office/drawing/2014/main" id="{DEE39D4E-7FDF-F95D-3348-EBCE98C63D2C}"/>
              </a:ext>
            </a:extLst>
          </p:cNvPr>
          <p:cNvSpPr>
            <a:spLocks noGrp="1" noChangeArrowheads="1"/>
          </p:cNvSpPr>
          <p:nvPr>
            <p:ph idx="1"/>
          </p:nvPr>
        </p:nvSpPr>
        <p:spPr>
          <a:xfrm>
            <a:off x="152400" y="576263"/>
            <a:ext cx="5334000" cy="5872162"/>
          </a:xfrm>
        </p:spPr>
        <p:txBody>
          <a:bodyPr/>
          <a:lstStyle/>
          <a:p>
            <a:r>
              <a:rPr lang="en-US" altLang="en-US" sz="2600"/>
              <a:t>A new group of writers, known as the “</a:t>
            </a:r>
            <a:r>
              <a:rPr lang="en-US" altLang="en-US" sz="2600" b="1">
                <a:solidFill>
                  <a:srgbClr val="FF0000"/>
                </a:solidFill>
              </a:rPr>
              <a:t>Lost Generation</a:t>
            </a:r>
            <a:r>
              <a:rPr lang="en-US" altLang="en-US" sz="2600"/>
              <a:t>”, rejected the desire for material wealth.</a:t>
            </a:r>
          </a:p>
          <a:p>
            <a:r>
              <a:rPr lang="en-US" altLang="en-US" sz="2600"/>
              <a:t>These writers believed they did not fit the patterns of everyday life after the horrors of World War I.</a:t>
            </a:r>
          </a:p>
          <a:p>
            <a:r>
              <a:rPr lang="en-US" altLang="en-US" sz="2600"/>
              <a:t>The Lost Generation felt America had become overly materialistic and lacked spirituality.  Many moved to </a:t>
            </a:r>
            <a:r>
              <a:rPr lang="en-US" altLang="en-US" sz="2600" b="1"/>
              <a:t>Paris</a:t>
            </a:r>
            <a:r>
              <a:rPr lang="en-US" altLang="en-US" sz="2600"/>
              <a:t>, France</a:t>
            </a:r>
          </a:p>
          <a:p>
            <a:endParaRPr lang="en-US" altLang="en-US" sz="2800"/>
          </a:p>
        </p:txBody>
      </p:sp>
      <p:sp>
        <p:nvSpPr>
          <p:cNvPr id="4" name="Title 1">
            <a:extLst>
              <a:ext uri="{FF2B5EF4-FFF2-40B4-BE49-F238E27FC236}">
                <a16:creationId xmlns:a16="http://schemas.microsoft.com/office/drawing/2014/main" id="{B2E1F9A9-BEF2-F450-723F-8E552FC647E3}"/>
              </a:ext>
            </a:extLst>
          </p:cNvPr>
          <p:cNvSpPr>
            <a:spLocks noGrp="1" noChangeArrowheads="1"/>
          </p:cNvSpPr>
          <p:nvPr>
            <p:ph type="title"/>
          </p:nvPr>
        </p:nvSpPr>
        <p:spPr>
          <a:xfrm>
            <a:off x="0" y="0"/>
            <a:ext cx="7162800" cy="715963"/>
          </a:xfrm>
        </p:spPr>
        <p:txBody>
          <a:bodyPr/>
          <a:lstStyle/>
          <a:p>
            <a:r>
              <a:rPr lang="en-US" altLang="en-US" sz="3200" b="1"/>
              <a:t>Youth and the Lost Generation</a:t>
            </a:r>
          </a:p>
        </p:txBody>
      </p:sp>
      <p:pic>
        <p:nvPicPr>
          <p:cNvPr id="43012" name="Picture 4">
            <a:extLst>
              <a:ext uri="{FF2B5EF4-FFF2-40B4-BE49-F238E27FC236}">
                <a16:creationId xmlns:a16="http://schemas.microsoft.com/office/drawing/2014/main" id="{5684620A-9EB6-16B6-D07C-98BE422FF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700" y="228600"/>
            <a:ext cx="14255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a:extLst>
              <a:ext uri="{FF2B5EF4-FFF2-40B4-BE49-F238E27FC236}">
                <a16:creationId xmlns:a16="http://schemas.microsoft.com/office/drawing/2014/main" id="{42A8DED2-60EA-BEFA-A039-76D51535B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2438400"/>
            <a:ext cx="1390650" cy="214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6">
            <a:extLst>
              <a:ext uri="{FF2B5EF4-FFF2-40B4-BE49-F238E27FC236}">
                <a16:creationId xmlns:a16="http://schemas.microsoft.com/office/drawing/2014/main" id="{22F3843B-A2A0-FD2E-A97C-5B09E8035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9513" y="4711700"/>
            <a:ext cx="1401762"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7665D89-ACF8-3368-EC1E-BA024902CDC3}"/>
              </a:ext>
            </a:extLst>
          </p:cNvPr>
          <p:cNvSpPr txBox="1">
            <a:spLocks noChangeArrowheads="1"/>
          </p:cNvSpPr>
          <p:nvPr/>
        </p:nvSpPr>
        <p:spPr bwMode="auto">
          <a:xfrm>
            <a:off x="5486400" y="960438"/>
            <a:ext cx="1828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Ernest Hemingway</a:t>
            </a:r>
            <a:endParaRPr lang="en-US" altLang="en-US" sz="1800">
              <a:solidFill>
                <a:srgbClr val="FF0000"/>
              </a:solidFill>
            </a:endParaRPr>
          </a:p>
          <a:p>
            <a:pPr algn="ctr" eaLnBrk="1" hangingPunct="1">
              <a:spcBef>
                <a:spcPct val="0"/>
              </a:spcBef>
              <a:buFontTx/>
              <a:buNone/>
            </a:pPr>
            <a:r>
              <a:rPr lang="en-US" altLang="en-US" sz="1800"/>
              <a:t>Wrote about W.W. I experiences in ‘</a:t>
            </a:r>
            <a:r>
              <a:rPr lang="en-US" altLang="en-US" sz="1800" b="1">
                <a:solidFill>
                  <a:srgbClr val="FF0000"/>
                </a:solidFill>
              </a:rPr>
              <a:t>A Farewell to Arms</a:t>
            </a:r>
            <a:r>
              <a:rPr lang="en-US" altLang="en-US" sz="1800"/>
              <a:t>’</a:t>
            </a:r>
            <a:endParaRPr lang="en-US" altLang="en-US" sz="1800" b="1">
              <a:solidFill>
                <a:srgbClr val="FF0000"/>
              </a:solidFill>
            </a:endParaRPr>
          </a:p>
        </p:txBody>
      </p:sp>
      <p:sp>
        <p:nvSpPr>
          <p:cNvPr id="9" name="TextBox 8">
            <a:extLst>
              <a:ext uri="{FF2B5EF4-FFF2-40B4-BE49-F238E27FC236}">
                <a16:creationId xmlns:a16="http://schemas.microsoft.com/office/drawing/2014/main" id="{B595ADD0-8CBB-78AC-F91E-B0A24318BCDE}"/>
              </a:ext>
            </a:extLst>
          </p:cNvPr>
          <p:cNvSpPr txBox="1">
            <a:spLocks noChangeArrowheads="1"/>
          </p:cNvSpPr>
          <p:nvPr/>
        </p:nvSpPr>
        <p:spPr bwMode="auto">
          <a:xfrm>
            <a:off x="5502275" y="2992438"/>
            <a:ext cx="1828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Sinclair Lewis</a:t>
            </a:r>
          </a:p>
          <a:p>
            <a:pPr algn="ctr" eaLnBrk="1" hangingPunct="1">
              <a:spcBef>
                <a:spcPct val="0"/>
              </a:spcBef>
              <a:buFontTx/>
              <a:buNone/>
            </a:pPr>
            <a:r>
              <a:rPr lang="en-US" altLang="en-US" sz="1800"/>
              <a:t>Ridiculed the narrowness and hypocrisy of American life in ‘</a:t>
            </a:r>
            <a:r>
              <a:rPr lang="en-US" altLang="en-US" sz="1800" b="1">
                <a:solidFill>
                  <a:srgbClr val="FF0000"/>
                </a:solidFill>
              </a:rPr>
              <a:t>Main Street</a:t>
            </a:r>
            <a:r>
              <a:rPr lang="en-US" altLang="en-US" sz="1800"/>
              <a:t>’</a:t>
            </a:r>
          </a:p>
        </p:txBody>
      </p:sp>
      <p:sp>
        <p:nvSpPr>
          <p:cNvPr id="10" name="TextBox 9">
            <a:extLst>
              <a:ext uri="{FF2B5EF4-FFF2-40B4-BE49-F238E27FC236}">
                <a16:creationId xmlns:a16="http://schemas.microsoft.com/office/drawing/2014/main" id="{C6A90190-C388-A0EA-ABBE-C93B23C403FA}"/>
              </a:ext>
            </a:extLst>
          </p:cNvPr>
          <p:cNvSpPr txBox="1">
            <a:spLocks noChangeArrowheads="1"/>
          </p:cNvSpPr>
          <p:nvPr/>
        </p:nvSpPr>
        <p:spPr bwMode="auto">
          <a:xfrm>
            <a:off x="5486400" y="5162550"/>
            <a:ext cx="1828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F. Scott Fitzgerald</a:t>
            </a:r>
          </a:p>
          <a:p>
            <a:pPr algn="ctr" eaLnBrk="1" hangingPunct="1">
              <a:spcBef>
                <a:spcPct val="0"/>
              </a:spcBef>
              <a:buFontTx/>
              <a:buNone/>
            </a:pPr>
            <a:r>
              <a:rPr lang="en-US" altLang="en-US" sz="1800"/>
              <a:t>About rich, but unhappy man in ‘</a:t>
            </a:r>
            <a:r>
              <a:rPr lang="en-US" altLang="en-US" sz="1800" b="1">
                <a:solidFill>
                  <a:srgbClr val="FF0000"/>
                </a:solidFill>
              </a:rPr>
              <a:t>Great Gatsby</a:t>
            </a:r>
            <a:r>
              <a:rPr lang="en-US" altLang="en-US" sz="1800"/>
              <a:t>’</a:t>
            </a:r>
          </a:p>
        </p:txBody>
      </p:sp>
      <p:pic>
        <p:nvPicPr>
          <p:cNvPr id="81931" name="Picture 11">
            <a:extLst>
              <a:ext uri="{FF2B5EF4-FFF2-40B4-BE49-F238E27FC236}">
                <a16:creationId xmlns:a16="http://schemas.microsoft.com/office/drawing/2014/main" id="{2A526280-14BF-17A9-2DD4-89160357D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5573713"/>
            <a:ext cx="61912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AB965E01-CA7F-2F69-2981-E29A8FED5B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650" y="519113"/>
            <a:ext cx="38957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43011">
                                            <p:txEl>
                                              <p:pRg st="0" end="0"/>
                                            </p:txEl>
                                          </p:spTgt>
                                        </p:tgtEl>
                                        <p:attrNameLst>
                                          <p:attrName>style.visibility</p:attrName>
                                        </p:attrNameLst>
                                      </p:cBhvr>
                                      <p:to>
                                        <p:strVal val="visible"/>
                                      </p:to>
                                    </p:set>
                                    <p:animEffect transition="in" filter="wipe(up)">
                                      <p:cBhvr>
                                        <p:cTn id="12" dur="2000"/>
                                        <p:tgtEl>
                                          <p:spTgt spid="43011">
                                            <p:txEl>
                                              <p:pRg st="0" end="0"/>
                                            </p:txEl>
                                          </p:spTgt>
                                        </p:tgtEl>
                                      </p:cBhvr>
                                    </p:animEffect>
                                  </p:childTnLst>
                                </p:cTn>
                              </p:par>
                            </p:childTnLst>
                          </p:cTn>
                        </p:par>
                        <p:par>
                          <p:cTn id="13" fill="hold" nodeType="afterGroup">
                            <p:stCondLst>
                              <p:cond delay="2500"/>
                            </p:stCondLst>
                            <p:childTnLst>
                              <p:par>
                                <p:cTn id="14" presetID="22" presetClass="entr" presetSubtype="1" fill="hold" nodeType="afterEffect">
                                  <p:stCondLst>
                                    <p:cond delay="1500"/>
                                  </p:stCondLst>
                                  <p:childTnLst>
                                    <p:set>
                                      <p:cBhvr>
                                        <p:cTn id="15" dur="1" fill="hold">
                                          <p:stCondLst>
                                            <p:cond delay="0"/>
                                          </p:stCondLst>
                                        </p:cTn>
                                        <p:tgtEl>
                                          <p:spTgt spid="43011">
                                            <p:txEl>
                                              <p:pRg st="1" end="1"/>
                                            </p:txEl>
                                          </p:spTgt>
                                        </p:tgtEl>
                                        <p:attrNameLst>
                                          <p:attrName>style.visibility</p:attrName>
                                        </p:attrNameLst>
                                      </p:cBhvr>
                                      <p:to>
                                        <p:strVal val="visible"/>
                                      </p:to>
                                    </p:set>
                                    <p:animEffect transition="in" filter="wipe(up)">
                                      <p:cBhvr>
                                        <p:cTn id="16" dur="2000"/>
                                        <p:tgtEl>
                                          <p:spTgt spid="43011">
                                            <p:txEl>
                                              <p:pRg st="1" end="1"/>
                                            </p:txEl>
                                          </p:spTgt>
                                        </p:tgtEl>
                                      </p:cBhvr>
                                    </p:animEffect>
                                  </p:childTnLst>
                                </p:cTn>
                              </p:par>
                            </p:childTnLst>
                          </p:cTn>
                        </p:par>
                        <p:par>
                          <p:cTn id="17" fill="hold" nodeType="afterGroup">
                            <p:stCondLst>
                              <p:cond delay="6000"/>
                            </p:stCondLst>
                            <p:childTnLst>
                              <p:par>
                                <p:cTn id="18" presetID="22" presetClass="entr" presetSubtype="1" fill="hold" nodeType="afterEffect">
                                  <p:stCondLst>
                                    <p:cond delay="1500"/>
                                  </p:stCondLst>
                                  <p:childTnLst>
                                    <p:set>
                                      <p:cBhvr>
                                        <p:cTn id="19" dur="1" fill="hold">
                                          <p:stCondLst>
                                            <p:cond delay="0"/>
                                          </p:stCondLst>
                                        </p:cTn>
                                        <p:tgtEl>
                                          <p:spTgt spid="43011">
                                            <p:txEl>
                                              <p:pRg st="2" end="2"/>
                                            </p:txEl>
                                          </p:spTgt>
                                        </p:tgtEl>
                                        <p:attrNameLst>
                                          <p:attrName>style.visibility</p:attrName>
                                        </p:attrNameLst>
                                      </p:cBhvr>
                                      <p:to>
                                        <p:strVal val="visible"/>
                                      </p:to>
                                    </p:set>
                                    <p:animEffect transition="in" filter="wipe(up)">
                                      <p:cBhvr>
                                        <p:cTn id="20" dur="2000"/>
                                        <p:tgtEl>
                                          <p:spTgt spid="4301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43012"/>
                                        </p:tgtEl>
                                        <p:attrNameLst>
                                          <p:attrName>style.visibility</p:attrName>
                                        </p:attrNameLst>
                                      </p:cBhvr>
                                      <p:to>
                                        <p:strVal val="visible"/>
                                      </p:to>
                                    </p:set>
                                    <p:animEffect transition="in" filter="circle(in)">
                                      <p:cBhvr>
                                        <p:cTn id="25" dur="2000"/>
                                        <p:tgtEl>
                                          <p:spTgt spid="43012"/>
                                        </p:tgtEl>
                                      </p:cBhvr>
                                    </p:animEffect>
                                  </p:childTnLst>
                                </p:cTn>
                              </p:par>
                              <p:par>
                                <p:cTn id="26" presetID="31" presetClass="entr" presetSubtype="0" fill="hold" nodeType="with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 calcmode="lin" valueType="num">
                                      <p:cBhvr>
                                        <p:cTn id="28"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2">
                                            <p:txEl>
                                              <p:pRg st="0" end="0"/>
                                            </p:txEl>
                                          </p:spTgt>
                                        </p:tgtEl>
                                      </p:cBhvr>
                                    </p:animEffect>
                                  </p:childTnLst>
                                </p:cTn>
                              </p:par>
                              <p:par>
                                <p:cTn id="32" presetID="31" presetClass="entr" presetSubtype="0" fill="hold" nodeType="with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 calcmode="lin" valueType="num">
                                      <p:cBhvr>
                                        <p:cTn id="34"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5"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36"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37" dur="1000"/>
                                        <p:tgtEl>
                                          <p:spTgt spid="2">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nodeType="clickEffect">
                                  <p:stCondLst>
                                    <p:cond delay="0"/>
                                  </p:stCondLst>
                                  <p:childTnLst>
                                    <p:set>
                                      <p:cBhvr>
                                        <p:cTn id="41" dur="1" fill="hold">
                                          <p:stCondLst>
                                            <p:cond delay="0"/>
                                          </p:stCondLst>
                                        </p:cTn>
                                        <p:tgtEl>
                                          <p:spTgt spid="43013"/>
                                        </p:tgtEl>
                                        <p:attrNameLst>
                                          <p:attrName>style.visibility</p:attrName>
                                        </p:attrNameLst>
                                      </p:cBhvr>
                                      <p:to>
                                        <p:strVal val="visible"/>
                                      </p:to>
                                    </p:set>
                                    <p:animEffect transition="in" filter="circle(in)">
                                      <p:cBhvr>
                                        <p:cTn id="42" dur="2000"/>
                                        <p:tgtEl>
                                          <p:spTgt spid="43013"/>
                                        </p:tgtEl>
                                      </p:cBhvr>
                                    </p:animEffect>
                                  </p:childTnLst>
                                </p:cTn>
                              </p:par>
                              <p:par>
                                <p:cTn id="43" presetID="31" presetClass="entr" presetSubtype="0" fill="hold" nodeType="with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 calcmode="lin" valueType="num">
                                      <p:cBhvr>
                                        <p:cTn id="45"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9">
                                            <p:txEl>
                                              <p:pRg st="0" end="0"/>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anim calcmode="lin" valueType="num">
                                      <p:cBhvr>
                                        <p:cTn id="51"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52"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53"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54" dur="1000"/>
                                        <p:tgtEl>
                                          <p:spTgt spid="9">
                                            <p:txEl>
                                              <p:pRg st="1" end="1"/>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6" presetClass="entr" presetSubtype="16" fill="hold" nodeType="clickEffect">
                                  <p:stCondLst>
                                    <p:cond delay="0"/>
                                  </p:stCondLst>
                                  <p:childTnLst>
                                    <p:set>
                                      <p:cBhvr>
                                        <p:cTn id="58" dur="1" fill="hold">
                                          <p:stCondLst>
                                            <p:cond delay="0"/>
                                          </p:stCondLst>
                                        </p:cTn>
                                        <p:tgtEl>
                                          <p:spTgt spid="43014"/>
                                        </p:tgtEl>
                                        <p:attrNameLst>
                                          <p:attrName>style.visibility</p:attrName>
                                        </p:attrNameLst>
                                      </p:cBhvr>
                                      <p:to>
                                        <p:strVal val="visible"/>
                                      </p:to>
                                    </p:set>
                                    <p:animEffect transition="in" filter="circle(in)">
                                      <p:cBhvr>
                                        <p:cTn id="59" dur="2000"/>
                                        <p:tgtEl>
                                          <p:spTgt spid="43014"/>
                                        </p:tgtEl>
                                      </p:cBhvr>
                                    </p:animEffect>
                                  </p:childTnLst>
                                </p:cTn>
                              </p:par>
                              <p:par>
                                <p:cTn id="60" presetID="31" presetClass="entr" presetSubtype="0" fill="hold" nodeType="with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 calcmode="lin" valueType="num">
                                      <p:cBhvr>
                                        <p:cTn id="62"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63"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64"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65" dur="1000"/>
                                        <p:tgtEl>
                                          <p:spTgt spid="10">
                                            <p:txEl>
                                              <p:pRg st="0" end="0"/>
                                            </p:txEl>
                                          </p:spTgt>
                                        </p:tgtEl>
                                      </p:cBhvr>
                                    </p:animEffect>
                                  </p:childTnLst>
                                </p:cTn>
                              </p:par>
                              <p:par>
                                <p:cTn id="66" presetID="31" presetClass="entr" presetSubtype="0" fill="hold" nodeType="withEffect">
                                  <p:stCondLst>
                                    <p:cond delay="0"/>
                                  </p:stCondLst>
                                  <p:childTnLst>
                                    <p:set>
                                      <p:cBhvr>
                                        <p:cTn id="67" dur="1" fill="hold">
                                          <p:stCondLst>
                                            <p:cond delay="0"/>
                                          </p:stCondLst>
                                        </p:cTn>
                                        <p:tgtEl>
                                          <p:spTgt spid="10">
                                            <p:txEl>
                                              <p:pRg st="1" end="1"/>
                                            </p:txEl>
                                          </p:spTgt>
                                        </p:tgtEl>
                                        <p:attrNameLst>
                                          <p:attrName>style.visibility</p:attrName>
                                        </p:attrNameLst>
                                      </p:cBhvr>
                                      <p:to>
                                        <p:strVal val="visible"/>
                                      </p:to>
                                    </p:set>
                                    <p:anim calcmode="lin" valueType="num">
                                      <p:cBhvr>
                                        <p:cTn id="68"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69"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70"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71" dur="1000"/>
                                        <p:tgtEl>
                                          <p:spTgt spid="10">
                                            <p:txEl>
                                              <p:pRg st="1" end="1"/>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2" presetClass="entr" presetSubtype="0" fill="hold" nodeType="clickEffect">
                                  <p:stCondLst>
                                    <p:cond delay="0"/>
                                  </p:stCondLst>
                                  <p:childTnLst>
                                    <p:set>
                                      <p:cBhvr>
                                        <p:cTn id="75" dur="1" fill="hold">
                                          <p:stCondLst>
                                            <p:cond delay="0"/>
                                          </p:stCondLst>
                                        </p:cTn>
                                        <p:tgtEl>
                                          <p:spTgt spid="81931"/>
                                        </p:tgtEl>
                                        <p:attrNameLst>
                                          <p:attrName>style.visibility</p:attrName>
                                        </p:attrNameLst>
                                      </p:cBhvr>
                                      <p:to>
                                        <p:strVal val="visible"/>
                                      </p:to>
                                    </p:set>
                                    <p:animEffect transition="in" filter="fade">
                                      <p:cBhvr>
                                        <p:cTn id="76" dur="1000"/>
                                        <p:tgtEl>
                                          <p:spTgt spid="81931"/>
                                        </p:tgtEl>
                                      </p:cBhvr>
                                    </p:animEffect>
                                    <p:anim calcmode="lin" valueType="num">
                                      <p:cBhvr>
                                        <p:cTn id="77" dur="1000" fill="hold"/>
                                        <p:tgtEl>
                                          <p:spTgt spid="81931"/>
                                        </p:tgtEl>
                                        <p:attrNameLst>
                                          <p:attrName>ppt_x</p:attrName>
                                        </p:attrNameLst>
                                      </p:cBhvr>
                                      <p:tavLst>
                                        <p:tav tm="0">
                                          <p:val>
                                            <p:strVal val="#ppt_x"/>
                                          </p:val>
                                        </p:tav>
                                        <p:tav tm="100000">
                                          <p:val>
                                            <p:strVal val="#ppt_x"/>
                                          </p:val>
                                        </p:tav>
                                      </p:tavLst>
                                    </p:anim>
                                    <p:anim calcmode="lin" valueType="num">
                                      <p:cBhvr>
                                        <p:cTn id="78" dur="1000" fill="hold"/>
                                        <p:tgtEl>
                                          <p:spTgt spid="81931"/>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1000"/>
                                        <p:tgtEl>
                                          <p:spTgt spid="3"/>
                                        </p:tgtEl>
                                      </p:cBhvr>
                                    </p:animEffect>
                                    <p:anim calcmode="lin" valueType="num">
                                      <p:cBhvr>
                                        <p:cTn id="84" dur="1000" fill="hold"/>
                                        <p:tgtEl>
                                          <p:spTgt spid="3"/>
                                        </p:tgtEl>
                                        <p:attrNameLst>
                                          <p:attrName>ppt_x</p:attrName>
                                        </p:attrNameLst>
                                      </p:cBhvr>
                                      <p:tavLst>
                                        <p:tav tm="0">
                                          <p:val>
                                            <p:strVal val="#ppt_x"/>
                                          </p:val>
                                        </p:tav>
                                        <p:tav tm="100000">
                                          <p:val>
                                            <p:strVal val="#ppt_x"/>
                                          </p:val>
                                        </p:tav>
                                      </p:tavLst>
                                    </p:anim>
                                    <p:anim calcmode="lin" valueType="num">
                                      <p:cBhvr>
                                        <p:cTn id="8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Title 1">
            <a:extLst>
              <a:ext uri="{FF2B5EF4-FFF2-40B4-BE49-F238E27FC236}">
                <a16:creationId xmlns:a16="http://schemas.microsoft.com/office/drawing/2014/main" id="{DEA5487F-7BF1-E709-A7A4-9F2933A61462}"/>
              </a:ext>
            </a:extLst>
          </p:cNvPr>
          <p:cNvSpPr>
            <a:spLocks noGrp="1" noChangeArrowheads="1"/>
          </p:cNvSpPr>
          <p:nvPr>
            <p:ph type="title"/>
          </p:nvPr>
        </p:nvSpPr>
        <p:spPr>
          <a:xfrm>
            <a:off x="2133600" y="152400"/>
            <a:ext cx="4267200" cy="381000"/>
          </a:xfrm>
        </p:spPr>
        <p:txBody>
          <a:bodyPr/>
          <a:lstStyle/>
          <a:p>
            <a:r>
              <a:rPr lang="en-US" altLang="en-US" sz="2800" b="1"/>
              <a:t>An EOC Moment</a:t>
            </a:r>
          </a:p>
        </p:txBody>
      </p:sp>
      <p:sp>
        <p:nvSpPr>
          <p:cNvPr id="4" name="Rectangle 3">
            <a:extLst>
              <a:ext uri="{FF2B5EF4-FFF2-40B4-BE49-F238E27FC236}">
                <a16:creationId xmlns:a16="http://schemas.microsoft.com/office/drawing/2014/main" id="{A98BD5E7-2DCB-0771-225B-8749935DA70C}"/>
              </a:ext>
            </a:extLst>
          </p:cNvPr>
          <p:cNvSpPr/>
          <p:nvPr/>
        </p:nvSpPr>
        <p:spPr>
          <a:xfrm>
            <a:off x="304800" y="1828800"/>
            <a:ext cx="8839200" cy="2678113"/>
          </a:xfrm>
          <a:prstGeom prst="rect">
            <a:avLst/>
          </a:prstGeom>
        </p:spPr>
        <p:txBody>
          <a:bodyPr>
            <a:spAutoFit/>
          </a:bodyPr>
          <a:lstStyle/>
          <a:p>
            <a:pPr>
              <a:defRPr/>
            </a:pPr>
            <a:r>
              <a:rPr lang="en-US" sz="2400" dirty="0"/>
              <a:t>In the 1920s, authors such as F. Scott Fitzgerald, Ernest Hemingway, and Sinclair Lewis wrote primarily about </a:t>
            </a:r>
          </a:p>
          <a:p>
            <a:pPr>
              <a:defRPr/>
            </a:pPr>
            <a:endParaRPr lang="en-US" sz="2400" dirty="0"/>
          </a:p>
          <a:p>
            <a:pPr marL="457200" indent="-457200">
              <a:buFontTx/>
              <a:buAutoNum type="arabicParenBoth"/>
              <a:defRPr/>
            </a:pPr>
            <a:r>
              <a:rPr lang="en-US" sz="2400" dirty="0"/>
              <a:t>the intolerance of the Ku Klux Klan </a:t>
            </a:r>
          </a:p>
          <a:p>
            <a:pPr marL="457200" indent="-457200">
              <a:buFontTx/>
              <a:buAutoNum type="arabicParenBoth"/>
              <a:defRPr/>
            </a:pPr>
            <a:r>
              <a:rPr lang="en-US" sz="2400" dirty="0"/>
              <a:t>post–World War I disillusionment and materialism </a:t>
            </a:r>
          </a:p>
          <a:p>
            <a:pPr marL="457200" indent="-457200">
              <a:buFontTx/>
              <a:buAutoNum type="arabicParenBoth"/>
              <a:defRPr/>
            </a:pPr>
            <a:r>
              <a:rPr lang="en-US" sz="2400" dirty="0"/>
              <a:t>the failure of cultural pluralism </a:t>
            </a:r>
          </a:p>
          <a:p>
            <a:pPr marL="457200" indent="-457200">
              <a:buFontTx/>
              <a:buAutoNum type="arabicParenBoth"/>
              <a:defRPr/>
            </a:pPr>
            <a:r>
              <a:rPr lang="en-US" sz="2400" dirty="0"/>
              <a:t>the lack of educational opportunities for younger Americans</a:t>
            </a:r>
          </a:p>
        </p:txBody>
      </p:sp>
      <p:sp>
        <p:nvSpPr>
          <p:cNvPr id="5" name="Oval 4">
            <a:extLst>
              <a:ext uri="{FF2B5EF4-FFF2-40B4-BE49-F238E27FC236}">
                <a16:creationId xmlns:a16="http://schemas.microsoft.com/office/drawing/2014/main" id="{DA272ABD-D335-2393-7987-F2B47CC01AF9}"/>
              </a:ext>
            </a:extLst>
          </p:cNvPr>
          <p:cNvSpPr/>
          <p:nvPr/>
        </p:nvSpPr>
        <p:spPr>
          <a:xfrm>
            <a:off x="323850" y="3348038"/>
            <a:ext cx="503238" cy="419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4C3A2A54-A028-45E3-021A-48FC034DA1E3}"/>
              </a:ext>
            </a:extLst>
          </p:cNvPr>
          <p:cNvSpPr>
            <a:spLocks noGrp="1" noChangeArrowheads="1"/>
          </p:cNvSpPr>
          <p:nvPr>
            <p:ph type="title"/>
          </p:nvPr>
        </p:nvSpPr>
        <p:spPr>
          <a:xfrm>
            <a:off x="0" y="0"/>
            <a:ext cx="5770563" cy="396875"/>
          </a:xfrm>
        </p:spPr>
        <p:txBody>
          <a:bodyPr/>
          <a:lstStyle/>
          <a:p>
            <a:r>
              <a:rPr lang="en-US" altLang="en-US" sz="2800"/>
              <a:t>Youth and the </a:t>
            </a:r>
            <a:r>
              <a:rPr lang="en-US" altLang="en-US" sz="2800" b="1"/>
              <a:t>Lost Generation</a:t>
            </a:r>
          </a:p>
        </p:txBody>
      </p:sp>
      <p:sp>
        <p:nvSpPr>
          <p:cNvPr id="40963" name="Content Placeholder 2">
            <a:extLst>
              <a:ext uri="{FF2B5EF4-FFF2-40B4-BE49-F238E27FC236}">
                <a16:creationId xmlns:a16="http://schemas.microsoft.com/office/drawing/2014/main" id="{1E7226C2-EF8E-4414-1848-A11F03CA0898}"/>
              </a:ext>
            </a:extLst>
          </p:cNvPr>
          <p:cNvSpPr>
            <a:spLocks noGrp="1" noChangeArrowheads="1"/>
          </p:cNvSpPr>
          <p:nvPr>
            <p:ph idx="1"/>
          </p:nvPr>
        </p:nvSpPr>
        <p:spPr>
          <a:xfrm>
            <a:off x="0" y="533400"/>
            <a:ext cx="4267200" cy="6172200"/>
          </a:xfrm>
        </p:spPr>
        <p:txBody>
          <a:bodyPr/>
          <a:lstStyle/>
          <a:p>
            <a:r>
              <a:rPr lang="en-US" altLang="en-US" sz="2000"/>
              <a:t>During the 1920s, young adults were responsible for zany </a:t>
            </a:r>
            <a:r>
              <a:rPr lang="en-US" altLang="en-US" sz="2000" b="1">
                <a:solidFill>
                  <a:srgbClr val="FF0000"/>
                </a:solidFill>
              </a:rPr>
              <a:t>fads</a:t>
            </a:r>
            <a:r>
              <a:rPr lang="en-US" altLang="en-US" sz="2000"/>
              <a:t>, like flagpole sitting and marathon dancing.</a:t>
            </a:r>
          </a:p>
          <a:p>
            <a:r>
              <a:rPr lang="en-US" altLang="en-US" sz="2000"/>
              <a:t>Dances like the Charleston became wildly popular.</a:t>
            </a:r>
          </a:p>
          <a:p>
            <a:r>
              <a:rPr lang="en-US" altLang="en-US" sz="2000"/>
              <a:t>New words came into use:</a:t>
            </a:r>
          </a:p>
          <a:p>
            <a:pPr lvl="1"/>
            <a:r>
              <a:rPr lang="en-US" altLang="en-US" sz="2000" b="1"/>
              <a:t>Bootlegging</a:t>
            </a:r>
            <a:r>
              <a:rPr lang="en-US" altLang="en-US" sz="2000"/>
              <a:t> – hiding booze in your boot or pant leg.</a:t>
            </a:r>
          </a:p>
          <a:p>
            <a:pPr lvl="1"/>
            <a:r>
              <a:rPr lang="en-US" altLang="en-US" sz="2000" b="1"/>
              <a:t>Speakeasies</a:t>
            </a:r>
            <a:r>
              <a:rPr lang="en-US" altLang="en-US" sz="2000"/>
              <a:t> – place to buy illegal booze.</a:t>
            </a:r>
          </a:p>
          <a:p>
            <a:pPr lvl="1"/>
            <a:r>
              <a:rPr lang="en-US" altLang="en-US" sz="2000" b="1"/>
              <a:t>Flat Tire </a:t>
            </a:r>
            <a:r>
              <a:rPr lang="en-US" altLang="en-US" sz="2000"/>
              <a:t>– dull, or boring person</a:t>
            </a:r>
          </a:p>
          <a:p>
            <a:pPr lvl="1"/>
            <a:r>
              <a:rPr lang="en-US" altLang="en-US" sz="2000" b="1"/>
              <a:t>Gam</a:t>
            </a:r>
            <a:r>
              <a:rPr lang="en-US" altLang="en-US" sz="2000"/>
              <a:t> – a girl’s leg</a:t>
            </a:r>
          </a:p>
          <a:p>
            <a:pPr lvl="1"/>
            <a:r>
              <a:rPr lang="en-US" altLang="en-US" sz="2000" b="1"/>
              <a:t>Jake</a:t>
            </a:r>
            <a:r>
              <a:rPr lang="en-US" altLang="en-US" sz="2000"/>
              <a:t> – okay</a:t>
            </a:r>
          </a:p>
          <a:p>
            <a:pPr lvl="1"/>
            <a:r>
              <a:rPr lang="en-US" altLang="en-US" sz="2000" b="1"/>
              <a:t>Spifflicated</a:t>
            </a:r>
            <a:r>
              <a:rPr lang="en-US" altLang="en-US" sz="2000"/>
              <a:t> - drunk</a:t>
            </a:r>
          </a:p>
          <a:p>
            <a:pPr lvl="1"/>
            <a:r>
              <a:rPr lang="en-US" altLang="en-US" sz="2000" b="1"/>
              <a:t>White Cow </a:t>
            </a:r>
            <a:r>
              <a:rPr lang="en-US" altLang="en-US" sz="2000"/>
              <a:t>– a vanilla milkshake</a:t>
            </a:r>
          </a:p>
        </p:txBody>
      </p:sp>
      <p:pic>
        <p:nvPicPr>
          <p:cNvPr id="40964" name="Picture 4">
            <a:extLst>
              <a:ext uri="{FF2B5EF4-FFF2-40B4-BE49-F238E27FC236}">
                <a16:creationId xmlns:a16="http://schemas.microsoft.com/office/drawing/2014/main" id="{54C0B908-B85B-B335-6786-D6AEA6E29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25" y="4038600"/>
            <a:ext cx="1655763" cy="2433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a:extLst>
              <a:ext uri="{FF2B5EF4-FFF2-40B4-BE49-F238E27FC236}">
                <a16:creationId xmlns:a16="http://schemas.microsoft.com/office/drawing/2014/main" id="{E351D673-CBC4-E697-2F2D-405287224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8113" y="4343400"/>
            <a:ext cx="3252787" cy="2128838"/>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7030" name="CWHxKgfk2zI">
            <a:extLst>
              <a:ext uri="{FF2B5EF4-FFF2-40B4-BE49-F238E27FC236}">
                <a16:creationId xmlns:a16="http://schemas.microsoft.com/office/drawing/2014/main" id="{37F06256-43E9-30C5-82C5-D4B468B8CE90}"/>
              </a:ext>
            </a:extLst>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4227513" y="381000"/>
            <a:ext cx="4905375"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0-#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40963">
                                            <p:txEl>
                                              <p:pRg st="0" end="0"/>
                                            </p:txEl>
                                          </p:spTgt>
                                        </p:tgtEl>
                                        <p:attrNameLst>
                                          <p:attrName>style.visibility</p:attrName>
                                        </p:attrNameLst>
                                      </p:cBhvr>
                                      <p:to>
                                        <p:strVal val="visible"/>
                                      </p:to>
                                    </p:set>
                                    <p:animEffect transition="in" filter="wipe(up)">
                                      <p:cBhvr>
                                        <p:cTn id="12" dur="2000"/>
                                        <p:tgtEl>
                                          <p:spTgt spid="40963">
                                            <p:txEl>
                                              <p:pRg st="0" end="0"/>
                                            </p:txEl>
                                          </p:spTgt>
                                        </p:tgtEl>
                                      </p:cBhvr>
                                    </p:animEffect>
                                  </p:childTnLst>
                                </p:cTn>
                              </p:par>
                            </p:childTnLst>
                          </p:cTn>
                        </p:par>
                        <p:par>
                          <p:cTn id="13" fill="hold" nodeType="afterGroup">
                            <p:stCondLst>
                              <p:cond delay="2500"/>
                            </p:stCondLst>
                            <p:childTnLst>
                              <p:par>
                                <p:cTn id="14" presetID="22" presetClass="entr" presetSubtype="1" fill="hold" nodeType="afterEffect">
                                  <p:stCondLst>
                                    <p:cond delay="0"/>
                                  </p:stCondLst>
                                  <p:childTnLst>
                                    <p:set>
                                      <p:cBhvr>
                                        <p:cTn id="15" dur="1" fill="hold">
                                          <p:stCondLst>
                                            <p:cond delay="0"/>
                                          </p:stCondLst>
                                        </p:cTn>
                                        <p:tgtEl>
                                          <p:spTgt spid="40963">
                                            <p:txEl>
                                              <p:pRg st="1" end="1"/>
                                            </p:txEl>
                                          </p:spTgt>
                                        </p:tgtEl>
                                        <p:attrNameLst>
                                          <p:attrName>style.visibility</p:attrName>
                                        </p:attrNameLst>
                                      </p:cBhvr>
                                      <p:to>
                                        <p:strVal val="visible"/>
                                      </p:to>
                                    </p:set>
                                    <p:animEffect transition="in" filter="wipe(up)">
                                      <p:cBhvr>
                                        <p:cTn id="16" dur="2000"/>
                                        <p:tgtEl>
                                          <p:spTgt spid="40963">
                                            <p:txEl>
                                              <p:pRg st="1" end="1"/>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40964"/>
                                        </p:tgtEl>
                                        <p:attrNameLst>
                                          <p:attrName>style.visibility</p:attrName>
                                        </p:attrNameLst>
                                      </p:cBhvr>
                                      <p:to>
                                        <p:strVal val="visible"/>
                                      </p:to>
                                    </p:set>
                                    <p:animEffect transition="in" filter="circle(in)">
                                      <p:cBhvr>
                                        <p:cTn id="19" dur="2000"/>
                                        <p:tgtEl>
                                          <p:spTgt spid="40964"/>
                                        </p:tgtEl>
                                      </p:cBhvr>
                                    </p:animEffect>
                                  </p:childTnLst>
                                </p:cTn>
                              </p:par>
                            </p:childTnLst>
                          </p:cTn>
                        </p:par>
                        <p:par>
                          <p:cTn id="20" fill="hold" nodeType="afterGroup">
                            <p:stCondLst>
                              <p:cond delay="4500"/>
                            </p:stCondLst>
                            <p:childTnLst>
                              <p:par>
                                <p:cTn id="21" presetID="6" presetClass="entr" presetSubtype="16" fill="hold" nodeType="afterEffect">
                                  <p:stCondLst>
                                    <p:cond delay="0"/>
                                  </p:stCondLst>
                                  <p:childTnLst>
                                    <p:set>
                                      <p:cBhvr>
                                        <p:cTn id="22" dur="1" fill="hold">
                                          <p:stCondLst>
                                            <p:cond delay="0"/>
                                          </p:stCondLst>
                                        </p:cTn>
                                        <p:tgtEl>
                                          <p:spTgt spid="40965"/>
                                        </p:tgtEl>
                                        <p:attrNameLst>
                                          <p:attrName>style.visibility</p:attrName>
                                        </p:attrNameLst>
                                      </p:cBhvr>
                                      <p:to>
                                        <p:strVal val="visible"/>
                                      </p:to>
                                    </p:set>
                                    <p:animEffect transition="in" filter="circle(in)">
                                      <p:cBhvr>
                                        <p:cTn id="23" dur="2000"/>
                                        <p:tgtEl>
                                          <p:spTgt spid="4096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0963">
                                            <p:txEl>
                                              <p:pRg st="2" end="2"/>
                                            </p:txEl>
                                          </p:spTgt>
                                        </p:tgtEl>
                                        <p:attrNameLst>
                                          <p:attrName>style.visibility</p:attrName>
                                        </p:attrNameLst>
                                      </p:cBhvr>
                                      <p:to>
                                        <p:strVal val="visible"/>
                                      </p:to>
                                    </p:set>
                                    <p:animEffect transition="in" filter="wipe(up)">
                                      <p:cBhvr>
                                        <p:cTn id="28" dur="500"/>
                                        <p:tgtEl>
                                          <p:spTgt spid="40963">
                                            <p:txEl>
                                              <p:pRg st="2" end="2"/>
                                            </p:txEl>
                                          </p:spTgt>
                                        </p:tgtEl>
                                      </p:cBhvr>
                                    </p:animEffect>
                                  </p:childTnLst>
                                </p:cTn>
                              </p:par>
                            </p:childTnLst>
                          </p:cTn>
                        </p:par>
                        <p:par>
                          <p:cTn id="29" fill="hold" nodeType="afterGroup">
                            <p:stCondLst>
                              <p:cond delay="500"/>
                            </p:stCondLst>
                            <p:childTnLst>
                              <p:par>
                                <p:cTn id="30" presetID="22" presetClass="entr" presetSubtype="1" fill="hold" nodeType="afterEffect">
                                  <p:stCondLst>
                                    <p:cond delay="0"/>
                                  </p:stCondLst>
                                  <p:childTnLst>
                                    <p:set>
                                      <p:cBhvr>
                                        <p:cTn id="31" dur="1" fill="hold">
                                          <p:stCondLst>
                                            <p:cond delay="0"/>
                                          </p:stCondLst>
                                        </p:cTn>
                                        <p:tgtEl>
                                          <p:spTgt spid="40963">
                                            <p:txEl>
                                              <p:pRg st="3" end="3"/>
                                            </p:txEl>
                                          </p:spTgt>
                                        </p:tgtEl>
                                        <p:attrNameLst>
                                          <p:attrName>style.visibility</p:attrName>
                                        </p:attrNameLst>
                                      </p:cBhvr>
                                      <p:to>
                                        <p:strVal val="visible"/>
                                      </p:to>
                                    </p:set>
                                    <p:animEffect transition="in" filter="wipe(up)">
                                      <p:cBhvr>
                                        <p:cTn id="32" dur="2000"/>
                                        <p:tgtEl>
                                          <p:spTgt spid="40963">
                                            <p:txEl>
                                              <p:pRg st="3" end="3"/>
                                            </p:txEl>
                                          </p:spTgt>
                                        </p:tgtEl>
                                      </p:cBhvr>
                                    </p:animEffect>
                                  </p:childTnLst>
                                </p:cTn>
                              </p:par>
                            </p:childTnLst>
                          </p:cTn>
                        </p:par>
                        <p:par>
                          <p:cTn id="33" fill="hold" nodeType="afterGroup">
                            <p:stCondLst>
                              <p:cond delay="2500"/>
                            </p:stCondLst>
                            <p:childTnLst>
                              <p:par>
                                <p:cTn id="34" presetID="22" presetClass="entr" presetSubtype="1" fill="hold" nodeType="afterEffect">
                                  <p:stCondLst>
                                    <p:cond delay="0"/>
                                  </p:stCondLst>
                                  <p:childTnLst>
                                    <p:set>
                                      <p:cBhvr>
                                        <p:cTn id="35" dur="1" fill="hold">
                                          <p:stCondLst>
                                            <p:cond delay="0"/>
                                          </p:stCondLst>
                                        </p:cTn>
                                        <p:tgtEl>
                                          <p:spTgt spid="40963">
                                            <p:txEl>
                                              <p:pRg st="4" end="4"/>
                                            </p:txEl>
                                          </p:spTgt>
                                        </p:tgtEl>
                                        <p:attrNameLst>
                                          <p:attrName>style.visibility</p:attrName>
                                        </p:attrNameLst>
                                      </p:cBhvr>
                                      <p:to>
                                        <p:strVal val="visible"/>
                                      </p:to>
                                    </p:set>
                                    <p:animEffect transition="in" filter="wipe(up)">
                                      <p:cBhvr>
                                        <p:cTn id="36" dur="2000"/>
                                        <p:tgtEl>
                                          <p:spTgt spid="40963">
                                            <p:txEl>
                                              <p:pRg st="4" end="4"/>
                                            </p:txEl>
                                          </p:spTgt>
                                        </p:tgtEl>
                                      </p:cBhvr>
                                    </p:animEffect>
                                  </p:childTnLst>
                                </p:cTn>
                              </p:par>
                            </p:childTnLst>
                          </p:cTn>
                        </p:par>
                        <p:par>
                          <p:cTn id="37" fill="hold" nodeType="afterGroup">
                            <p:stCondLst>
                              <p:cond delay="4500"/>
                            </p:stCondLst>
                            <p:childTnLst>
                              <p:par>
                                <p:cTn id="38" presetID="22" presetClass="entr" presetSubtype="1" fill="hold" nodeType="afterEffect">
                                  <p:stCondLst>
                                    <p:cond delay="0"/>
                                  </p:stCondLst>
                                  <p:childTnLst>
                                    <p:set>
                                      <p:cBhvr>
                                        <p:cTn id="39" dur="1" fill="hold">
                                          <p:stCondLst>
                                            <p:cond delay="0"/>
                                          </p:stCondLst>
                                        </p:cTn>
                                        <p:tgtEl>
                                          <p:spTgt spid="40963">
                                            <p:txEl>
                                              <p:pRg st="5" end="5"/>
                                            </p:txEl>
                                          </p:spTgt>
                                        </p:tgtEl>
                                        <p:attrNameLst>
                                          <p:attrName>style.visibility</p:attrName>
                                        </p:attrNameLst>
                                      </p:cBhvr>
                                      <p:to>
                                        <p:strVal val="visible"/>
                                      </p:to>
                                    </p:set>
                                    <p:animEffect transition="in" filter="wipe(up)">
                                      <p:cBhvr>
                                        <p:cTn id="40" dur="2000"/>
                                        <p:tgtEl>
                                          <p:spTgt spid="40963">
                                            <p:txEl>
                                              <p:pRg st="5" end="5"/>
                                            </p:txEl>
                                          </p:spTgt>
                                        </p:tgtEl>
                                      </p:cBhvr>
                                    </p:animEffect>
                                  </p:childTnLst>
                                </p:cTn>
                              </p:par>
                            </p:childTnLst>
                          </p:cTn>
                        </p:par>
                        <p:par>
                          <p:cTn id="41" fill="hold" nodeType="afterGroup">
                            <p:stCondLst>
                              <p:cond delay="6500"/>
                            </p:stCondLst>
                            <p:childTnLst>
                              <p:par>
                                <p:cTn id="42" presetID="22" presetClass="entr" presetSubtype="1" fill="hold" nodeType="afterEffect">
                                  <p:stCondLst>
                                    <p:cond delay="0"/>
                                  </p:stCondLst>
                                  <p:childTnLst>
                                    <p:set>
                                      <p:cBhvr>
                                        <p:cTn id="43" dur="1" fill="hold">
                                          <p:stCondLst>
                                            <p:cond delay="0"/>
                                          </p:stCondLst>
                                        </p:cTn>
                                        <p:tgtEl>
                                          <p:spTgt spid="40963">
                                            <p:txEl>
                                              <p:pRg st="6" end="6"/>
                                            </p:txEl>
                                          </p:spTgt>
                                        </p:tgtEl>
                                        <p:attrNameLst>
                                          <p:attrName>style.visibility</p:attrName>
                                        </p:attrNameLst>
                                      </p:cBhvr>
                                      <p:to>
                                        <p:strVal val="visible"/>
                                      </p:to>
                                    </p:set>
                                    <p:animEffect transition="in" filter="wipe(up)">
                                      <p:cBhvr>
                                        <p:cTn id="44" dur="2000"/>
                                        <p:tgtEl>
                                          <p:spTgt spid="40963">
                                            <p:txEl>
                                              <p:pRg st="6" end="6"/>
                                            </p:txEl>
                                          </p:spTgt>
                                        </p:tgtEl>
                                      </p:cBhvr>
                                    </p:animEffect>
                                  </p:childTnLst>
                                </p:cTn>
                              </p:par>
                            </p:childTnLst>
                          </p:cTn>
                        </p:par>
                        <p:par>
                          <p:cTn id="45" fill="hold" nodeType="afterGroup">
                            <p:stCondLst>
                              <p:cond delay="8500"/>
                            </p:stCondLst>
                            <p:childTnLst>
                              <p:par>
                                <p:cTn id="46" presetID="22" presetClass="entr" presetSubtype="1" fill="hold" nodeType="afterEffect">
                                  <p:stCondLst>
                                    <p:cond delay="0"/>
                                  </p:stCondLst>
                                  <p:childTnLst>
                                    <p:set>
                                      <p:cBhvr>
                                        <p:cTn id="47" dur="1" fill="hold">
                                          <p:stCondLst>
                                            <p:cond delay="0"/>
                                          </p:stCondLst>
                                        </p:cTn>
                                        <p:tgtEl>
                                          <p:spTgt spid="40963">
                                            <p:txEl>
                                              <p:pRg st="7" end="7"/>
                                            </p:txEl>
                                          </p:spTgt>
                                        </p:tgtEl>
                                        <p:attrNameLst>
                                          <p:attrName>style.visibility</p:attrName>
                                        </p:attrNameLst>
                                      </p:cBhvr>
                                      <p:to>
                                        <p:strVal val="visible"/>
                                      </p:to>
                                    </p:set>
                                    <p:animEffect transition="in" filter="wipe(up)">
                                      <p:cBhvr>
                                        <p:cTn id="48" dur="2000"/>
                                        <p:tgtEl>
                                          <p:spTgt spid="40963">
                                            <p:txEl>
                                              <p:pRg st="7" end="7"/>
                                            </p:txEl>
                                          </p:spTgt>
                                        </p:tgtEl>
                                      </p:cBhvr>
                                    </p:animEffect>
                                  </p:childTnLst>
                                </p:cTn>
                              </p:par>
                            </p:childTnLst>
                          </p:cTn>
                        </p:par>
                        <p:par>
                          <p:cTn id="49" fill="hold" nodeType="afterGroup">
                            <p:stCondLst>
                              <p:cond delay="10500"/>
                            </p:stCondLst>
                            <p:childTnLst>
                              <p:par>
                                <p:cTn id="50" presetID="22" presetClass="entr" presetSubtype="1" fill="hold" nodeType="afterEffect">
                                  <p:stCondLst>
                                    <p:cond delay="0"/>
                                  </p:stCondLst>
                                  <p:childTnLst>
                                    <p:set>
                                      <p:cBhvr>
                                        <p:cTn id="51" dur="1" fill="hold">
                                          <p:stCondLst>
                                            <p:cond delay="0"/>
                                          </p:stCondLst>
                                        </p:cTn>
                                        <p:tgtEl>
                                          <p:spTgt spid="40963">
                                            <p:txEl>
                                              <p:pRg st="8" end="8"/>
                                            </p:txEl>
                                          </p:spTgt>
                                        </p:tgtEl>
                                        <p:attrNameLst>
                                          <p:attrName>style.visibility</p:attrName>
                                        </p:attrNameLst>
                                      </p:cBhvr>
                                      <p:to>
                                        <p:strVal val="visible"/>
                                      </p:to>
                                    </p:set>
                                    <p:animEffect transition="in" filter="wipe(up)">
                                      <p:cBhvr>
                                        <p:cTn id="52" dur="2000"/>
                                        <p:tgtEl>
                                          <p:spTgt spid="40963">
                                            <p:txEl>
                                              <p:pRg st="8" end="8"/>
                                            </p:txEl>
                                          </p:spTgt>
                                        </p:tgtEl>
                                      </p:cBhvr>
                                    </p:animEffect>
                                  </p:childTnLst>
                                </p:cTn>
                              </p:par>
                            </p:childTnLst>
                          </p:cTn>
                        </p:par>
                        <p:par>
                          <p:cTn id="53" fill="hold" nodeType="afterGroup">
                            <p:stCondLst>
                              <p:cond delay="12500"/>
                            </p:stCondLst>
                            <p:childTnLst>
                              <p:par>
                                <p:cTn id="54" presetID="22" presetClass="entr" presetSubtype="1" fill="hold" nodeType="afterEffect">
                                  <p:stCondLst>
                                    <p:cond delay="0"/>
                                  </p:stCondLst>
                                  <p:childTnLst>
                                    <p:set>
                                      <p:cBhvr>
                                        <p:cTn id="55" dur="1" fill="hold">
                                          <p:stCondLst>
                                            <p:cond delay="0"/>
                                          </p:stCondLst>
                                        </p:cTn>
                                        <p:tgtEl>
                                          <p:spTgt spid="40963">
                                            <p:txEl>
                                              <p:pRg st="9" end="9"/>
                                            </p:txEl>
                                          </p:spTgt>
                                        </p:tgtEl>
                                        <p:attrNameLst>
                                          <p:attrName>style.visibility</p:attrName>
                                        </p:attrNameLst>
                                      </p:cBhvr>
                                      <p:to>
                                        <p:strVal val="visible"/>
                                      </p:to>
                                    </p:set>
                                    <p:animEffect transition="in" filter="wipe(up)">
                                      <p:cBhvr>
                                        <p:cTn id="56" dur="2000"/>
                                        <p:tgtEl>
                                          <p:spTgt spid="409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B846-063A-E68A-4AA8-94C07918EEA5}"/>
              </a:ext>
            </a:extLst>
          </p:cNvPr>
          <p:cNvSpPr>
            <a:spLocks noGrp="1"/>
          </p:cNvSpPr>
          <p:nvPr>
            <p:ph type="title"/>
          </p:nvPr>
        </p:nvSpPr>
        <p:spPr>
          <a:xfrm>
            <a:off x="381000" y="0"/>
            <a:ext cx="8229600" cy="563418"/>
          </a:xfrm>
        </p:spPr>
        <p:txBody>
          <a:bodyPr/>
          <a:lstStyle/>
          <a:p>
            <a:r>
              <a:rPr lang="en-US" sz="2800" b="1" dirty="0"/>
              <a:t>Wall Street Bombing, Sept. 16, 1920</a:t>
            </a:r>
          </a:p>
        </p:txBody>
      </p:sp>
      <p:pic>
        <p:nvPicPr>
          <p:cNvPr id="5" name="Online Media 4" title="Chapter 1 | The Bombing of Wall Street">
            <a:hlinkClick r:id="" action="ppaction://media"/>
            <a:extLst>
              <a:ext uri="{FF2B5EF4-FFF2-40B4-BE49-F238E27FC236}">
                <a16:creationId xmlns:a16="http://schemas.microsoft.com/office/drawing/2014/main" id="{6F90FB27-32C6-690B-19B4-DED9CB4B585C}"/>
              </a:ext>
            </a:extLst>
          </p:cNvPr>
          <p:cNvPicPr>
            <a:picLocks noRot="1" noChangeAspect="1"/>
          </p:cNvPicPr>
          <p:nvPr>
            <a:videoFile r:link="rId1"/>
          </p:nvPr>
        </p:nvPicPr>
        <p:blipFill>
          <a:blip r:embed="rId3"/>
          <a:stretch>
            <a:fillRect/>
          </a:stretch>
        </p:blipFill>
        <p:spPr>
          <a:xfrm>
            <a:off x="103848" y="577273"/>
            <a:ext cx="8936304" cy="6142182"/>
          </a:xfrm>
          <a:prstGeom prst="rect">
            <a:avLst/>
          </a:prstGeom>
        </p:spPr>
      </p:pic>
    </p:spTree>
    <p:extLst>
      <p:ext uri="{BB962C8B-B14F-4D97-AF65-F5344CB8AC3E}">
        <p14:creationId xmlns:p14="http://schemas.microsoft.com/office/powerpoint/2010/main" val="33395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a:extLst>
              <a:ext uri="{FF2B5EF4-FFF2-40B4-BE49-F238E27FC236}">
                <a16:creationId xmlns:a16="http://schemas.microsoft.com/office/drawing/2014/main" id="{3BCFA371-C2FA-6D0B-43AF-97A46A952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Title 1">
            <a:extLst>
              <a:ext uri="{FF2B5EF4-FFF2-40B4-BE49-F238E27FC236}">
                <a16:creationId xmlns:a16="http://schemas.microsoft.com/office/drawing/2014/main" id="{DCB1EF2B-654C-0C3C-4EC5-9F07E083DA02}"/>
              </a:ext>
            </a:extLst>
          </p:cNvPr>
          <p:cNvSpPr>
            <a:spLocks noGrp="1" noChangeArrowheads="1"/>
          </p:cNvSpPr>
          <p:nvPr>
            <p:ph type="title"/>
          </p:nvPr>
        </p:nvSpPr>
        <p:spPr>
          <a:xfrm>
            <a:off x="457200" y="0"/>
            <a:ext cx="8229600" cy="762000"/>
          </a:xfrm>
        </p:spPr>
        <p:txBody>
          <a:bodyPr/>
          <a:lstStyle/>
          <a:p>
            <a:r>
              <a:rPr lang="en-US" altLang="en-US"/>
              <a:t>Fads and Fashions of the 20s</a:t>
            </a:r>
          </a:p>
        </p:txBody>
      </p:sp>
      <p:pic>
        <p:nvPicPr>
          <p:cNvPr id="84995" name="EZfuhzco308">
            <a:extLst>
              <a:ext uri="{FF2B5EF4-FFF2-40B4-BE49-F238E27FC236}">
                <a16:creationId xmlns:a16="http://schemas.microsoft.com/office/drawing/2014/main" id="{A5002218-FB4F-D161-8D72-3CFB3A496431}"/>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686800"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49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4995"/>
                                        </p:tgtEl>
                                      </p:cBhvr>
                                    </p:cmd>
                                  </p:childTnLst>
                                </p:cTn>
                              </p:par>
                            </p:childTnLst>
                          </p:cTn>
                        </p:par>
                      </p:childTnLst>
                    </p:cTn>
                  </p:par>
                </p:childTnLst>
              </p:cTn>
              <p:nextCondLst>
                <p:cond evt="onClick" delay="0">
                  <p:tgtEl>
                    <p:spTgt spid="84995"/>
                  </p:tgtEl>
                </p:cond>
              </p:nextCondLst>
            </p:seq>
            <p:video>
              <p:cMediaNode vol="80000">
                <p:cTn id="7" fill="hold" display="0">
                  <p:stCondLst>
                    <p:cond delay="indefinite"/>
                  </p:stCondLst>
                </p:cTn>
                <p:tgtEl>
                  <p:spTgt spid="84995"/>
                </p:tgtEl>
              </p:cMediaNode>
            </p:vide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Title 1">
            <a:extLst>
              <a:ext uri="{FF2B5EF4-FFF2-40B4-BE49-F238E27FC236}">
                <a16:creationId xmlns:a16="http://schemas.microsoft.com/office/drawing/2014/main" id="{A987B7B7-3F73-BAB3-C586-35C75C273FC8}"/>
              </a:ext>
            </a:extLst>
          </p:cNvPr>
          <p:cNvSpPr>
            <a:spLocks noGrp="1" noChangeArrowheads="1"/>
          </p:cNvSpPr>
          <p:nvPr>
            <p:ph type="title"/>
          </p:nvPr>
        </p:nvSpPr>
        <p:spPr>
          <a:xfrm>
            <a:off x="457200" y="0"/>
            <a:ext cx="8229600" cy="457200"/>
          </a:xfrm>
        </p:spPr>
        <p:txBody>
          <a:bodyPr/>
          <a:lstStyle/>
          <a:p>
            <a:r>
              <a:rPr lang="en-US" altLang="en-US" sz="3600" b="1"/>
              <a:t>Fads of the 20s</a:t>
            </a:r>
          </a:p>
        </p:txBody>
      </p:sp>
      <p:pic>
        <p:nvPicPr>
          <p:cNvPr id="2" name="Online Media 1" title="The Weird Thrills That Americans Pursued in the 1920s">
            <a:hlinkClick r:id="" action="ppaction://media"/>
            <a:extLst>
              <a:ext uri="{FF2B5EF4-FFF2-40B4-BE49-F238E27FC236}">
                <a16:creationId xmlns:a16="http://schemas.microsoft.com/office/drawing/2014/main" id="{1C673EDA-C20F-5F84-072D-101F8A737F2B}"/>
              </a:ext>
            </a:extLst>
          </p:cNvPr>
          <p:cNvPicPr>
            <a:picLocks noRot="1" noChangeAspect="1"/>
          </p:cNvPicPr>
          <p:nvPr>
            <a:videoFile r:link="rId1"/>
          </p:nvPr>
        </p:nvPicPr>
        <p:blipFill>
          <a:blip r:embed="rId3"/>
          <a:stretch>
            <a:fillRect/>
          </a:stretch>
        </p:blipFill>
        <p:spPr>
          <a:xfrm>
            <a:off x="0" y="457200"/>
            <a:ext cx="9144000" cy="640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2" name="Picture 10">
            <a:extLst>
              <a:ext uri="{FF2B5EF4-FFF2-40B4-BE49-F238E27FC236}">
                <a16:creationId xmlns:a16="http://schemas.microsoft.com/office/drawing/2014/main" id="{0DD104B5-7657-2D05-BF98-9EA41BE06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75" y="309563"/>
            <a:ext cx="18176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Title 1">
            <a:extLst>
              <a:ext uri="{FF2B5EF4-FFF2-40B4-BE49-F238E27FC236}">
                <a16:creationId xmlns:a16="http://schemas.microsoft.com/office/drawing/2014/main" id="{4C17D0E4-FAFC-6979-0FEC-604921DCA31E}"/>
              </a:ext>
            </a:extLst>
          </p:cNvPr>
          <p:cNvSpPr>
            <a:spLocks noGrp="1" noChangeArrowheads="1"/>
          </p:cNvSpPr>
          <p:nvPr>
            <p:ph type="title"/>
          </p:nvPr>
        </p:nvSpPr>
        <p:spPr>
          <a:xfrm>
            <a:off x="1457325" y="328613"/>
            <a:ext cx="3495675" cy="715962"/>
          </a:xfrm>
        </p:spPr>
        <p:txBody>
          <a:bodyPr/>
          <a:lstStyle/>
          <a:p>
            <a:r>
              <a:rPr lang="en-US" altLang="en-US" sz="3600" b="1"/>
              <a:t>Tin Pan Alley</a:t>
            </a:r>
          </a:p>
        </p:txBody>
      </p:sp>
      <p:sp>
        <p:nvSpPr>
          <p:cNvPr id="38916" name="Content Placeholder 2">
            <a:extLst>
              <a:ext uri="{FF2B5EF4-FFF2-40B4-BE49-F238E27FC236}">
                <a16:creationId xmlns:a16="http://schemas.microsoft.com/office/drawing/2014/main" id="{B4CEB5BA-48CC-6A8C-B477-21FAB3441C8C}"/>
              </a:ext>
            </a:extLst>
          </p:cNvPr>
          <p:cNvSpPr>
            <a:spLocks noGrp="1" noChangeArrowheads="1"/>
          </p:cNvSpPr>
          <p:nvPr>
            <p:ph idx="1"/>
          </p:nvPr>
        </p:nvSpPr>
        <p:spPr>
          <a:xfrm>
            <a:off x="76200" y="1143000"/>
            <a:ext cx="6096000" cy="5491163"/>
          </a:xfrm>
        </p:spPr>
        <p:txBody>
          <a:bodyPr/>
          <a:lstStyle/>
          <a:p>
            <a:r>
              <a:rPr lang="en-US" altLang="en-US" sz="2800"/>
              <a:t>Following the Civil War, thousands of pianos were sold, as a result the sale of sheet music exploded.</a:t>
            </a:r>
          </a:p>
          <a:p>
            <a:r>
              <a:rPr lang="en-US" altLang="en-US" sz="2800"/>
              <a:t>Around 1910, New York City became the music publishing capital.</a:t>
            </a:r>
          </a:p>
          <a:p>
            <a:r>
              <a:rPr lang="en-US" altLang="en-US" sz="2800" b="1">
                <a:solidFill>
                  <a:srgbClr val="0000FF"/>
                </a:solidFill>
              </a:rPr>
              <a:t>Tin Pan Alley</a:t>
            </a:r>
            <a:r>
              <a:rPr lang="en-US" altLang="en-US" sz="2800"/>
              <a:t>, a section of New York, was the center of this activity.</a:t>
            </a:r>
          </a:p>
          <a:p>
            <a:r>
              <a:rPr lang="en-US" altLang="en-US" sz="2800"/>
              <a:t>Song-writing and musical ideas mixed together to form American popular music.</a:t>
            </a:r>
          </a:p>
        </p:txBody>
      </p:sp>
      <p:pic>
        <p:nvPicPr>
          <p:cNvPr id="38919" name="Picture 5">
            <a:extLst>
              <a:ext uri="{FF2B5EF4-FFF2-40B4-BE49-F238E27FC236}">
                <a16:creationId xmlns:a16="http://schemas.microsoft.com/office/drawing/2014/main" id="{2508BD93-566E-F817-E61F-BB8849C31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975"/>
            <a:ext cx="11525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0" name="Picture 7">
            <a:extLst>
              <a:ext uri="{FF2B5EF4-FFF2-40B4-BE49-F238E27FC236}">
                <a16:creationId xmlns:a16="http://schemas.microsoft.com/office/drawing/2014/main" id="{E09A5449-EC63-481E-B00D-E7D0D4F4F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
            <a:ext cx="107156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1" name="Picture 9">
            <a:extLst>
              <a:ext uri="{FF2B5EF4-FFF2-40B4-BE49-F238E27FC236}">
                <a16:creationId xmlns:a16="http://schemas.microsoft.com/office/drawing/2014/main" id="{8867E0B1-9403-6998-F271-FB20E4B0D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2550" y="4648200"/>
            <a:ext cx="2228850" cy="208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6248" name="Picture 8">
            <a:extLst>
              <a:ext uri="{FF2B5EF4-FFF2-40B4-BE49-F238E27FC236}">
                <a16:creationId xmlns:a16="http://schemas.microsoft.com/office/drawing/2014/main" id="{6E85ADB8-CFC8-4F94-1342-79B7D79C41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525" y="2362200"/>
            <a:ext cx="29765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wheel(1)">
                                      <p:cBhvr>
                                        <p:cTn id="7" dur="2000"/>
                                        <p:tgtEl>
                                          <p:spTgt spid="38915"/>
                                        </p:tgtEl>
                                      </p:cBhvr>
                                    </p:animEffect>
                                  </p:childTnLst>
                                </p:cTn>
                              </p:par>
                              <p:par>
                                <p:cTn id="8" presetID="26" presetClass="entr" presetSubtype="0" fill="hold" nodeType="withEffect">
                                  <p:stCondLst>
                                    <p:cond delay="0"/>
                                  </p:stCondLst>
                                  <p:childTnLst>
                                    <p:set>
                                      <p:cBhvr>
                                        <p:cTn id="9" dur="1" fill="hold">
                                          <p:stCondLst>
                                            <p:cond delay="0"/>
                                          </p:stCondLst>
                                        </p:cTn>
                                        <p:tgtEl>
                                          <p:spTgt spid="38919"/>
                                        </p:tgtEl>
                                        <p:attrNameLst>
                                          <p:attrName>style.visibility</p:attrName>
                                        </p:attrNameLst>
                                      </p:cBhvr>
                                      <p:to>
                                        <p:strVal val="visible"/>
                                      </p:to>
                                    </p:set>
                                    <p:animEffect transition="in" filter="wipe(down)">
                                      <p:cBhvr>
                                        <p:cTn id="10" dur="580">
                                          <p:stCondLst>
                                            <p:cond delay="0"/>
                                          </p:stCondLst>
                                        </p:cTn>
                                        <p:tgtEl>
                                          <p:spTgt spid="38919"/>
                                        </p:tgtEl>
                                      </p:cBhvr>
                                    </p:animEffect>
                                    <p:anim calcmode="lin" valueType="num">
                                      <p:cBhvr>
                                        <p:cTn id="11" dur="1822" tmFilter="0,0; 0.14,0.36; 0.43,0.73; 0.71,0.91; 1.0,1.0">
                                          <p:stCondLst>
                                            <p:cond delay="0"/>
                                          </p:stCondLst>
                                        </p:cTn>
                                        <p:tgtEl>
                                          <p:spTgt spid="3891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891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891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891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8919"/>
                                        </p:tgtEl>
                                        <p:attrNameLst>
                                          <p:attrName>ppt_y</p:attrName>
                                        </p:attrNameLst>
                                      </p:cBhvr>
                                      <p:tavLst>
                                        <p:tav tm="0" fmla="#ppt_y-sin(pi*$)/81">
                                          <p:val>
                                            <p:fltVal val="0"/>
                                          </p:val>
                                        </p:tav>
                                        <p:tav tm="100000">
                                          <p:val>
                                            <p:fltVal val="1"/>
                                          </p:val>
                                        </p:tav>
                                      </p:tavLst>
                                    </p:anim>
                                    <p:animScale>
                                      <p:cBhvr>
                                        <p:cTn id="16" dur="26">
                                          <p:stCondLst>
                                            <p:cond delay="650"/>
                                          </p:stCondLst>
                                        </p:cTn>
                                        <p:tgtEl>
                                          <p:spTgt spid="38919"/>
                                        </p:tgtEl>
                                      </p:cBhvr>
                                      <p:to x="100000" y="60000"/>
                                    </p:animScale>
                                    <p:animScale>
                                      <p:cBhvr>
                                        <p:cTn id="17" dur="166" decel="50000">
                                          <p:stCondLst>
                                            <p:cond delay="676"/>
                                          </p:stCondLst>
                                        </p:cTn>
                                        <p:tgtEl>
                                          <p:spTgt spid="38919"/>
                                        </p:tgtEl>
                                      </p:cBhvr>
                                      <p:to x="100000" y="100000"/>
                                    </p:animScale>
                                    <p:animScale>
                                      <p:cBhvr>
                                        <p:cTn id="18" dur="26">
                                          <p:stCondLst>
                                            <p:cond delay="1312"/>
                                          </p:stCondLst>
                                        </p:cTn>
                                        <p:tgtEl>
                                          <p:spTgt spid="38919"/>
                                        </p:tgtEl>
                                      </p:cBhvr>
                                      <p:to x="100000" y="80000"/>
                                    </p:animScale>
                                    <p:animScale>
                                      <p:cBhvr>
                                        <p:cTn id="19" dur="166" decel="50000">
                                          <p:stCondLst>
                                            <p:cond delay="1338"/>
                                          </p:stCondLst>
                                        </p:cTn>
                                        <p:tgtEl>
                                          <p:spTgt spid="38919"/>
                                        </p:tgtEl>
                                      </p:cBhvr>
                                      <p:to x="100000" y="100000"/>
                                    </p:animScale>
                                    <p:animScale>
                                      <p:cBhvr>
                                        <p:cTn id="20" dur="26">
                                          <p:stCondLst>
                                            <p:cond delay="1642"/>
                                          </p:stCondLst>
                                        </p:cTn>
                                        <p:tgtEl>
                                          <p:spTgt spid="38919"/>
                                        </p:tgtEl>
                                      </p:cBhvr>
                                      <p:to x="100000" y="90000"/>
                                    </p:animScale>
                                    <p:animScale>
                                      <p:cBhvr>
                                        <p:cTn id="21" dur="166" decel="50000">
                                          <p:stCondLst>
                                            <p:cond delay="1668"/>
                                          </p:stCondLst>
                                        </p:cTn>
                                        <p:tgtEl>
                                          <p:spTgt spid="38919"/>
                                        </p:tgtEl>
                                      </p:cBhvr>
                                      <p:to x="100000" y="100000"/>
                                    </p:animScale>
                                    <p:animScale>
                                      <p:cBhvr>
                                        <p:cTn id="22" dur="26">
                                          <p:stCondLst>
                                            <p:cond delay="1808"/>
                                          </p:stCondLst>
                                        </p:cTn>
                                        <p:tgtEl>
                                          <p:spTgt spid="38919"/>
                                        </p:tgtEl>
                                      </p:cBhvr>
                                      <p:to x="100000" y="95000"/>
                                    </p:animScale>
                                    <p:animScale>
                                      <p:cBhvr>
                                        <p:cTn id="23" dur="166" decel="50000">
                                          <p:stCondLst>
                                            <p:cond delay="1834"/>
                                          </p:stCondLst>
                                        </p:cTn>
                                        <p:tgtEl>
                                          <p:spTgt spid="38919"/>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38920"/>
                                        </p:tgtEl>
                                        <p:attrNameLst>
                                          <p:attrName>style.visibility</p:attrName>
                                        </p:attrNameLst>
                                      </p:cBhvr>
                                      <p:to>
                                        <p:strVal val="visible"/>
                                      </p:to>
                                    </p:set>
                                    <p:animEffect transition="in" filter="wipe(down)">
                                      <p:cBhvr>
                                        <p:cTn id="26" dur="580">
                                          <p:stCondLst>
                                            <p:cond delay="0"/>
                                          </p:stCondLst>
                                        </p:cTn>
                                        <p:tgtEl>
                                          <p:spTgt spid="38920"/>
                                        </p:tgtEl>
                                      </p:cBhvr>
                                    </p:animEffect>
                                    <p:anim calcmode="lin" valueType="num">
                                      <p:cBhvr>
                                        <p:cTn id="27" dur="1822" tmFilter="0,0; 0.14,0.36; 0.43,0.73; 0.71,0.91; 1.0,1.0">
                                          <p:stCondLst>
                                            <p:cond delay="0"/>
                                          </p:stCondLst>
                                        </p:cTn>
                                        <p:tgtEl>
                                          <p:spTgt spid="3892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892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892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892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8920"/>
                                        </p:tgtEl>
                                        <p:attrNameLst>
                                          <p:attrName>ppt_y</p:attrName>
                                        </p:attrNameLst>
                                      </p:cBhvr>
                                      <p:tavLst>
                                        <p:tav tm="0" fmla="#ppt_y-sin(pi*$)/81">
                                          <p:val>
                                            <p:fltVal val="0"/>
                                          </p:val>
                                        </p:tav>
                                        <p:tav tm="100000">
                                          <p:val>
                                            <p:fltVal val="1"/>
                                          </p:val>
                                        </p:tav>
                                      </p:tavLst>
                                    </p:anim>
                                    <p:animScale>
                                      <p:cBhvr>
                                        <p:cTn id="32" dur="26">
                                          <p:stCondLst>
                                            <p:cond delay="650"/>
                                          </p:stCondLst>
                                        </p:cTn>
                                        <p:tgtEl>
                                          <p:spTgt spid="38920"/>
                                        </p:tgtEl>
                                      </p:cBhvr>
                                      <p:to x="100000" y="60000"/>
                                    </p:animScale>
                                    <p:animScale>
                                      <p:cBhvr>
                                        <p:cTn id="33" dur="166" decel="50000">
                                          <p:stCondLst>
                                            <p:cond delay="676"/>
                                          </p:stCondLst>
                                        </p:cTn>
                                        <p:tgtEl>
                                          <p:spTgt spid="38920"/>
                                        </p:tgtEl>
                                      </p:cBhvr>
                                      <p:to x="100000" y="100000"/>
                                    </p:animScale>
                                    <p:animScale>
                                      <p:cBhvr>
                                        <p:cTn id="34" dur="26">
                                          <p:stCondLst>
                                            <p:cond delay="1312"/>
                                          </p:stCondLst>
                                        </p:cTn>
                                        <p:tgtEl>
                                          <p:spTgt spid="38920"/>
                                        </p:tgtEl>
                                      </p:cBhvr>
                                      <p:to x="100000" y="80000"/>
                                    </p:animScale>
                                    <p:animScale>
                                      <p:cBhvr>
                                        <p:cTn id="35" dur="166" decel="50000">
                                          <p:stCondLst>
                                            <p:cond delay="1338"/>
                                          </p:stCondLst>
                                        </p:cTn>
                                        <p:tgtEl>
                                          <p:spTgt spid="38920"/>
                                        </p:tgtEl>
                                      </p:cBhvr>
                                      <p:to x="100000" y="100000"/>
                                    </p:animScale>
                                    <p:animScale>
                                      <p:cBhvr>
                                        <p:cTn id="36" dur="26">
                                          <p:stCondLst>
                                            <p:cond delay="1642"/>
                                          </p:stCondLst>
                                        </p:cTn>
                                        <p:tgtEl>
                                          <p:spTgt spid="38920"/>
                                        </p:tgtEl>
                                      </p:cBhvr>
                                      <p:to x="100000" y="90000"/>
                                    </p:animScale>
                                    <p:animScale>
                                      <p:cBhvr>
                                        <p:cTn id="37" dur="166" decel="50000">
                                          <p:stCondLst>
                                            <p:cond delay="1668"/>
                                          </p:stCondLst>
                                        </p:cTn>
                                        <p:tgtEl>
                                          <p:spTgt spid="38920"/>
                                        </p:tgtEl>
                                      </p:cBhvr>
                                      <p:to x="100000" y="100000"/>
                                    </p:animScale>
                                    <p:animScale>
                                      <p:cBhvr>
                                        <p:cTn id="38" dur="26">
                                          <p:stCondLst>
                                            <p:cond delay="1808"/>
                                          </p:stCondLst>
                                        </p:cTn>
                                        <p:tgtEl>
                                          <p:spTgt spid="38920"/>
                                        </p:tgtEl>
                                      </p:cBhvr>
                                      <p:to x="100000" y="95000"/>
                                    </p:animScale>
                                    <p:animScale>
                                      <p:cBhvr>
                                        <p:cTn id="39" dur="166" decel="50000">
                                          <p:stCondLst>
                                            <p:cond delay="1834"/>
                                          </p:stCondLst>
                                        </p:cTn>
                                        <p:tgtEl>
                                          <p:spTgt spid="38920"/>
                                        </p:tgtEl>
                                      </p:cBhvr>
                                      <p:to x="100000" y="100000"/>
                                    </p:animScale>
                                  </p:childTnLst>
                                </p:cTn>
                              </p:par>
                            </p:childTnLst>
                          </p:cTn>
                        </p:par>
                        <p:par>
                          <p:cTn id="40" fill="hold" nodeType="afterGroup">
                            <p:stCondLst>
                              <p:cond delay="2000"/>
                            </p:stCondLst>
                            <p:childTnLst>
                              <p:par>
                                <p:cTn id="41" presetID="22" presetClass="entr" presetSubtype="8" fill="hold" nodeType="afterEffect">
                                  <p:stCondLst>
                                    <p:cond delay="0"/>
                                  </p:stCondLst>
                                  <p:childTnLst>
                                    <p:set>
                                      <p:cBhvr>
                                        <p:cTn id="42" dur="1" fill="hold">
                                          <p:stCondLst>
                                            <p:cond delay="0"/>
                                          </p:stCondLst>
                                        </p:cTn>
                                        <p:tgtEl>
                                          <p:spTgt spid="38916">
                                            <p:txEl>
                                              <p:pRg st="0" end="0"/>
                                            </p:txEl>
                                          </p:spTgt>
                                        </p:tgtEl>
                                        <p:attrNameLst>
                                          <p:attrName>style.visibility</p:attrName>
                                        </p:attrNameLst>
                                      </p:cBhvr>
                                      <p:to>
                                        <p:strVal val="visible"/>
                                      </p:to>
                                    </p:set>
                                    <p:animEffect transition="in" filter="wipe(left)">
                                      <p:cBhvr>
                                        <p:cTn id="43" dur="2000"/>
                                        <p:tgtEl>
                                          <p:spTgt spid="38916">
                                            <p:txEl>
                                              <p:pRg st="0" end="0"/>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38922"/>
                                        </p:tgtEl>
                                        <p:attrNameLst>
                                          <p:attrName>style.visibility</p:attrName>
                                        </p:attrNameLst>
                                      </p:cBhvr>
                                      <p:to>
                                        <p:strVal val="visible"/>
                                      </p:to>
                                    </p:set>
                                    <p:animEffect transition="in" filter="circle(in)">
                                      <p:cBhvr>
                                        <p:cTn id="46" dur="2000"/>
                                        <p:tgtEl>
                                          <p:spTgt spid="38922"/>
                                        </p:tgtEl>
                                      </p:cBhvr>
                                    </p:animEffect>
                                  </p:childTnLst>
                                </p:cTn>
                              </p:par>
                            </p:childTnLst>
                          </p:cTn>
                        </p:par>
                        <p:par>
                          <p:cTn id="47" fill="hold" nodeType="afterGroup">
                            <p:stCondLst>
                              <p:cond delay="4000"/>
                            </p:stCondLst>
                            <p:childTnLst>
                              <p:par>
                                <p:cTn id="48" presetID="22" presetClass="entr" presetSubtype="8" fill="hold" nodeType="afterEffect">
                                  <p:stCondLst>
                                    <p:cond delay="1500"/>
                                  </p:stCondLst>
                                  <p:childTnLst>
                                    <p:set>
                                      <p:cBhvr>
                                        <p:cTn id="49" dur="1" fill="hold">
                                          <p:stCondLst>
                                            <p:cond delay="0"/>
                                          </p:stCondLst>
                                        </p:cTn>
                                        <p:tgtEl>
                                          <p:spTgt spid="38916">
                                            <p:txEl>
                                              <p:pRg st="1" end="1"/>
                                            </p:txEl>
                                          </p:spTgt>
                                        </p:tgtEl>
                                        <p:attrNameLst>
                                          <p:attrName>style.visibility</p:attrName>
                                        </p:attrNameLst>
                                      </p:cBhvr>
                                      <p:to>
                                        <p:strVal val="visible"/>
                                      </p:to>
                                    </p:set>
                                    <p:animEffect transition="in" filter="wipe(left)">
                                      <p:cBhvr>
                                        <p:cTn id="50" dur="2000"/>
                                        <p:tgtEl>
                                          <p:spTgt spid="38916">
                                            <p:txEl>
                                              <p:pRg st="1" end="1"/>
                                            </p:txEl>
                                          </p:spTgt>
                                        </p:tgtEl>
                                      </p:cBhvr>
                                    </p:animEffect>
                                  </p:childTnLst>
                                </p:cTn>
                              </p:par>
                            </p:childTnLst>
                          </p:cTn>
                        </p:par>
                        <p:par>
                          <p:cTn id="51" fill="hold" nodeType="afterGroup">
                            <p:stCondLst>
                              <p:cond delay="7500"/>
                            </p:stCondLst>
                            <p:childTnLst>
                              <p:par>
                                <p:cTn id="52" presetID="22" presetClass="entr" presetSubtype="8" fill="hold" nodeType="afterEffect">
                                  <p:stCondLst>
                                    <p:cond delay="1500"/>
                                  </p:stCondLst>
                                  <p:childTnLst>
                                    <p:set>
                                      <p:cBhvr>
                                        <p:cTn id="53" dur="1" fill="hold">
                                          <p:stCondLst>
                                            <p:cond delay="0"/>
                                          </p:stCondLst>
                                        </p:cTn>
                                        <p:tgtEl>
                                          <p:spTgt spid="38916">
                                            <p:txEl>
                                              <p:pRg st="2" end="2"/>
                                            </p:txEl>
                                          </p:spTgt>
                                        </p:tgtEl>
                                        <p:attrNameLst>
                                          <p:attrName>style.visibility</p:attrName>
                                        </p:attrNameLst>
                                      </p:cBhvr>
                                      <p:to>
                                        <p:strVal val="visible"/>
                                      </p:to>
                                    </p:set>
                                    <p:animEffect transition="in" filter="wipe(left)">
                                      <p:cBhvr>
                                        <p:cTn id="54" dur="2000"/>
                                        <p:tgtEl>
                                          <p:spTgt spid="38916">
                                            <p:txEl>
                                              <p:pRg st="2" end="2"/>
                                            </p:txEl>
                                          </p:spTgt>
                                        </p:tgtEl>
                                      </p:cBhvr>
                                    </p:animEffect>
                                  </p:childTnLst>
                                </p:cTn>
                              </p:par>
                            </p:childTnLst>
                          </p:cTn>
                        </p:par>
                        <p:par>
                          <p:cTn id="55" fill="hold" nodeType="afterGroup">
                            <p:stCondLst>
                              <p:cond delay="11000"/>
                            </p:stCondLst>
                            <p:childTnLst>
                              <p:par>
                                <p:cTn id="56" presetID="6" presetClass="entr" presetSubtype="16" fill="hold" nodeType="afterEffect">
                                  <p:stCondLst>
                                    <p:cond delay="0"/>
                                  </p:stCondLst>
                                  <p:childTnLst>
                                    <p:set>
                                      <p:cBhvr>
                                        <p:cTn id="57" dur="1" fill="hold">
                                          <p:stCondLst>
                                            <p:cond delay="0"/>
                                          </p:stCondLst>
                                        </p:cTn>
                                        <p:tgtEl>
                                          <p:spTgt spid="38921"/>
                                        </p:tgtEl>
                                        <p:attrNameLst>
                                          <p:attrName>style.visibility</p:attrName>
                                        </p:attrNameLst>
                                      </p:cBhvr>
                                      <p:to>
                                        <p:strVal val="visible"/>
                                      </p:to>
                                    </p:set>
                                    <p:animEffect transition="in" filter="circle(in)">
                                      <p:cBhvr>
                                        <p:cTn id="58" dur="2000"/>
                                        <p:tgtEl>
                                          <p:spTgt spid="38921"/>
                                        </p:tgtEl>
                                      </p:cBhvr>
                                    </p:animEffect>
                                  </p:childTnLst>
                                </p:cTn>
                              </p:par>
                            </p:childTnLst>
                          </p:cTn>
                        </p:par>
                        <p:par>
                          <p:cTn id="59" fill="hold" nodeType="afterGroup">
                            <p:stCondLst>
                              <p:cond delay="13000"/>
                            </p:stCondLst>
                            <p:childTnLst>
                              <p:par>
                                <p:cTn id="60" presetID="22" presetClass="entr" presetSubtype="8" fill="hold" nodeType="afterEffect">
                                  <p:stCondLst>
                                    <p:cond delay="1500"/>
                                  </p:stCondLst>
                                  <p:childTnLst>
                                    <p:set>
                                      <p:cBhvr>
                                        <p:cTn id="61" dur="1" fill="hold">
                                          <p:stCondLst>
                                            <p:cond delay="0"/>
                                          </p:stCondLst>
                                        </p:cTn>
                                        <p:tgtEl>
                                          <p:spTgt spid="38916">
                                            <p:txEl>
                                              <p:pRg st="3" end="3"/>
                                            </p:txEl>
                                          </p:spTgt>
                                        </p:tgtEl>
                                        <p:attrNameLst>
                                          <p:attrName>style.visibility</p:attrName>
                                        </p:attrNameLst>
                                      </p:cBhvr>
                                      <p:to>
                                        <p:strVal val="visible"/>
                                      </p:to>
                                    </p:set>
                                    <p:animEffect transition="in" filter="wipe(left)">
                                      <p:cBhvr>
                                        <p:cTn id="62" dur="2000"/>
                                        <p:tgtEl>
                                          <p:spTgt spid="389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ot3894.wav">
            <a:hlinkClick r:id="" action="ppaction://media"/>
            <a:extLst>
              <a:ext uri="{FF2B5EF4-FFF2-40B4-BE49-F238E27FC236}">
                <a16:creationId xmlns:a16="http://schemas.microsoft.com/office/drawing/2014/main" id="{D9DE7A57-BCD7-0640-1E26-CE9A56125437}"/>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003425" y="4495800"/>
            <a:ext cx="1614488"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Content Placeholder 2">
            <a:extLst>
              <a:ext uri="{FF2B5EF4-FFF2-40B4-BE49-F238E27FC236}">
                <a16:creationId xmlns:a16="http://schemas.microsoft.com/office/drawing/2014/main" id="{C9EC5D86-E877-2563-8049-BAC2395D4AC5}"/>
              </a:ext>
            </a:extLst>
          </p:cNvPr>
          <p:cNvSpPr>
            <a:spLocks noGrp="1" noChangeArrowheads="1"/>
          </p:cNvSpPr>
          <p:nvPr>
            <p:ph idx="1"/>
          </p:nvPr>
        </p:nvSpPr>
        <p:spPr>
          <a:xfrm>
            <a:off x="0" y="1044575"/>
            <a:ext cx="6629400" cy="3527425"/>
          </a:xfrm>
        </p:spPr>
        <p:txBody>
          <a:bodyPr/>
          <a:lstStyle/>
          <a:p>
            <a:r>
              <a:rPr lang="en-US" altLang="en-US" sz="2400"/>
              <a:t>Publisher found that average people bought sheet music for popular tunes, just so they could play this music at home.</a:t>
            </a:r>
          </a:p>
          <a:p>
            <a:r>
              <a:rPr lang="en-US" altLang="en-US" sz="2400" b="1">
                <a:solidFill>
                  <a:srgbClr val="0000FF"/>
                </a:solidFill>
              </a:rPr>
              <a:t>Vaudeville</a:t>
            </a:r>
            <a:r>
              <a:rPr lang="en-US" altLang="en-US" sz="2400"/>
              <a:t> became the most popular form of entertainment and its shows had a great need for music.</a:t>
            </a:r>
          </a:p>
          <a:p>
            <a:r>
              <a:rPr lang="en-US" altLang="en-US" sz="2400"/>
              <a:t>Musicians like, Scott Joplin, Irving Berlin, Cole Porter, and George Gershwin became famous.</a:t>
            </a:r>
          </a:p>
        </p:txBody>
      </p:sp>
      <p:pic>
        <p:nvPicPr>
          <p:cNvPr id="39943" name="Picture 10">
            <a:extLst>
              <a:ext uri="{FF2B5EF4-FFF2-40B4-BE49-F238E27FC236}">
                <a16:creationId xmlns:a16="http://schemas.microsoft.com/office/drawing/2014/main" id="{AC8684E3-9A18-C73C-D535-22A6482BEF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4375" y="4675188"/>
            <a:ext cx="1558925" cy="1843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4" name="Picture 11">
            <a:extLst>
              <a:ext uri="{FF2B5EF4-FFF2-40B4-BE49-F238E27FC236}">
                <a16:creationId xmlns:a16="http://schemas.microsoft.com/office/drawing/2014/main" id="{8449BE8E-AE4E-9391-FDE4-5DCC5007E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788" y="4516438"/>
            <a:ext cx="1647825" cy="181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5" name="Picture 12">
            <a:extLst>
              <a:ext uri="{FF2B5EF4-FFF2-40B4-BE49-F238E27FC236}">
                <a16:creationId xmlns:a16="http://schemas.microsoft.com/office/drawing/2014/main" id="{81689224-15A7-DFB3-C70B-3656909F52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513" y="2863850"/>
            <a:ext cx="1700212" cy="170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B98B1995-51F2-C1E4-DB2E-AFC068714E3F}"/>
              </a:ext>
            </a:extLst>
          </p:cNvPr>
          <p:cNvSpPr>
            <a:spLocks noGrp="1" noChangeArrowheads="1"/>
          </p:cNvSpPr>
          <p:nvPr>
            <p:ph type="title"/>
          </p:nvPr>
        </p:nvSpPr>
        <p:spPr>
          <a:xfrm>
            <a:off x="1457325" y="328613"/>
            <a:ext cx="3495675" cy="715962"/>
          </a:xfrm>
        </p:spPr>
        <p:txBody>
          <a:bodyPr/>
          <a:lstStyle/>
          <a:p>
            <a:r>
              <a:rPr lang="en-US" altLang="en-US" sz="3600"/>
              <a:t>Tin Pan Alley</a:t>
            </a:r>
          </a:p>
        </p:txBody>
      </p:sp>
      <p:pic>
        <p:nvPicPr>
          <p:cNvPr id="17" name="Picture 5">
            <a:extLst>
              <a:ext uri="{FF2B5EF4-FFF2-40B4-BE49-F238E27FC236}">
                <a16:creationId xmlns:a16="http://schemas.microsoft.com/office/drawing/2014/main" id="{EE3DE352-C58D-62C0-98CE-6B52942C5C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53975"/>
            <a:ext cx="11525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a:extLst>
              <a:ext uri="{FF2B5EF4-FFF2-40B4-BE49-F238E27FC236}">
                <a16:creationId xmlns:a16="http://schemas.microsoft.com/office/drawing/2014/main" id="{4E1B0186-8A60-4384-D6A4-5817D16FA5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152400"/>
            <a:ext cx="107156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a:extLst>
              <a:ext uri="{FF2B5EF4-FFF2-40B4-BE49-F238E27FC236}">
                <a16:creationId xmlns:a16="http://schemas.microsoft.com/office/drawing/2014/main" id="{C097E4D9-2C38-38E3-A5AB-248208A8F4B2}"/>
              </a:ext>
            </a:extLst>
          </p:cNvPr>
          <p:cNvSpPr/>
          <p:nvPr/>
        </p:nvSpPr>
        <p:spPr>
          <a:xfrm>
            <a:off x="231775" y="4675188"/>
            <a:ext cx="1447800" cy="1050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0000"/>
                </a:solidFill>
              </a:rPr>
              <a:t>Click Image</a:t>
            </a:r>
          </a:p>
        </p:txBody>
      </p:sp>
      <p:pic>
        <p:nvPicPr>
          <p:cNvPr id="14" name="Picture 3">
            <a:extLst>
              <a:ext uri="{FF2B5EF4-FFF2-40B4-BE49-F238E27FC236}">
                <a16:creationId xmlns:a16="http://schemas.microsoft.com/office/drawing/2014/main" id="{D9D79CE5-E92D-82BC-7FD8-C23E321D73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2" b="42400"/>
          <a:stretch>
            <a:fillRect/>
          </a:stretch>
        </p:blipFill>
        <p:spPr bwMode="auto">
          <a:xfrm rot="557731">
            <a:off x="6907213" y="196850"/>
            <a:ext cx="1873250" cy="1208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77925CB3-E0BE-2824-7A11-BD8796922D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67564">
            <a:off x="6964363" y="1382713"/>
            <a:ext cx="1471612"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6"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80">
                                          <p:stCondLst>
                                            <p:cond delay="0"/>
                                          </p:stCondLst>
                                        </p:cTn>
                                        <p:tgtEl>
                                          <p:spTgt spid="17"/>
                                        </p:tgtEl>
                                      </p:cBhvr>
                                    </p:animEffect>
                                    <p:anim calcmode="lin" valueType="num">
                                      <p:cBhvr>
                                        <p:cTn id="1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6" dur="26">
                                          <p:stCondLst>
                                            <p:cond delay="650"/>
                                          </p:stCondLst>
                                        </p:cTn>
                                        <p:tgtEl>
                                          <p:spTgt spid="17"/>
                                        </p:tgtEl>
                                      </p:cBhvr>
                                      <p:to x="100000" y="60000"/>
                                    </p:animScale>
                                    <p:animScale>
                                      <p:cBhvr>
                                        <p:cTn id="17" dur="166" decel="50000">
                                          <p:stCondLst>
                                            <p:cond delay="676"/>
                                          </p:stCondLst>
                                        </p:cTn>
                                        <p:tgtEl>
                                          <p:spTgt spid="17"/>
                                        </p:tgtEl>
                                      </p:cBhvr>
                                      <p:to x="100000" y="100000"/>
                                    </p:animScale>
                                    <p:animScale>
                                      <p:cBhvr>
                                        <p:cTn id="18" dur="26">
                                          <p:stCondLst>
                                            <p:cond delay="1312"/>
                                          </p:stCondLst>
                                        </p:cTn>
                                        <p:tgtEl>
                                          <p:spTgt spid="17"/>
                                        </p:tgtEl>
                                      </p:cBhvr>
                                      <p:to x="100000" y="80000"/>
                                    </p:animScale>
                                    <p:animScale>
                                      <p:cBhvr>
                                        <p:cTn id="19" dur="166" decel="50000">
                                          <p:stCondLst>
                                            <p:cond delay="1338"/>
                                          </p:stCondLst>
                                        </p:cTn>
                                        <p:tgtEl>
                                          <p:spTgt spid="17"/>
                                        </p:tgtEl>
                                      </p:cBhvr>
                                      <p:to x="100000" y="100000"/>
                                    </p:animScale>
                                    <p:animScale>
                                      <p:cBhvr>
                                        <p:cTn id="20" dur="26">
                                          <p:stCondLst>
                                            <p:cond delay="1642"/>
                                          </p:stCondLst>
                                        </p:cTn>
                                        <p:tgtEl>
                                          <p:spTgt spid="17"/>
                                        </p:tgtEl>
                                      </p:cBhvr>
                                      <p:to x="100000" y="90000"/>
                                    </p:animScale>
                                    <p:animScale>
                                      <p:cBhvr>
                                        <p:cTn id="21" dur="166" decel="50000">
                                          <p:stCondLst>
                                            <p:cond delay="1668"/>
                                          </p:stCondLst>
                                        </p:cTn>
                                        <p:tgtEl>
                                          <p:spTgt spid="17"/>
                                        </p:tgtEl>
                                      </p:cBhvr>
                                      <p:to x="100000" y="100000"/>
                                    </p:animScale>
                                    <p:animScale>
                                      <p:cBhvr>
                                        <p:cTn id="22" dur="26">
                                          <p:stCondLst>
                                            <p:cond delay="1808"/>
                                          </p:stCondLst>
                                        </p:cTn>
                                        <p:tgtEl>
                                          <p:spTgt spid="17"/>
                                        </p:tgtEl>
                                      </p:cBhvr>
                                      <p:to x="100000" y="95000"/>
                                    </p:animScale>
                                    <p:animScale>
                                      <p:cBhvr>
                                        <p:cTn id="23" dur="166" decel="50000">
                                          <p:stCondLst>
                                            <p:cond delay="1834"/>
                                          </p:stCondLst>
                                        </p:cTn>
                                        <p:tgtEl>
                                          <p:spTgt spid="17"/>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80">
                                          <p:stCondLst>
                                            <p:cond delay="0"/>
                                          </p:stCondLst>
                                        </p:cTn>
                                        <p:tgtEl>
                                          <p:spTgt spid="18"/>
                                        </p:tgtEl>
                                      </p:cBhvr>
                                    </p:animEffect>
                                    <p:anim calcmode="lin" valueType="num">
                                      <p:cBhvr>
                                        <p:cTn id="2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2" dur="26">
                                          <p:stCondLst>
                                            <p:cond delay="650"/>
                                          </p:stCondLst>
                                        </p:cTn>
                                        <p:tgtEl>
                                          <p:spTgt spid="18"/>
                                        </p:tgtEl>
                                      </p:cBhvr>
                                      <p:to x="100000" y="60000"/>
                                    </p:animScale>
                                    <p:animScale>
                                      <p:cBhvr>
                                        <p:cTn id="33" dur="166" decel="50000">
                                          <p:stCondLst>
                                            <p:cond delay="676"/>
                                          </p:stCondLst>
                                        </p:cTn>
                                        <p:tgtEl>
                                          <p:spTgt spid="18"/>
                                        </p:tgtEl>
                                      </p:cBhvr>
                                      <p:to x="100000" y="100000"/>
                                    </p:animScale>
                                    <p:animScale>
                                      <p:cBhvr>
                                        <p:cTn id="34" dur="26">
                                          <p:stCondLst>
                                            <p:cond delay="1312"/>
                                          </p:stCondLst>
                                        </p:cTn>
                                        <p:tgtEl>
                                          <p:spTgt spid="18"/>
                                        </p:tgtEl>
                                      </p:cBhvr>
                                      <p:to x="100000" y="80000"/>
                                    </p:animScale>
                                    <p:animScale>
                                      <p:cBhvr>
                                        <p:cTn id="35" dur="166" decel="50000">
                                          <p:stCondLst>
                                            <p:cond delay="1338"/>
                                          </p:stCondLst>
                                        </p:cTn>
                                        <p:tgtEl>
                                          <p:spTgt spid="18"/>
                                        </p:tgtEl>
                                      </p:cBhvr>
                                      <p:to x="100000" y="100000"/>
                                    </p:animScale>
                                    <p:animScale>
                                      <p:cBhvr>
                                        <p:cTn id="36" dur="26">
                                          <p:stCondLst>
                                            <p:cond delay="1642"/>
                                          </p:stCondLst>
                                        </p:cTn>
                                        <p:tgtEl>
                                          <p:spTgt spid="18"/>
                                        </p:tgtEl>
                                      </p:cBhvr>
                                      <p:to x="100000" y="90000"/>
                                    </p:animScale>
                                    <p:animScale>
                                      <p:cBhvr>
                                        <p:cTn id="37" dur="166" decel="50000">
                                          <p:stCondLst>
                                            <p:cond delay="1668"/>
                                          </p:stCondLst>
                                        </p:cTn>
                                        <p:tgtEl>
                                          <p:spTgt spid="18"/>
                                        </p:tgtEl>
                                      </p:cBhvr>
                                      <p:to x="100000" y="100000"/>
                                    </p:animScale>
                                    <p:animScale>
                                      <p:cBhvr>
                                        <p:cTn id="38" dur="26">
                                          <p:stCondLst>
                                            <p:cond delay="1808"/>
                                          </p:stCondLst>
                                        </p:cTn>
                                        <p:tgtEl>
                                          <p:spTgt spid="18"/>
                                        </p:tgtEl>
                                      </p:cBhvr>
                                      <p:to x="100000" y="95000"/>
                                    </p:animScale>
                                    <p:animScale>
                                      <p:cBhvr>
                                        <p:cTn id="39" dur="166" decel="50000">
                                          <p:stCondLst>
                                            <p:cond delay="1834"/>
                                          </p:stCondLst>
                                        </p:cTn>
                                        <p:tgtEl>
                                          <p:spTgt spid="18"/>
                                        </p:tgtEl>
                                      </p:cBhvr>
                                      <p:to x="100000" y="100000"/>
                                    </p:animScale>
                                  </p:childTnLst>
                                </p:cTn>
                              </p:par>
                            </p:childTnLst>
                          </p:cTn>
                        </p:par>
                        <p:par>
                          <p:cTn id="40" fill="hold" nodeType="afterGroup">
                            <p:stCondLst>
                              <p:cond delay="2000"/>
                            </p:stCondLst>
                            <p:childTnLst>
                              <p:par>
                                <p:cTn id="41" presetID="22" presetClass="entr" presetSubtype="8" fill="hold" nodeType="afterEffect">
                                  <p:stCondLst>
                                    <p:cond delay="500"/>
                                  </p:stCondLst>
                                  <p:childTnLst>
                                    <p:set>
                                      <p:cBhvr>
                                        <p:cTn id="42" dur="1" fill="hold">
                                          <p:stCondLst>
                                            <p:cond delay="0"/>
                                          </p:stCondLst>
                                        </p:cTn>
                                        <p:tgtEl>
                                          <p:spTgt spid="39938">
                                            <p:txEl>
                                              <p:pRg st="0" end="0"/>
                                            </p:txEl>
                                          </p:spTgt>
                                        </p:tgtEl>
                                        <p:attrNameLst>
                                          <p:attrName>style.visibility</p:attrName>
                                        </p:attrNameLst>
                                      </p:cBhvr>
                                      <p:to>
                                        <p:strVal val="visible"/>
                                      </p:to>
                                    </p:set>
                                    <p:animEffect transition="in" filter="wipe(left)">
                                      <p:cBhvr>
                                        <p:cTn id="43" dur="2000"/>
                                        <p:tgtEl>
                                          <p:spTgt spid="39938">
                                            <p:txEl>
                                              <p:pRg st="0" end="0"/>
                                            </p:txEl>
                                          </p:spTgt>
                                        </p:tgtEl>
                                      </p:cBhvr>
                                    </p:animEffect>
                                  </p:childTnLst>
                                </p:cTn>
                              </p:par>
                            </p:childTnLst>
                          </p:cTn>
                        </p:par>
                        <p:par>
                          <p:cTn id="44" fill="hold" nodeType="afterGroup">
                            <p:stCondLst>
                              <p:cond delay="4500"/>
                            </p:stCondLst>
                            <p:childTnLst>
                              <p:par>
                                <p:cTn id="45" presetID="6" presetClass="entr" presetSubtype="16"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par>
                          <p:cTn id="48" fill="hold" nodeType="afterGroup">
                            <p:stCondLst>
                              <p:cond delay="6500"/>
                            </p:stCondLst>
                            <p:childTnLst>
                              <p:par>
                                <p:cTn id="49" presetID="6" presetClass="entr" presetSubtype="16"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2000"/>
                                        <p:tgtEl>
                                          <p:spTgt spid="15"/>
                                        </p:tgtEl>
                                      </p:cBhvr>
                                    </p:animEffect>
                                  </p:childTnLst>
                                </p:cTn>
                              </p:par>
                            </p:childTnLst>
                          </p:cTn>
                        </p:par>
                        <p:par>
                          <p:cTn id="52" fill="hold" nodeType="afterGroup">
                            <p:stCondLst>
                              <p:cond delay="8500"/>
                            </p:stCondLst>
                            <p:childTnLst>
                              <p:par>
                                <p:cTn id="53" presetID="22" presetClass="entr" presetSubtype="8" fill="hold" nodeType="afterEffect">
                                  <p:stCondLst>
                                    <p:cond delay="1500"/>
                                  </p:stCondLst>
                                  <p:childTnLst>
                                    <p:set>
                                      <p:cBhvr>
                                        <p:cTn id="54" dur="1" fill="hold">
                                          <p:stCondLst>
                                            <p:cond delay="0"/>
                                          </p:stCondLst>
                                        </p:cTn>
                                        <p:tgtEl>
                                          <p:spTgt spid="39938">
                                            <p:txEl>
                                              <p:pRg st="1" end="1"/>
                                            </p:txEl>
                                          </p:spTgt>
                                        </p:tgtEl>
                                        <p:attrNameLst>
                                          <p:attrName>style.visibility</p:attrName>
                                        </p:attrNameLst>
                                      </p:cBhvr>
                                      <p:to>
                                        <p:strVal val="visible"/>
                                      </p:to>
                                    </p:set>
                                    <p:animEffect transition="in" filter="wipe(left)">
                                      <p:cBhvr>
                                        <p:cTn id="55" dur="2000"/>
                                        <p:tgtEl>
                                          <p:spTgt spid="39938">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39938">
                                            <p:txEl>
                                              <p:pRg st="2" end="2"/>
                                            </p:txEl>
                                          </p:spTgt>
                                        </p:tgtEl>
                                        <p:attrNameLst>
                                          <p:attrName>style.visibility</p:attrName>
                                        </p:attrNameLst>
                                      </p:cBhvr>
                                      <p:to>
                                        <p:strVal val="visible"/>
                                      </p:to>
                                    </p:set>
                                    <p:animEffect transition="in" filter="wipe(left)">
                                      <p:cBhvr>
                                        <p:cTn id="60" dur="2000"/>
                                        <p:tgtEl>
                                          <p:spTgt spid="39938">
                                            <p:txEl>
                                              <p:pRg st="2" end="2"/>
                                            </p:txEl>
                                          </p:spTgt>
                                        </p:tgtEl>
                                      </p:cBhvr>
                                    </p:animEffect>
                                  </p:childTnLst>
                                </p:cTn>
                              </p:par>
                            </p:childTnLst>
                          </p:cTn>
                        </p:par>
                        <p:par>
                          <p:cTn id="61" fill="hold" nodeType="afterGroup">
                            <p:stCondLst>
                              <p:cond delay="2000"/>
                            </p:stCondLst>
                            <p:childTnLst>
                              <p:par>
                                <p:cTn id="62" presetID="21" presetClass="entr" presetSubtype="1" fill="hold"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heel(1)">
                                      <p:cBhvr>
                                        <p:cTn id="64" dur="2000"/>
                                        <p:tgtEl>
                                          <p:spTgt spid="4"/>
                                        </p:tgtEl>
                                      </p:cBhvr>
                                    </p:animEffect>
                                  </p:childTnLst>
                                </p:cTn>
                              </p:par>
                            </p:childTnLst>
                          </p:cTn>
                        </p:par>
                        <p:par>
                          <p:cTn id="65" fill="hold" nodeType="afterGroup">
                            <p:stCondLst>
                              <p:cond delay="4000"/>
                            </p:stCondLst>
                            <p:childTnLst>
                              <p:par>
                                <p:cTn id="66" presetID="21" presetClass="entr" presetSubtype="1" fill="hold" nodeType="afterEffect">
                                  <p:stCondLst>
                                    <p:cond delay="0"/>
                                  </p:stCondLst>
                                  <p:childTnLst>
                                    <p:set>
                                      <p:cBhvr>
                                        <p:cTn id="67" dur="1" fill="hold">
                                          <p:stCondLst>
                                            <p:cond delay="0"/>
                                          </p:stCondLst>
                                        </p:cTn>
                                        <p:tgtEl>
                                          <p:spTgt spid="39944"/>
                                        </p:tgtEl>
                                        <p:attrNameLst>
                                          <p:attrName>style.visibility</p:attrName>
                                        </p:attrNameLst>
                                      </p:cBhvr>
                                      <p:to>
                                        <p:strVal val="visible"/>
                                      </p:to>
                                    </p:set>
                                    <p:animEffect transition="in" filter="wheel(1)">
                                      <p:cBhvr>
                                        <p:cTn id="68" dur="2000"/>
                                        <p:tgtEl>
                                          <p:spTgt spid="39944"/>
                                        </p:tgtEl>
                                      </p:cBhvr>
                                    </p:animEffect>
                                  </p:childTnLst>
                                </p:cTn>
                              </p:par>
                            </p:childTnLst>
                          </p:cTn>
                        </p:par>
                        <p:par>
                          <p:cTn id="69" fill="hold" nodeType="afterGroup">
                            <p:stCondLst>
                              <p:cond delay="6000"/>
                            </p:stCondLst>
                            <p:childTnLst>
                              <p:par>
                                <p:cTn id="70" presetID="21" presetClass="entr" presetSubtype="1" fill="hold" nodeType="afterEffect">
                                  <p:stCondLst>
                                    <p:cond delay="0"/>
                                  </p:stCondLst>
                                  <p:childTnLst>
                                    <p:set>
                                      <p:cBhvr>
                                        <p:cTn id="71" dur="1" fill="hold">
                                          <p:stCondLst>
                                            <p:cond delay="0"/>
                                          </p:stCondLst>
                                        </p:cTn>
                                        <p:tgtEl>
                                          <p:spTgt spid="39945"/>
                                        </p:tgtEl>
                                        <p:attrNameLst>
                                          <p:attrName>style.visibility</p:attrName>
                                        </p:attrNameLst>
                                      </p:cBhvr>
                                      <p:to>
                                        <p:strVal val="visible"/>
                                      </p:to>
                                    </p:set>
                                    <p:animEffect transition="in" filter="wheel(1)">
                                      <p:cBhvr>
                                        <p:cTn id="72" dur="2000"/>
                                        <p:tgtEl>
                                          <p:spTgt spid="39945"/>
                                        </p:tgtEl>
                                      </p:cBhvr>
                                    </p:animEffect>
                                  </p:childTnLst>
                                </p:cTn>
                              </p:par>
                            </p:childTnLst>
                          </p:cTn>
                        </p:par>
                        <p:par>
                          <p:cTn id="73" fill="hold" nodeType="afterGroup">
                            <p:stCondLst>
                              <p:cond delay="8000"/>
                            </p:stCondLst>
                            <p:childTnLst>
                              <p:par>
                                <p:cTn id="74" presetID="21" presetClass="entr" presetSubtype="1" fill="hold" nodeType="afterEffect">
                                  <p:stCondLst>
                                    <p:cond delay="0"/>
                                  </p:stCondLst>
                                  <p:childTnLst>
                                    <p:set>
                                      <p:cBhvr>
                                        <p:cTn id="75" dur="1" fill="hold">
                                          <p:stCondLst>
                                            <p:cond delay="0"/>
                                          </p:stCondLst>
                                        </p:cTn>
                                        <p:tgtEl>
                                          <p:spTgt spid="39943"/>
                                        </p:tgtEl>
                                        <p:attrNameLst>
                                          <p:attrName>style.visibility</p:attrName>
                                        </p:attrNameLst>
                                      </p:cBhvr>
                                      <p:to>
                                        <p:strVal val="visible"/>
                                      </p:to>
                                    </p:set>
                                    <p:animEffect transition="in" filter="wheel(1)">
                                      <p:cBhvr>
                                        <p:cTn id="76" dur="2000"/>
                                        <p:tgtEl>
                                          <p:spTgt spid="39943"/>
                                        </p:tgtEl>
                                      </p:cBhvr>
                                    </p:animEffect>
                                  </p:childTnLst>
                                </p:cTn>
                              </p:par>
                            </p:childTnLst>
                          </p:cTn>
                        </p:par>
                        <p:par>
                          <p:cTn id="77" fill="hold" nodeType="afterGroup">
                            <p:stCondLst>
                              <p:cond delay="10000"/>
                            </p:stCondLst>
                            <p:childTnLst>
                              <p:par>
                                <p:cTn id="78" presetID="2" presetClass="entr" presetSubtype="8" fill="hold" grpId="0" nodeType="after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additive="base">
                                        <p:cTn id="80" dur="500" fill="hold"/>
                                        <p:tgtEl>
                                          <p:spTgt spid="5"/>
                                        </p:tgtEl>
                                        <p:attrNameLst>
                                          <p:attrName>ppt_x</p:attrName>
                                        </p:attrNameLst>
                                      </p:cBhvr>
                                      <p:tavLst>
                                        <p:tav tm="0">
                                          <p:val>
                                            <p:strVal val="0-#ppt_w/2"/>
                                          </p:val>
                                        </p:tav>
                                        <p:tav tm="100000">
                                          <p:val>
                                            <p:strVal val="#ppt_x"/>
                                          </p:val>
                                        </p:tav>
                                      </p:tavLst>
                                    </p:anim>
                                    <p:anim calcmode="lin" valueType="num">
                                      <p:cBhvr additive="base">
                                        <p:cTn id="8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4"/>
                </p:tgtEl>
              </p:cMediaNode>
            </p:audio>
          </p:childTnLst>
        </p:cTn>
      </p:par>
    </p:tnLst>
    <p:bldLst>
      <p:bldP spid="16" grpId="0"/>
      <p:bldP spid="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D04BE548-6DC0-FD49-4874-D4F6829AAF39}"/>
              </a:ext>
            </a:extLst>
          </p:cNvPr>
          <p:cNvSpPr>
            <a:spLocks noGrp="1" noChangeArrowheads="1"/>
          </p:cNvSpPr>
          <p:nvPr>
            <p:ph idx="1"/>
          </p:nvPr>
        </p:nvSpPr>
        <p:spPr>
          <a:xfrm>
            <a:off x="76200" y="719138"/>
            <a:ext cx="6629400" cy="1470025"/>
          </a:xfrm>
        </p:spPr>
        <p:txBody>
          <a:bodyPr/>
          <a:lstStyle/>
          <a:p>
            <a:r>
              <a:rPr lang="en-US" altLang="en-US" sz="2800" b="1">
                <a:solidFill>
                  <a:srgbClr val="0000FF"/>
                </a:solidFill>
              </a:rPr>
              <a:t>Vaudeville</a:t>
            </a:r>
            <a:r>
              <a:rPr lang="en-US" altLang="en-US" sz="2800"/>
              <a:t> became the most popular form of entertainment, and its shows had a great need for music.</a:t>
            </a:r>
          </a:p>
        </p:txBody>
      </p:sp>
      <p:sp>
        <p:nvSpPr>
          <p:cNvPr id="16" name="Title 1">
            <a:extLst>
              <a:ext uri="{FF2B5EF4-FFF2-40B4-BE49-F238E27FC236}">
                <a16:creationId xmlns:a16="http://schemas.microsoft.com/office/drawing/2014/main" id="{84E0FF25-DF94-8A20-6EA3-9C96B8416235}"/>
              </a:ext>
            </a:extLst>
          </p:cNvPr>
          <p:cNvSpPr>
            <a:spLocks noGrp="1" noChangeArrowheads="1"/>
          </p:cNvSpPr>
          <p:nvPr>
            <p:ph type="title"/>
          </p:nvPr>
        </p:nvSpPr>
        <p:spPr>
          <a:xfrm>
            <a:off x="1457325" y="0"/>
            <a:ext cx="3495675" cy="327025"/>
          </a:xfrm>
        </p:spPr>
        <p:txBody>
          <a:bodyPr/>
          <a:lstStyle/>
          <a:p>
            <a:r>
              <a:rPr lang="en-US" altLang="en-US" sz="2800" b="1"/>
              <a:t>Tin Pan Alley</a:t>
            </a:r>
          </a:p>
        </p:txBody>
      </p:sp>
      <p:pic>
        <p:nvPicPr>
          <p:cNvPr id="17" name="Picture 5">
            <a:extLst>
              <a:ext uri="{FF2B5EF4-FFF2-40B4-BE49-F238E27FC236}">
                <a16:creationId xmlns:a16="http://schemas.microsoft.com/office/drawing/2014/main" id="{9967AAE8-F1DE-BB5C-2667-BA90EE421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350"/>
            <a:ext cx="9906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a:extLst>
              <a:ext uri="{FF2B5EF4-FFF2-40B4-BE49-F238E27FC236}">
                <a16:creationId xmlns:a16="http://schemas.microsoft.com/office/drawing/2014/main" id="{33F1910C-357E-CC98-2E77-76578FECD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0"/>
            <a:ext cx="83820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0F668980-9BF2-5220-A489-745598274F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 b="42400"/>
          <a:stretch>
            <a:fillRect/>
          </a:stretch>
        </p:blipFill>
        <p:spPr bwMode="auto">
          <a:xfrm rot="557731">
            <a:off x="6689725" y="225425"/>
            <a:ext cx="2297113" cy="1536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34C5944B-9603-6F08-3BFB-0F641F267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67564">
            <a:off x="7553325" y="2217738"/>
            <a:ext cx="147637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nline Media 1" title="Judy Garland &amp; Gene Kelly - Ballin' the Jack">
            <a:hlinkClick r:id="" action="ppaction://media"/>
            <a:extLst>
              <a:ext uri="{FF2B5EF4-FFF2-40B4-BE49-F238E27FC236}">
                <a16:creationId xmlns:a16="http://schemas.microsoft.com/office/drawing/2014/main" id="{22B13C4E-8AED-A393-D6C1-92729C70634A}"/>
              </a:ext>
            </a:extLst>
          </p:cNvPr>
          <p:cNvPicPr>
            <a:picLocks noRot="1" noChangeAspect="1"/>
          </p:cNvPicPr>
          <p:nvPr>
            <a:videoFile r:link="rId1"/>
          </p:nvPr>
        </p:nvPicPr>
        <p:blipFill>
          <a:blip r:embed="rId8"/>
          <a:stretch>
            <a:fillRect/>
          </a:stretch>
        </p:blipFill>
        <p:spPr>
          <a:xfrm>
            <a:off x="11113" y="2133600"/>
            <a:ext cx="7227887" cy="4718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6"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80">
                                          <p:stCondLst>
                                            <p:cond delay="0"/>
                                          </p:stCondLst>
                                        </p:cTn>
                                        <p:tgtEl>
                                          <p:spTgt spid="17"/>
                                        </p:tgtEl>
                                      </p:cBhvr>
                                    </p:animEffect>
                                    <p:anim calcmode="lin" valueType="num">
                                      <p:cBhvr>
                                        <p:cTn id="1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6" dur="26">
                                          <p:stCondLst>
                                            <p:cond delay="650"/>
                                          </p:stCondLst>
                                        </p:cTn>
                                        <p:tgtEl>
                                          <p:spTgt spid="17"/>
                                        </p:tgtEl>
                                      </p:cBhvr>
                                      <p:to x="100000" y="60000"/>
                                    </p:animScale>
                                    <p:animScale>
                                      <p:cBhvr>
                                        <p:cTn id="17" dur="166" decel="50000">
                                          <p:stCondLst>
                                            <p:cond delay="676"/>
                                          </p:stCondLst>
                                        </p:cTn>
                                        <p:tgtEl>
                                          <p:spTgt spid="17"/>
                                        </p:tgtEl>
                                      </p:cBhvr>
                                      <p:to x="100000" y="100000"/>
                                    </p:animScale>
                                    <p:animScale>
                                      <p:cBhvr>
                                        <p:cTn id="18" dur="26">
                                          <p:stCondLst>
                                            <p:cond delay="1312"/>
                                          </p:stCondLst>
                                        </p:cTn>
                                        <p:tgtEl>
                                          <p:spTgt spid="17"/>
                                        </p:tgtEl>
                                      </p:cBhvr>
                                      <p:to x="100000" y="80000"/>
                                    </p:animScale>
                                    <p:animScale>
                                      <p:cBhvr>
                                        <p:cTn id="19" dur="166" decel="50000">
                                          <p:stCondLst>
                                            <p:cond delay="1338"/>
                                          </p:stCondLst>
                                        </p:cTn>
                                        <p:tgtEl>
                                          <p:spTgt spid="17"/>
                                        </p:tgtEl>
                                      </p:cBhvr>
                                      <p:to x="100000" y="100000"/>
                                    </p:animScale>
                                    <p:animScale>
                                      <p:cBhvr>
                                        <p:cTn id="20" dur="26">
                                          <p:stCondLst>
                                            <p:cond delay="1642"/>
                                          </p:stCondLst>
                                        </p:cTn>
                                        <p:tgtEl>
                                          <p:spTgt spid="17"/>
                                        </p:tgtEl>
                                      </p:cBhvr>
                                      <p:to x="100000" y="90000"/>
                                    </p:animScale>
                                    <p:animScale>
                                      <p:cBhvr>
                                        <p:cTn id="21" dur="166" decel="50000">
                                          <p:stCondLst>
                                            <p:cond delay="1668"/>
                                          </p:stCondLst>
                                        </p:cTn>
                                        <p:tgtEl>
                                          <p:spTgt spid="17"/>
                                        </p:tgtEl>
                                      </p:cBhvr>
                                      <p:to x="100000" y="100000"/>
                                    </p:animScale>
                                    <p:animScale>
                                      <p:cBhvr>
                                        <p:cTn id="22" dur="26">
                                          <p:stCondLst>
                                            <p:cond delay="1808"/>
                                          </p:stCondLst>
                                        </p:cTn>
                                        <p:tgtEl>
                                          <p:spTgt spid="17"/>
                                        </p:tgtEl>
                                      </p:cBhvr>
                                      <p:to x="100000" y="95000"/>
                                    </p:animScale>
                                    <p:animScale>
                                      <p:cBhvr>
                                        <p:cTn id="23" dur="166" decel="50000">
                                          <p:stCondLst>
                                            <p:cond delay="1834"/>
                                          </p:stCondLst>
                                        </p:cTn>
                                        <p:tgtEl>
                                          <p:spTgt spid="17"/>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80">
                                          <p:stCondLst>
                                            <p:cond delay="0"/>
                                          </p:stCondLst>
                                        </p:cTn>
                                        <p:tgtEl>
                                          <p:spTgt spid="18"/>
                                        </p:tgtEl>
                                      </p:cBhvr>
                                    </p:animEffect>
                                    <p:anim calcmode="lin" valueType="num">
                                      <p:cBhvr>
                                        <p:cTn id="2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2" dur="26">
                                          <p:stCondLst>
                                            <p:cond delay="650"/>
                                          </p:stCondLst>
                                        </p:cTn>
                                        <p:tgtEl>
                                          <p:spTgt spid="18"/>
                                        </p:tgtEl>
                                      </p:cBhvr>
                                      <p:to x="100000" y="60000"/>
                                    </p:animScale>
                                    <p:animScale>
                                      <p:cBhvr>
                                        <p:cTn id="33" dur="166" decel="50000">
                                          <p:stCondLst>
                                            <p:cond delay="676"/>
                                          </p:stCondLst>
                                        </p:cTn>
                                        <p:tgtEl>
                                          <p:spTgt spid="18"/>
                                        </p:tgtEl>
                                      </p:cBhvr>
                                      <p:to x="100000" y="100000"/>
                                    </p:animScale>
                                    <p:animScale>
                                      <p:cBhvr>
                                        <p:cTn id="34" dur="26">
                                          <p:stCondLst>
                                            <p:cond delay="1312"/>
                                          </p:stCondLst>
                                        </p:cTn>
                                        <p:tgtEl>
                                          <p:spTgt spid="18"/>
                                        </p:tgtEl>
                                      </p:cBhvr>
                                      <p:to x="100000" y="80000"/>
                                    </p:animScale>
                                    <p:animScale>
                                      <p:cBhvr>
                                        <p:cTn id="35" dur="166" decel="50000">
                                          <p:stCondLst>
                                            <p:cond delay="1338"/>
                                          </p:stCondLst>
                                        </p:cTn>
                                        <p:tgtEl>
                                          <p:spTgt spid="18"/>
                                        </p:tgtEl>
                                      </p:cBhvr>
                                      <p:to x="100000" y="100000"/>
                                    </p:animScale>
                                    <p:animScale>
                                      <p:cBhvr>
                                        <p:cTn id="36" dur="26">
                                          <p:stCondLst>
                                            <p:cond delay="1642"/>
                                          </p:stCondLst>
                                        </p:cTn>
                                        <p:tgtEl>
                                          <p:spTgt spid="18"/>
                                        </p:tgtEl>
                                      </p:cBhvr>
                                      <p:to x="100000" y="90000"/>
                                    </p:animScale>
                                    <p:animScale>
                                      <p:cBhvr>
                                        <p:cTn id="37" dur="166" decel="50000">
                                          <p:stCondLst>
                                            <p:cond delay="1668"/>
                                          </p:stCondLst>
                                        </p:cTn>
                                        <p:tgtEl>
                                          <p:spTgt spid="18"/>
                                        </p:tgtEl>
                                      </p:cBhvr>
                                      <p:to x="100000" y="100000"/>
                                    </p:animScale>
                                    <p:animScale>
                                      <p:cBhvr>
                                        <p:cTn id="38" dur="26">
                                          <p:stCondLst>
                                            <p:cond delay="1808"/>
                                          </p:stCondLst>
                                        </p:cTn>
                                        <p:tgtEl>
                                          <p:spTgt spid="18"/>
                                        </p:tgtEl>
                                      </p:cBhvr>
                                      <p:to x="100000" y="95000"/>
                                    </p:animScale>
                                    <p:animScale>
                                      <p:cBhvr>
                                        <p:cTn id="39" dur="166" decel="50000">
                                          <p:stCondLst>
                                            <p:cond delay="1834"/>
                                          </p:stCondLst>
                                        </p:cTn>
                                        <p:tgtEl>
                                          <p:spTgt spid="18"/>
                                        </p:tgtEl>
                                      </p:cBhvr>
                                      <p:to x="100000" y="100000"/>
                                    </p:animScale>
                                  </p:childTnLst>
                                </p:cTn>
                              </p:par>
                            </p:childTnLst>
                          </p:cTn>
                        </p:par>
                        <p:par>
                          <p:cTn id="40" fill="hold" nodeType="afterGroup">
                            <p:stCondLst>
                              <p:cond delay="2000"/>
                            </p:stCondLst>
                            <p:childTnLst>
                              <p:par>
                                <p:cTn id="41" presetID="6"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2000"/>
                                        <p:tgtEl>
                                          <p:spTgt spid="14"/>
                                        </p:tgtEl>
                                      </p:cBhvr>
                                    </p:animEffect>
                                  </p:childTnLst>
                                </p:cTn>
                              </p:par>
                            </p:childTnLst>
                          </p:cTn>
                        </p:par>
                        <p:par>
                          <p:cTn id="44" fill="hold" nodeType="afterGroup">
                            <p:stCondLst>
                              <p:cond delay="4000"/>
                            </p:stCondLst>
                            <p:childTnLst>
                              <p:par>
                                <p:cTn id="45" presetID="6" presetClass="entr" presetSubtype="16"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childTnLst>
                          </p:cTn>
                        </p:par>
                        <p:par>
                          <p:cTn id="48" fill="hold" nodeType="afterGroup">
                            <p:stCondLst>
                              <p:cond delay="6000"/>
                            </p:stCondLst>
                            <p:childTnLst>
                              <p:par>
                                <p:cTn id="49" presetID="22" presetClass="entr" presetSubtype="8" fill="hold" nodeType="afterEffect">
                                  <p:stCondLst>
                                    <p:cond delay="1500"/>
                                  </p:stCondLst>
                                  <p:childTnLst>
                                    <p:set>
                                      <p:cBhvr>
                                        <p:cTn id="50" dur="1" fill="hold">
                                          <p:stCondLst>
                                            <p:cond delay="0"/>
                                          </p:stCondLst>
                                        </p:cTn>
                                        <p:tgtEl>
                                          <p:spTgt spid="39938">
                                            <p:txEl>
                                              <p:pRg st="0" end="0"/>
                                            </p:txEl>
                                          </p:spTgt>
                                        </p:tgtEl>
                                        <p:attrNameLst>
                                          <p:attrName>style.visibility</p:attrName>
                                        </p:attrNameLst>
                                      </p:cBhvr>
                                      <p:to>
                                        <p:strVal val="visible"/>
                                      </p:to>
                                    </p:set>
                                    <p:animEffect transition="in" filter="wipe(left)">
                                      <p:cBhvr>
                                        <p:cTn id="51" dur="2000"/>
                                        <p:tgtEl>
                                          <p:spTgt spid="3993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2"/>
                </p:tgtEl>
              </p:cMediaNode>
            </p:video>
            <p:seq concurrent="1" nextAc="seek">
              <p:cTn id="57" restart="whenNotActive" fill="hold" evtFilter="cancelBubble" nodeType="interactiveSeq">
                <p:stCondLst>
                  <p:cond evt="onClick" delay="0">
                    <p:tgtEl>
                      <p:spTgt spid="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mediacall" presetSubtype="0" fill="hold" nodeType="clickEffect">
                                  <p:stCondLst>
                                    <p:cond delay="0"/>
                                  </p:stCondLst>
                                  <p:childTnLst>
                                    <p:cmd type="call" cmd="togglePause">
                                      <p:cBhvr>
                                        <p:cTn id="61"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4B350274-BCAA-FBDF-404D-F77E05CB2D43}"/>
              </a:ext>
            </a:extLst>
          </p:cNvPr>
          <p:cNvSpPr>
            <a:spLocks noGrp="1" noChangeArrowheads="1"/>
          </p:cNvSpPr>
          <p:nvPr>
            <p:ph idx="1"/>
          </p:nvPr>
        </p:nvSpPr>
        <p:spPr>
          <a:xfrm>
            <a:off x="76200" y="719138"/>
            <a:ext cx="6629400" cy="1470025"/>
          </a:xfrm>
        </p:spPr>
        <p:txBody>
          <a:bodyPr/>
          <a:lstStyle/>
          <a:p>
            <a:r>
              <a:rPr lang="en-US" altLang="en-US" sz="2800" b="1">
                <a:solidFill>
                  <a:srgbClr val="0000FF"/>
                </a:solidFill>
              </a:rPr>
              <a:t>Vaudeville</a:t>
            </a:r>
            <a:r>
              <a:rPr lang="en-US" altLang="en-US" sz="2800"/>
              <a:t> became the most popular form of entertainment. It included musicals and </a:t>
            </a:r>
            <a:r>
              <a:rPr lang="en-US" altLang="en-US" sz="2800" b="1" i="1"/>
              <a:t>comedy</a:t>
            </a:r>
            <a:r>
              <a:rPr lang="en-US" altLang="en-US" sz="2800"/>
              <a:t>. </a:t>
            </a:r>
          </a:p>
        </p:txBody>
      </p:sp>
      <p:sp>
        <p:nvSpPr>
          <p:cNvPr id="16" name="Title 1">
            <a:extLst>
              <a:ext uri="{FF2B5EF4-FFF2-40B4-BE49-F238E27FC236}">
                <a16:creationId xmlns:a16="http://schemas.microsoft.com/office/drawing/2014/main" id="{46392A8E-19B7-7711-92C8-D83B7E9F43F0}"/>
              </a:ext>
            </a:extLst>
          </p:cNvPr>
          <p:cNvSpPr>
            <a:spLocks noGrp="1" noChangeArrowheads="1"/>
          </p:cNvSpPr>
          <p:nvPr>
            <p:ph type="title"/>
          </p:nvPr>
        </p:nvSpPr>
        <p:spPr>
          <a:xfrm>
            <a:off x="1457325" y="0"/>
            <a:ext cx="3495675" cy="327025"/>
          </a:xfrm>
        </p:spPr>
        <p:txBody>
          <a:bodyPr/>
          <a:lstStyle/>
          <a:p>
            <a:r>
              <a:rPr lang="en-US" altLang="en-US" sz="2800" b="1"/>
              <a:t>Tin Pan Alley</a:t>
            </a:r>
          </a:p>
        </p:txBody>
      </p:sp>
      <p:pic>
        <p:nvPicPr>
          <p:cNvPr id="17" name="Picture 5">
            <a:extLst>
              <a:ext uri="{FF2B5EF4-FFF2-40B4-BE49-F238E27FC236}">
                <a16:creationId xmlns:a16="http://schemas.microsoft.com/office/drawing/2014/main" id="{61D803AD-76E7-2408-BC46-3FBBD8240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350"/>
            <a:ext cx="9906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a:extLst>
              <a:ext uri="{FF2B5EF4-FFF2-40B4-BE49-F238E27FC236}">
                <a16:creationId xmlns:a16="http://schemas.microsoft.com/office/drawing/2014/main" id="{09C9DE45-CAB5-826C-526F-53F52E450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0"/>
            <a:ext cx="83820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5046B5D-AB47-177A-51EC-CF168A6A4A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 b="42400"/>
          <a:stretch>
            <a:fillRect/>
          </a:stretch>
        </p:blipFill>
        <p:spPr bwMode="auto">
          <a:xfrm rot="557731">
            <a:off x="6689725" y="225425"/>
            <a:ext cx="2297113" cy="1536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264177B3-D031-F303-CEAE-472509DB2F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67564">
            <a:off x="7553325" y="2217738"/>
            <a:ext cx="147637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nline Media 2" title="The Naughty Nineties | Who’s on First? — Abbott and Costello">
            <a:hlinkClick r:id="" action="ppaction://media"/>
            <a:extLst>
              <a:ext uri="{FF2B5EF4-FFF2-40B4-BE49-F238E27FC236}">
                <a16:creationId xmlns:a16="http://schemas.microsoft.com/office/drawing/2014/main" id="{4D78ACFC-6F49-18C8-7AE9-9872C0AF333C}"/>
              </a:ext>
            </a:extLst>
          </p:cNvPr>
          <p:cNvPicPr>
            <a:picLocks noRot="1" noChangeAspect="1"/>
          </p:cNvPicPr>
          <p:nvPr>
            <a:videoFile r:link="rId1"/>
          </p:nvPr>
        </p:nvPicPr>
        <p:blipFill>
          <a:blip r:embed="rId8"/>
          <a:stretch>
            <a:fillRect/>
          </a:stretch>
        </p:blipFill>
        <p:spPr>
          <a:xfrm>
            <a:off x="57150" y="2243138"/>
            <a:ext cx="7334250" cy="4462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6"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80">
                                          <p:stCondLst>
                                            <p:cond delay="0"/>
                                          </p:stCondLst>
                                        </p:cTn>
                                        <p:tgtEl>
                                          <p:spTgt spid="17"/>
                                        </p:tgtEl>
                                      </p:cBhvr>
                                    </p:animEffect>
                                    <p:anim calcmode="lin" valueType="num">
                                      <p:cBhvr>
                                        <p:cTn id="1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6" dur="26">
                                          <p:stCondLst>
                                            <p:cond delay="650"/>
                                          </p:stCondLst>
                                        </p:cTn>
                                        <p:tgtEl>
                                          <p:spTgt spid="17"/>
                                        </p:tgtEl>
                                      </p:cBhvr>
                                      <p:to x="100000" y="60000"/>
                                    </p:animScale>
                                    <p:animScale>
                                      <p:cBhvr>
                                        <p:cTn id="17" dur="166" decel="50000">
                                          <p:stCondLst>
                                            <p:cond delay="676"/>
                                          </p:stCondLst>
                                        </p:cTn>
                                        <p:tgtEl>
                                          <p:spTgt spid="17"/>
                                        </p:tgtEl>
                                      </p:cBhvr>
                                      <p:to x="100000" y="100000"/>
                                    </p:animScale>
                                    <p:animScale>
                                      <p:cBhvr>
                                        <p:cTn id="18" dur="26">
                                          <p:stCondLst>
                                            <p:cond delay="1312"/>
                                          </p:stCondLst>
                                        </p:cTn>
                                        <p:tgtEl>
                                          <p:spTgt spid="17"/>
                                        </p:tgtEl>
                                      </p:cBhvr>
                                      <p:to x="100000" y="80000"/>
                                    </p:animScale>
                                    <p:animScale>
                                      <p:cBhvr>
                                        <p:cTn id="19" dur="166" decel="50000">
                                          <p:stCondLst>
                                            <p:cond delay="1338"/>
                                          </p:stCondLst>
                                        </p:cTn>
                                        <p:tgtEl>
                                          <p:spTgt spid="17"/>
                                        </p:tgtEl>
                                      </p:cBhvr>
                                      <p:to x="100000" y="100000"/>
                                    </p:animScale>
                                    <p:animScale>
                                      <p:cBhvr>
                                        <p:cTn id="20" dur="26">
                                          <p:stCondLst>
                                            <p:cond delay="1642"/>
                                          </p:stCondLst>
                                        </p:cTn>
                                        <p:tgtEl>
                                          <p:spTgt spid="17"/>
                                        </p:tgtEl>
                                      </p:cBhvr>
                                      <p:to x="100000" y="90000"/>
                                    </p:animScale>
                                    <p:animScale>
                                      <p:cBhvr>
                                        <p:cTn id="21" dur="166" decel="50000">
                                          <p:stCondLst>
                                            <p:cond delay="1668"/>
                                          </p:stCondLst>
                                        </p:cTn>
                                        <p:tgtEl>
                                          <p:spTgt spid="17"/>
                                        </p:tgtEl>
                                      </p:cBhvr>
                                      <p:to x="100000" y="100000"/>
                                    </p:animScale>
                                    <p:animScale>
                                      <p:cBhvr>
                                        <p:cTn id="22" dur="26">
                                          <p:stCondLst>
                                            <p:cond delay="1808"/>
                                          </p:stCondLst>
                                        </p:cTn>
                                        <p:tgtEl>
                                          <p:spTgt spid="17"/>
                                        </p:tgtEl>
                                      </p:cBhvr>
                                      <p:to x="100000" y="95000"/>
                                    </p:animScale>
                                    <p:animScale>
                                      <p:cBhvr>
                                        <p:cTn id="23" dur="166" decel="50000">
                                          <p:stCondLst>
                                            <p:cond delay="1834"/>
                                          </p:stCondLst>
                                        </p:cTn>
                                        <p:tgtEl>
                                          <p:spTgt spid="17"/>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80">
                                          <p:stCondLst>
                                            <p:cond delay="0"/>
                                          </p:stCondLst>
                                        </p:cTn>
                                        <p:tgtEl>
                                          <p:spTgt spid="18"/>
                                        </p:tgtEl>
                                      </p:cBhvr>
                                    </p:animEffect>
                                    <p:anim calcmode="lin" valueType="num">
                                      <p:cBhvr>
                                        <p:cTn id="2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2" dur="26">
                                          <p:stCondLst>
                                            <p:cond delay="650"/>
                                          </p:stCondLst>
                                        </p:cTn>
                                        <p:tgtEl>
                                          <p:spTgt spid="18"/>
                                        </p:tgtEl>
                                      </p:cBhvr>
                                      <p:to x="100000" y="60000"/>
                                    </p:animScale>
                                    <p:animScale>
                                      <p:cBhvr>
                                        <p:cTn id="33" dur="166" decel="50000">
                                          <p:stCondLst>
                                            <p:cond delay="676"/>
                                          </p:stCondLst>
                                        </p:cTn>
                                        <p:tgtEl>
                                          <p:spTgt spid="18"/>
                                        </p:tgtEl>
                                      </p:cBhvr>
                                      <p:to x="100000" y="100000"/>
                                    </p:animScale>
                                    <p:animScale>
                                      <p:cBhvr>
                                        <p:cTn id="34" dur="26">
                                          <p:stCondLst>
                                            <p:cond delay="1312"/>
                                          </p:stCondLst>
                                        </p:cTn>
                                        <p:tgtEl>
                                          <p:spTgt spid="18"/>
                                        </p:tgtEl>
                                      </p:cBhvr>
                                      <p:to x="100000" y="80000"/>
                                    </p:animScale>
                                    <p:animScale>
                                      <p:cBhvr>
                                        <p:cTn id="35" dur="166" decel="50000">
                                          <p:stCondLst>
                                            <p:cond delay="1338"/>
                                          </p:stCondLst>
                                        </p:cTn>
                                        <p:tgtEl>
                                          <p:spTgt spid="18"/>
                                        </p:tgtEl>
                                      </p:cBhvr>
                                      <p:to x="100000" y="100000"/>
                                    </p:animScale>
                                    <p:animScale>
                                      <p:cBhvr>
                                        <p:cTn id="36" dur="26">
                                          <p:stCondLst>
                                            <p:cond delay="1642"/>
                                          </p:stCondLst>
                                        </p:cTn>
                                        <p:tgtEl>
                                          <p:spTgt spid="18"/>
                                        </p:tgtEl>
                                      </p:cBhvr>
                                      <p:to x="100000" y="90000"/>
                                    </p:animScale>
                                    <p:animScale>
                                      <p:cBhvr>
                                        <p:cTn id="37" dur="166" decel="50000">
                                          <p:stCondLst>
                                            <p:cond delay="1668"/>
                                          </p:stCondLst>
                                        </p:cTn>
                                        <p:tgtEl>
                                          <p:spTgt spid="18"/>
                                        </p:tgtEl>
                                      </p:cBhvr>
                                      <p:to x="100000" y="100000"/>
                                    </p:animScale>
                                    <p:animScale>
                                      <p:cBhvr>
                                        <p:cTn id="38" dur="26">
                                          <p:stCondLst>
                                            <p:cond delay="1808"/>
                                          </p:stCondLst>
                                        </p:cTn>
                                        <p:tgtEl>
                                          <p:spTgt spid="18"/>
                                        </p:tgtEl>
                                      </p:cBhvr>
                                      <p:to x="100000" y="95000"/>
                                    </p:animScale>
                                    <p:animScale>
                                      <p:cBhvr>
                                        <p:cTn id="39" dur="166" decel="50000">
                                          <p:stCondLst>
                                            <p:cond delay="1834"/>
                                          </p:stCondLst>
                                        </p:cTn>
                                        <p:tgtEl>
                                          <p:spTgt spid="18"/>
                                        </p:tgtEl>
                                      </p:cBhvr>
                                      <p:to x="100000" y="100000"/>
                                    </p:animScale>
                                  </p:childTnLst>
                                </p:cTn>
                              </p:par>
                            </p:childTnLst>
                          </p:cTn>
                        </p:par>
                        <p:par>
                          <p:cTn id="40" fill="hold" nodeType="afterGroup">
                            <p:stCondLst>
                              <p:cond delay="2000"/>
                            </p:stCondLst>
                            <p:childTnLst>
                              <p:par>
                                <p:cTn id="41" presetID="6"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2000"/>
                                        <p:tgtEl>
                                          <p:spTgt spid="14"/>
                                        </p:tgtEl>
                                      </p:cBhvr>
                                    </p:animEffect>
                                  </p:childTnLst>
                                </p:cTn>
                              </p:par>
                            </p:childTnLst>
                          </p:cTn>
                        </p:par>
                        <p:par>
                          <p:cTn id="44" fill="hold" nodeType="afterGroup">
                            <p:stCondLst>
                              <p:cond delay="4000"/>
                            </p:stCondLst>
                            <p:childTnLst>
                              <p:par>
                                <p:cTn id="45" presetID="6" presetClass="entr" presetSubtype="16"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childTnLst>
                          </p:cTn>
                        </p:par>
                        <p:par>
                          <p:cTn id="48" fill="hold" nodeType="afterGroup">
                            <p:stCondLst>
                              <p:cond delay="6000"/>
                            </p:stCondLst>
                            <p:childTnLst>
                              <p:par>
                                <p:cTn id="49" presetID="22" presetClass="entr" presetSubtype="8" fill="hold" nodeType="afterEffect">
                                  <p:stCondLst>
                                    <p:cond delay="1500"/>
                                  </p:stCondLst>
                                  <p:childTnLst>
                                    <p:set>
                                      <p:cBhvr>
                                        <p:cTn id="50" dur="1" fill="hold">
                                          <p:stCondLst>
                                            <p:cond delay="0"/>
                                          </p:stCondLst>
                                        </p:cTn>
                                        <p:tgtEl>
                                          <p:spTgt spid="39938">
                                            <p:txEl>
                                              <p:pRg st="0" end="0"/>
                                            </p:txEl>
                                          </p:spTgt>
                                        </p:tgtEl>
                                        <p:attrNameLst>
                                          <p:attrName>style.visibility</p:attrName>
                                        </p:attrNameLst>
                                      </p:cBhvr>
                                      <p:to>
                                        <p:strVal val="visible"/>
                                      </p:to>
                                    </p:set>
                                    <p:animEffect transition="in" filter="wipe(left)">
                                      <p:cBhvr>
                                        <p:cTn id="51" dur="2000"/>
                                        <p:tgtEl>
                                          <p:spTgt spid="3993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3"/>
                </p:tgtEl>
              </p:cMediaNode>
            </p:video>
            <p:seq concurrent="1" nextAc="seek">
              <p:cTn id="57" restart="whenNotActive" fill="hold" evtFilter="cancelBubble" nodeType="interactiveSeq">
                <p:stCondLst>
                  <p:cond evt="onClick" delay="0">
                    <p:tgtEl>
                      <p:spTgt spid="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mediacall" presetSubtype="0" fill="hold" nodeType="clickEffect">
                                  <p:stCondLst>
                                    <p:cond delay="0"/>
                                  </p:stCondLst>
                                  <p:childTnLst>
                                    <p:cmd type="call" cmd="togglePause">
                                      <p:cBhvr>
                                        <p:cTn id="61" dur="1" fill="hold"/>
                                        <p:tgtEl>
                                          <p:spTgt spid="3"/>
                                        </p:tgtEl>
                                      </p:cBhvr>
                                    </p:cmd>
                                  </p:childTnLst>
                                </p:cTn>
                              </p:par>
                            </p:childTnLst>
                          </p:cTn>
                        </p:par>
                      </p:childTnLst>
                    </p:cTn>
                  </p:par>
                </p:childTnLst>
              </p:cTn>
              <p:nextCondLst>
                <p:cond evt="onClick" delay="0">
                  <p:tgtEl>
                    <p:spTgt spid="3"/>
                  </p:tgtEl>
                </p:cond>
              </p:nextCondLst>
            </p:seq>
          </p:childTnLst>
        </p:cTn>
      </p:par>
    </p:tnLst>
    <p:bldLst>
      <p:bldP spid="1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Title 1">
            <a:extLst>
              <a:ext uri="{FF2B5EF4-FFF2-40B4-BE49-F238E27FC236}">
                <a16:creationId xmlns:a16="http://schemas.microsoft.com/office/drawing/2014/main" id="{2B05BF3E-B0D4-ED68-BB90-F38360149962}"/>
              </a:ext>
            </a:extLst>
          </p:cNvPr>
          <p:cNvSpPr>
            <a:spLocks noGrp="1" noChangeArrowheads="1"/>
          </p:cNvSpPr>
          <p:nvPr>
            <p:ph type="title"/>
          </p:nvPr>
        </p:nvSpPr>
        <p:spPr>
          <a:xfrm>
            <a:off x="1828800" y="0"/>
            <a:ext cx="5334000" cy="304800"/>
          </a:xfrm>
        </p:spPr>
        <p:txBody>
          <a:bodyPr/>
          <a:lstStyle/>
          <a:p>
            <a:r>
              <a:rPr lang="en-US" altLang="en-US" sz="2400" b="1">
                <a:latin typeface="Calibri" panose="020F0502020204030204" pitchFamily="34" charset="0"/>
                <a:cs typeface="Calibri" panose="020F0502020204030204" pitchFamily="34" charset="0"/>
              </a:rPr>
              <a:t>The Charleston</a:t>
            </a:r>
          </a:p>
        </p:txBody>
      </p:sp>
      <p:pic>
        <p:nvPicPr>
          <p:cNvPr id="2" name="Online Media 1" title="The Charleston - Dance Entertainment by A.Y Dance.">
            <a:hlinkClick r:id="" action="ppaction://media"/>
            <a:extLst>
              <a:ext uri="{FF2B5EF4-FFF2-40B4-BE49-F238E27FC236}">
                <a16:creationId xmlns:a16="http://schemas.microsoft.com/office/drawing/2014/main" id="{E6D85973-AFA0-FB42-167B-561FC42158C9}"/>
              </a:ext>
            </a:extLst>
          </p:cNvPr>
          <p:cNvPicPr>
            <a:picLocks noRot="1" noChangeAspect="1"/>
          </p:cNvPicPr>
          <p:nvPr>
            <a:videoFile r:link="rId1"/>
          </p:nvPr>
        </p:nvPicPr>
        <p:blipFill>
          <a:blip r:embed="rId3"/>
          <a:stretch>
            <a:fillRect/>
          </a:stretch>
        </p:blipFill>
        <p:spPr>
          <a:xfrm>
            <a:off x="0" y="304800"/>
            <a:ext cx="9144000" cy="655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5DE9EBE9-7B33-A843-E0E5-0D1AE0E58816}"/>
              </a:ext>
            </a:extLst>
          </p:cNvPr>
          <p:cNvSpPr>
            <a:spLocks noGrp="1" noChangeArrowheads="1"/>
          </p:cNvSpPr>
          <p:nvPr>
            <p:ph type="title"/>
          </p:nvPr>
        </p:nvSpPr>
        <p:spPr>
          <a:xfrm>
            <a:off x="304800" y="46038"/>
            <a:ext cx="4419600" cy="563562"/>
          </a:xfrm>
        </p:spPr>
        <p:txBody>
          <a:bodyPr/>
          <a:lstStyle/>
          <a:p>
            <a:r>
              <a:rPr lang="en-US" altLang="en-US" sz="2800" b="1"/>
              <a:t>Popular New Heroes</a:t>
            </a:r>
          </a:p>
        </p:txBody>
      </p:sp>
      <p:sp>
        <p:nvSpPr>
          <p:cNvPr id="53251" name="Content Placeholder 2">
            <a:extLst>
              <a:ext uri="{FF2B5EF4-FFF2-40B4-BE49-F238E27FC236}">
                <a16:creationId xmlns:a16="http://schemas.microsoft.com/office/drawing/2014/main" id="{48EF2109-0A80-428E-0DF3-35DB974A47BE}"/>
              </a:ext>
            </a:extLst>
          </p:cNvPr>
          <p:cNvSpPr>
            <a:spLocks noGrp="1" noChangeArrowheads="1"/>
          </p:cNvSpPr>
          <p:nvPr>
            <p:ph idx="1"/>
          </p:nvPr>
        </p:nvSpPr>
        <p:spPr>
          <a:xfrm>
            <a:off x="0" y="838200"/>
            <a:ext cx="4876800" cy="5791200"/>
          </a:xfrm>
        </p:spPr>
        <p:txBody>
          <a:bodyPr/>
          <a:lstStyle/>
          <a:p>
            <a:r>
              <a:rPr lang="en-US" altLang="en-US" sz="2800"/>
              <a:t>The 1920s saw people have more leisure time and a greater opportunity for entertainment.</a:t>
            </a:r>
          </a:p>
          <a:p>
            <a:r>
              <a:rPr lang="en-US" altLang="en-US" sz="2800"/>
              <a:t>The American public embraced spectator sports, the radio, movies, and magazines.</a:t>
            </a:r>
          </a:p>
          <a:p>
            <a:r>
              <a:rPr lang="en-US" altLang="en-US" sz="2800"/>
              <a:t>On the radio people tuned into hear drama, crime, or mystery stories.</a:t>
            </a:r>
          </a:p>
        </p:txBody>
      </p:sp>
      <p:sp>
        <p:nvSpPr>
          <p:cNvPr id="53254" name="TextBox 5">
            <a:extLst>
              <a:ext uri="{FF2B5EF4-FFF2-40B4-BE49-F238E27FC236}">
                <a16:creationId xmlns:a16="http://schemas.microsoft.com/office/drawing/2014/main" id="{33EB1237-37B6-D3D0-1C8F-1E0ADAC79F45}"/>
              </a:ext>
            </a:extLst>
          </p:cNvPr>
          <p:cNvSpPr txBox="1">
            <a:spLocks noChangeArrowheads="1"/>
          </p:cNvSpPr>
          <p:nvPr/>
        </p:nvSpPr>
        <p:spPr bwMode="auto">
          <a:xfrm>
            <a:off x="5381625" y="4248150"/>
            <a:ext cx="342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It happened in the 1920s</a:t>
            </a:r>
          </a:p>
        </p:txBody>
      </p:sp>
      <p:pic>
        <p:nvPicPr>
          <p:cNvPr id="907269" name="bwfeyhYi8No">
            <a:extLst>
              <a:ext uri="{FF2B5EF4-FFF2-40B4-BE49-F238E27FC236}">
                <a16:creationId xmlns:a16="http://schemas.microsoft.com/office/drawing/2014/main" id="{ED989AB8-0175-10D0-EF7C-52FA3BB79274}"/>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778375" y="914400"/>
            <a:ext cx="434181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97E1805A-2264-3E17-B6EC-5B29073C55F7}"/>
              </a:ext>
            </a:extLst>
          </p:cNvPr>
          <p:cNvSpPr txBox="1">
            <a:spLocks noChangeArrowheads="1"/>
          </p:cNvSpPr>
          <p:nvPr/>
        </p:nvSpPr>
        <p:spPr bwMode="auto">
          <a:xfrm>
            <a:off x="5368925" y="227013"/>
            <a:ext cx="342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Fads of the 1920s</a:t>
            </a:r>
          </a:p>
        </p:txBody>
      </p:sp>
      <p:pic>
        <p:nvPicPr>
          <p:cNvPr id="82951" name="Picture 7">
            <a:extLst>
              <a:ext uri="{FF2B5EF4-FFF2-40B4-BE49-F238E27FC236}">
                <a16:creationId xmlns:a16="http://schemas.microsoft.com/office/drawing/2014/main" id="{4DBE85B7-6399-3B65-058C-E4F679D28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1479">
            <a:off x="8140700" y="6043613"/>
            <a:ext cx="768350" cy="59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4440" name="Picture 8">
            <a:extLst>
              <a:ext uri="{FF2B5EF4-FFF2-40B4-BE49-F238E27FC236}">
                <a16:creationId xmlns:a16="http://schemas.microsoft.com/office/drawing/2014/main" id="{D2F71079-9A07-DF7F-A374-C3B83CA37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75" y="4608513"/>
            <a:ext cx="14351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ppt_x"/>
                                          </p:val>
                                        </p:tav>
                                        <p:tav tm="100000">
                                          <p:val>
                                            <p:strVal val="#ppt_x"/>
                                          </p:val>
                                        </p:tav>
                                      </p:tavLst>
                                    </p:anim>
                                    <p:anim calcmode="lin" valueType="num">
                                      <p:cBhvr additive="base">
                                        <p:cTn id="8" dur="500" fill="hold"/>
                                        <p:tgtEl>
                                          <p:spTgt spid="5325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500"/>
                                  </p:stCondLst>
                                  <p:childTnLst>
                                    <p:set>
                                      <p:cBhvr>
                                        <p:cTn id="11" dur="1" fill="hold">
                                          <p:stCondLst>
                                            <p:cond delay="0"/>
                                          </p:stCondLst>
                                        </p:cTn>
                                        <p:tgtEl>
                                          <p:spTgt spid="53251">
                                            <p:txEl>
                                              <p:pRg st="0" end="0"/>
                                            </p:txEl>
                                          </p:spTgt>
                                        </p:tgtEl>
                                        <p:attrNameLst>
                                          <p:attrName>style.visibility</p:attrName>
                                        </p:attrNameLst>
                                      </p:cBhvr>
                                      <p:to>
                                        <p:strVal val="visible"/>
                                      </p:to>
                                    </p:set>
                                    <p:animEffect transition="in" filter="wipe(left)">
                                      <p:cBhvr>
                                        <p:cTn id="12" dur="2000"/>
                                        <p:tgtEl>
                                          <p:spTgt spid="53251">
                                            <p:txEl>
                                              <p:pRg st="0" end="0"/>
                                            </p:txEl>
                                          </p:spTgt>
                                        </p:tgtEl>
                                      </p:cBhvr>
                                    </p:animEffect>
                                  </p:childTnLst>
                                </p:cTn>
                              </p:par>
                            </p:childTnLst>
                          </p:cTn>
                        </p:par>
                        <p:par>
                          <p:cTn id="13" fill="hold" nodeType="afterGroup">
                            <p:stCondLst>
                              <p:cond delay="3000"/>
                            </p:stCondLst>
                            <p:childTnLst>
                              <p:par>
                                <p:cTn id="14" presetID="22" presetClass="entr" presetSubtype="8" fill="hold" nodeType="afterEffect">
                                  <p:stCondLst>
                                    <p:cond delay="2000"/>
                                  </p:stCondLst>
                                  <p:childTnLst>
                                    <p:set>
                                      <p:cBhvr>
                                        <p:cTn id="15" dur="1" fill="hold">
                                          <p:stCondLst>
                                            <p:cond delay="0"/>
                                          </p:stCondLst>
                                        </p:cTn>
                                        <p:tgtEl>
                                          <p:spTgt spid="53251">
                                            <p:txEl>
                                              <p:pRg st="1" end="1"/>
                                            </p:txEl>
                                          </p:spTgt>
                                        </p:tgtEl>
                                        <p:attrNameLst>
                                          <p:attrName>style.visibility</p:attrName>
                                        </p:attrNameLst>
                                      </p:cBhvr>
                                      <p:to>
                                        <p:strVal val="visible"/>
                                      </p:to>
                                    </p:set>
                                    <p:animEffect transition="in" filter="wipe(left)">
                                      <p:cBhvr>
                                        <p:cTn id="16" dur="2000"/>
                                        <p:tgtEl>
                                          <p:spTgt spid="53251">
                                            <p:txEl>
                                              <p:pRg st="1" end="1"/>
                                            </p:txEl>
                                          </p:spTgt>
                                        </p:tgtEl>
                                      </p:cBhvr>
                                    </p:animEffect>
                                  </p:childTnLst>
                                </p:cTn>
                              </p:par>
                            </p:childTnLst>
                          </p:cTn>
                        </p:par>
                        <p:par>
                          <p:cTn id="17" fill="hold" nodeType="afterGroup">
                            <p:stCondLst>
                              <p:cond delay="7000"/>
                            </p:stCondLst>
                            <p:childTnLst>
                              <p:par>
                                <p:cTn id="18" presetID="22" presetClass="entr" presetSubtype="8" fill="hold" nodeType="afterEffect">
                                  <p:stCondLst>
                                    <p:cond delay="2000"/>
                                  </p:stCondLst>
                                  <p:childTnLst>
                                    <p:set>
                                      <p:cBhvr>
                                        <p:cTn id="19" dur="1" fill="hold">
                                          <p:stCondLst>
                                            <p:cond delay="0"/>
                                          </p:stCondLst>
                                        </p:cTn>
                                        <p:tgtEl>
                                          <p:spTgt spid="53251">
                                            <p:txEl>
                                              <p:pRg st="2" end="2"/>
                                            </p:txEl>
                                          </p:spTgt>
                                        </p:tgtEl>
                                        <p:attrNameLst>
                                          <p:attrName>style.visibility</p:attrName>
                                        </p:attrNameLst>
                                      </p:cBhvr>
                                      <p:to>
                                        <p:strVal val="visible"/>
                                      </p:to>
                                    </p:set>
                                    <p:animEffect transition="in" filter="wipe(left)">
                                      <p:cBhvr>
                                        <p:cTn id="20" dur="2000"/>
                                        <p:tgtEl>
                                          <p:spTgt spid="53251">
                                            <p:txEl>
                                              <p:pRg st="2" end="2"/>
                                            </p:txEl>
                                          </p:spTgt>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53254"/>
                                        </p:tgtEl>
                                        <p:attrNameLst>
                                          <p:attrName>style.visibility</p:attrName>
                                        </p:attrNameLst>
                                      </p:cBhvr>
                                      <p:to>
                                        <p:strVal val="visible"/>
                                      </p:to>
                                    </p:set>
                                    <p:anim calcmode="lin" valueType="num">
                                      <p:cBhvr additive="base">
                                        <p:cTn id="23" dur="500" fill="hold"/>
                                        <p:tgtEl>
                                          <p:spTgt spid="53254"/>
                                        </p:tgtEl>
                                        <p:attrNameLst>
                                          <p:attrName>ppt_x</p:attrName>
                                        </p:attrNameLst>
                                      </p:cBhvr>
                                      <p:tavLst>
                                        <p:tav tm="0">
                                          <p:val>
                                            <p:strVal val="#ppt_x"/>
                                          </p:val>
                                        </p:tav>
                                        <p:tav tm="100000">
                                          <p:val>
                                            <p:strVal val="#ppt_x"/>
                                          </p:val>
                                        </p:tav>
                                      </p:tavLst>
                                    </p:anim>
                                    <p:anim calcmode="lin" valueType="num">
                                      <p:cBhvr additive="base">
                                        <p:cTn id="24" dur="500" fill="hold"/>
                                        <p:tgtEl>
                                          <p:spTgt spid="5325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0" presetClass="path" presetSubtype="0" accel="50000" decel="50000" fill="hold" nodeType="clickEffect">
                                  <p:stCondLst>
                                    <p:cond delay="0"/>
                                  </p:stCondLst>
                                  <p:childTnLst>
                                    <p:animMotion origin="layout" path="M -0.00156 0.02058 L -0.34062 -0.02428 " pathEditMode="relative" rAng="0" ptsTypes="AA">
                                      <p:cBhvr>
                                        <p:cTn id="32" dur="2000" fill="hold"/>
                                        <p:tgtEl>
                                          <p:spTgt spid="82951"/>
                                        </p:tgtEl>
                                        <p:attrNameLst>
                                          <p:attrName>ppt_x</p:attrName>
                                          <p:attrName>ppt_y</p:attrName>
                                        </p:attrNameLst>
                                      </p:cBhvr>
                                      <p:rCtr x="-16962" y="-22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4" grpId="0"/>
      <p:bldP spid="7"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a:extLst>
              <a:ext uri="{FF2B5EF4-FFF2-40B4-BE49-F238E27FC236}">
                <a16:creationId xmlns:a16="http://schemas.microsoft.com/office/drawing/2014/main" id="{6FE4D1FB-65A0-A64E-CB19-977094605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12700"/>
            <a:ext cx="353377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24" name="Picture 4">
            <a:extLst>
              <a:ext uri="{FF2B5EF4-FFF2-40B4-BE49-F238E27FC236}">
                <a16:creationId xmlns:a16="http://schemas.microsoft.com/office/drawing/2014/main" id="{88059250-1323-0CEE-B5E0-7034E9DF9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888" y="30163"/>
            <a:ext cx="1431925" cy="143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5F9257C9-079B-B216-BFB0-908E73335AB0}"/>
              </a:ext>
            </a:extLst>
          </p:cNvPr>
          <p:cNvSpPr>
            <a:spLocks noChangeArrowheads="1"/>
          </p:cNvSpPr>
          <p:nvPr/>
        </p:nvSpPr>
        <p:spPr bwMode="auto">
          <a:xfrm>
            <a:off x="3611563" y="-41275"/>
            <a:ext cx="3679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Popular New Heroes</a:t>
            </a:r>
            <a:endParaRPr lang="en-US" altLang="en-US" sz="2800"/>
          </a:p>
        </p:txBody>
      </p:sp>
      <p:sp>
        <p:nvSpPr>
          <p:cNvPr id="915461" name="Rectangle 5">
            <a:extLst>
              <a:ext uri="{FF2B5EF4-FFF2-40B4-BE49-F238E27FC236}">
                <a16:creationId xmlns:a16="http://schemas.microsoft.com/office/drawing/2014/main" id="{75BB5C74-C6EC-9F3A-EF2E-FC6B1240A7E3}"/>
              </a:ext>
            </a:extLst>
          </p:cNvPr>
          <p:cNvSpPr>
            <a:spLocks noChangeArrowheads="1"/>
          </p:cNvSpPr>
          <p:nvPr/>
        </p:nvSpPr>
        <p:spPr bwMode="auto">
          <a:xfrm>
            <a:off x="107950" y="1262063"/>
            <a:ext cx="55959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Charlie Chaplin </a:t>
            </a:r>
            <a:r>
              <a:rPr lang="en-US" altLang="en-US" sz="1800"/>
              <a:t>was one of the early movie stars.</a:t>
            </a:r>
          </a:p>
          <a:p>
            <a:pPr eaLnBrk="1" hangingPunct="1">
              <a:spcBef>
                <a:spcPct val="0"/>
              </a:spcBef>
              <a:buFontTx/>
              <a:buNone/>
            </a:pPr>
            <a:endParaRPr lang="en-US" altLang="en-US" sz="1800"/>
          </a:p>
        </p:txBody>
      </p:sp>
      <p:pic>
        <p:nvPicPr>
          <p:cNvPr id="107529" name="Picture 9">
            <a:extLst>
              <a:ext uri="{FF2B5EF4-FFF2-40B4-BE49-F238E27FC236}">
                <a16:creationId xmlns:a16="http://schemas.microsoft.com/office/drawing/2014/main" id="{6307EE06-73F8-63E1-F812-0160ADAC4D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4672013"/>
            <a:ext cx="1255713" cy="151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6904E890-79E5-D819-271D-3C296A1CBEB2}"/>
              </a:ext>
            </a:extLst>
          </p:cNvPr>
          <p:cNvSpPr>
            <a:spLocks noChangeArrowheads="1"/>
          </p:cNvSpPr>
          <p:nvPr/>
        </p:nvSpPr>
        <p:spPr bwMode="auto">
          <a:xfrm>
            <a:off x="9525" y="6215063"/>
            <a:ext cx="176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Charlie Chaplin</a:t>
            </a:r>
          </a:p>
        </p:txBody>
      </p:sp>
      <p:pic>
        <p:nvPicPr>
          <p:cNvPr id="107530" name="Picture 10">
            <a:extLst>
              <a:ext uri="{FF2B5EF4-FFF2-40B4-BE49-F238E27FC236}">
                <a16:creationId xmlns:a16="http://schemas.microsoft.com/office/drawing/2014/main" id="{8B0185D3-3DA2-EE7E-F195-52DDC87417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0100" y="4667250"/>
            <a:ext cx="1249363" cy="150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2DBDABB1-6C5B-D66C-D7DC-4BEC8DC82F21}"/>
              </a:ext>
            </a:extLst>
          </p:cNvPr>
          <p:cNvSpPr>
            <a:spLocks noChangeArrowheads="1"/>
          </p:cNvSpPr>
          <p:nvPr/>
        </p:nvSpPr>
        <p:spPr bwMode="auto">
          <a:xfrm>
            <a:off x="1962150" y="6215063"/>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Greta Garbo</a:t>
            </a:r>
          </a:p>
        </p:txBody>
      </p:sp>
      <p:pic>
        <p:nvPicPr>
          <p:cNvPr id="107531" name="Picture 11">
            <a:extLst>
              <a:ext uri="{FF2B5EF4-FFF2-40B4-BE49-F238E27FC236}">
                <a16:creationId xmlns:a16="http://schemas.microsoft.com/office/drawing/2014/main" id="{483E4DB3-6D73-B5E3-8D4C-377C3CB013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7650" y="4691063"/>
            <a:ext cx="1116013" cy="153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a:extLst>
              <a:ext uri="{FF2B5EF4-FFF2-40B4-BE49-F238E27FC236}">
                <a16:creationId xmlns:a16="http://schemas.microsoft.com/office/drawing/2014/main" id="{BC8CF0A1-4325-575D-5651-82852B0C421C}"/>
              </a:ext>
            </a:extLst>
          </p:cNvPr>
          <p:cNvSpPr>
            <a:spLocks noChangeArrowheads="1"/>
          </p:cNvSpPr>
          <p:nvPr/>
        </p:nvSpPr>
        <p:spPr bwMode="auto">
          <a:xfrm>
            <a:off x="3481388" y="6237288"/>
            <a:ext cx="205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Rudolph Valentino</a:t>
            </a:r>
          </a:p>
        </p:txBody>
      </p:sp>
      <p:pic>
        <p:nvPicPr>
          <p:cNvPr id="107532" name="Picture 12">
            <a:extLst>
              <a:ext uri="{FF2B5EF4-FFF2-40B4-BE49-F238E27FC236}">
                <a16:creationId xmlns:a16="http://schemas.microsoft.com/office/drawing/2014/main" id="{622EF830-526B-9CDD-4935-B3130B3628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8013" y="4529138"/>
            <a:ext cx="1314450" cy="174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a:extLst>
              <a:ext uri="{FF2B5EF4-FFF2-40B4-BE49-F238E27FC236}">
                <a16:creationId xmlns:a16="http://schemas.microsoft.com/office/drawing/2014/main" id="{70348315-2536-22A8-61A3-A88B47A4A6C6}"/>
              </a:ext>
            </a:extLst>
          </p:cNvPr>
          <p:cNvSpPr>
            <a:spLocks noChangeArrowheads="1"/>
          </p:cNvSpPr>
          <p:nvPr/>
        </p:nvSpPr>
        <p:spPr bwMode="auto">
          <a:xfrm>
            <a:off x="5588000" y="6230938"/>
            <a:ext cx="1814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Gloria Swanson</a:t>
            </a:r>
          </a:p>
        </p:txBody>
      </p:sp>
      <p:pic>
        <p:nvPicPr>
          <p:cNvPr id="915470" name="Picture 7">
            <a:extLst>
              <a:ext uri="{FF2B5EF4-FFF2-40B4-BE49-F238E27FC236}">
                <a16:creationId xmlns:a16="http://schemas.microsoft.com/office/drawing/2014/main" id="{FE156D5C-F607-AFB2-CF20-0646700A4DF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1990725"/>
            <a:ext cx="37084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1F44BE08-A992-89F4-04E0-B0C0E86E2171}"/>
              </a:ext>
            </a:extLst>
          </p:cNvPr>
          <p:cNvSpPr>
            <a:spLocks noChangeArrowheads="1"/>
          </p:cNvSpPr>
          <p:nvPr/>
        </p:nvSpPr>
        <p:spPr bwMode="auto">
          <a:xfrm>
            <a:off x="5227638" y="1528763"/>
            <a:ext cx="383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Top 5 Hollywood Studios</a:t>
            </a:r>
            <a:endParaRPr lang="en-US" altLang="en-US" sz="2400"/>
          </a:p>
        </p:txBody>
      </p:sp>
      <p:pic>
        <p:nvPicPr>
          <p:cNvPr id="2" name="Online Media 1" title="Charlie Chaplin Eating His Shoe - The Gold Rush">
            <a:hlinkClick r:id="" action="ppaction://media"/>
            <a:extLst>
              <a:ext uri="{FF2B5EF4-FFF2-40B4-BE49-F238E27FC236}">
                <a16:creationId xmlns:a16="http://schemas.microsoft.com/office/drawing/2014/main" id="{F85726E0-0DAF-C8DA-672A-A923659F957D}"/>
              </a:ext>
            </a:extLst>
          </p:cNvPr>
          <p:cNvPicPr>
            <a:picLocks noRot="1" noChangeAspect="1"/>
          </p:cNvPicPr>
          <p:nvPr>
            <a:videoFile r:link="rId1"/>
          </p:nvPr>
        </p:nvPicPr>
        <p:blipFill>
          <a:blip r:embed="rId10"/>
          <a:stretch>
            <a:fillRect/>
          </a:stretch>
        </p:blipFill>
        <p:spPr>
          <a:xfrm>
            <a:off x="85725" y="1631950"/>
            <a:ext cx="5129213" cy="2897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fade">
                                      <p:cBhvr>
                                        <p:cTn id="7" dur="1000"/>
                                        <p:tgtEl>
                                          <p:spTgt spid="107523"/>
                                        </p:tgtEl>
                                      </p:cBhvr>
                                    </p:animEffect>
                                    <p:anim calcmode="lin" valueType="num">
                                      <p:cBhvr>
                                        <p:cTn id="8" dur="1000" fill="hold"/>
                                        <p:tgtEl>
                                          <p:spTgt spid="107523"/>
                                        </p:tgtEl>
                                        <p:attrNameLst>
                                          <p:attrName>ppt_x</p:attrName>
                                        </p:attrNameLst>
                                      </p:cBhvr>
                                      <p:tavLst>
                                        <p:tav tm="0">
                                          <p:val>
                                            <p:strVal val="#ppt_x"/>
                                          </p:val>
                                        </p:tav>
                                        <p:tav tm="100000">
                                          <p:val>
                                            <p:strVal val="#ppt_x"/>
                                          </p:val>
                                        </p:tav>
                                      </p:tavLst>
                                    </p:anim>
                                    <p:anim calcmode="lin" valueType="num">
                                      <p:cBhvr>
                                        <p:cTn id="9" dur="1000" fill="hold"/>
                                        <p:tgtEl>
                                          <p:spTgt spid="10752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7532"/>
                                        </p:tgtEl>
                                        <p:attrNameLst>
                                          <p:attrName>style.visibility</p:attrName>
                                        </p:attrNameLst>
                                      </p:cBhvr>
                                      <p:to>
                                        <p:strVal val="visible"/>
                                      </p:to>
                                    </p:set>
                                    <p:animEffect transition="in" filter="fade">
                                      <p:cBhvr>
                                        <p:cTn id="21" dur="1000"/>
                                        <p:tgtEl>
                                          <p:spTgt spid="107532"/>
                                        </p:tgtEl>
                                      </p:cBhvr>
                                    </p:animEffect>
                                    <p:anim calcmode="lin" valueType="num">
                                      <p:cBhvr>
                                        <p:cTn id="22" dur="1000" fill="hold"/>
                                        <p:tgtEl>
                                          <p:spTgt spid="107532"/>
                                        </p:tgtEl>
                                        <p:attrNameLst>
                                          <p:attrName>ppt_x</p:attrName>
                                        </p:attrNameLst>
                                      </p:cBhvr>
                                      <p:tavLst>
                                        <p:tav tm="0">
                                          <p:val>
                                            <p:strVal val="#ppt_x"/>
                                          </p:val>
                                        </p:tav>
                                        <p:tav tm="100000">
                                          <p:val>
                                            <p:strVal val="#ppt_x"/>
                                          </p:val>
                                        </p:tav>
                                      </p:tavLst>
                                    </p:anim>
                                    <p:anim calcmode="lin" valueType="num">
                                      <p:cBhvr>
                                        <p:cTn id="23" dur="1000" fill="hold"/>
                                        <p:tgtEl>
                                          <p:spTgt spid="10753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7531"/>
                                        </p:tgtEl>
                                        <p:attrNameLst>
                                          <p:attrName>style.visibility</p:attrName>
                                        </p:attrNameLst>
                                      </p:cBhvr>
                                      <p:to>
                                        <p:strVal val="visible"/>
                                      </p:to>
                                    </p:set>
                                    <p:animEffect transition="in" filter="fade">
                                      <p:cBhvr>
                                        <p:cTn id="35" dur="1000"/>
                                        <p:tgtEl>
                                          <p:spTgt spid="107531"/>
                                        </p:tgtEl>
                                      </p:cBhvr>
                                    </p:animEffect>
                                    <p:anim calcmode="lin" valueType="num">
                                      <p:cBhvr>
                                        <p:cTn id="36" dur="1000" fill="hold"/>
                                        <p:tgtEl>
                                          <p:spTgt spid="107531"/>
                                        </p:tgtEl>
                                        <p:attrNameLst>
                                          <p:attrName>ppt_x</p:attrName>
                                        </p:attrNameLst>
                                      </p:cBhvr>
                                      <p:tavLst>
                                        <p:tav tm="0">
                                          <p:val>
                                            <p:strVal val="#ppt_x"/>
                                          </p:val>
                                        </p:tav>
                                        <p:tav tm="100000">
                                          <p:val>
                                            <p:strVal val="#ppt_x"/>
                                          </p:val>
                                        </p:tav>
                                      </p:tavLst>
                                    </p:anim>
                                    <p:anim calcmode="lin" valueType="num">
                                      <p:cBhvr>
                                        <p:cTn id="37" dur="1000" fill="hold"/>
                                        <p:tgtEl>
                                          <p:spTgt spid="107531"/>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107530"/>
                                        </p:tgtEl>
                                        <p:attrNameLst>
                                          <p:attrName>style.visibility</p:attrName>
                                        </p:attrNameLst>
                                      </p:cBhvr>
                                      <p:to>
                                        <p:strVal val="visible"/>
                                      </p:to>
                                    </p:set>
                                    <p:animEffect transition="in" filter="fade">
                                      <p:cBhvr>
                                        <p:cTn id="49" dur="1000"/>
                                        <p:tgtEl>
                                          <p:spTgt spid="107530"/>
                                        </p:tgtEl>
                                      </p:cBhvr>
                                    </p:animEffect>
                                    <p:anim calcmode="lin" valueType="num">
                                      <p:cBhvr>
                                        <p:cTn id="50" dur="1000" fill="hold"/>
                                        <p:tgtEl>
                                          <p:spTgt spid="107530"/>
                                        </p:tgtEl>
                                        <p:attrNameLst>
                                          <p:attrName>ppt_x</p:attrName>
                                        </p:attrNameLst>
                                      </p:cBhvr>
                                      <p:tavLst>
                                        <p:tav tm="0">
                                          <p:val>
                                            <p:strVal val="#ppt_x"/>
                                          </p:val>
                                        </p:tav>
                                        <p:tav tm="100000">
                                          <p:val>
                                            <p:strVal val="#ppt_x"/>
                                          </p:val>
                                        </p:tav>
                                      </p:tavLst>
                                    </p:anim>
                                    <p:anim calcmode="lin" valueType="num">
                                      <p:cBhvr>
                                        <p:cTn id="51" dur="1000" fill="hold"/>
                                        <p:tgtEl>
                                          <p:spTgt spid="107530"/>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107529"/>
                                        </p:tgtEl>
                                        <p:attrNameLst>
                                          <p:attrName>style.visibility</p:attrName>
                                        </p:attrNameLst>
                                      </p:cBhvr>
                                      <p:to>
                                        <p:strVal val="visible"/>
                                      </p:to>
                                    </p:set>
                                    <p:animEffect transition="in" filter="fade">
                                      <p:cBhvr>
                                        <p:cTn id="63" dur="1000"/>
                                        <p:tgtEl>
                                          <p:spTgt spid="107529"/>
                                        </p:tgtEl>
                                      </p:cBhvr>
                                    </p:animEffect>
                                    <p:anim calcmode="lin" valueType="num">
                                      <p:cBhvr>
                                        <p:cTn id="64" dur="1000" fill="hold"/>
                                        <p:tgtEl>
                                          <p:spTgt spid="107529"/>
                                        </p:tgtEl>
                                        <p:attrNameLst>
                                          <p:attrName>ppt_x</p:attrName>
                                        </p:attrNameLst>
                                      </p:cBhvr>
                                      <p:tavLst>
                                        <p:tav tm="0">
                                          <p:val>
                                            <p:strVal val="#ppt_x"/>
                                          </p:val>
                                        </p:tav>
                                        <p:tav tm="100000">
                                          <p:val>
                                            <p:strVal val="#ppt_x"/>
                                          </p:val>
                                        </p:tav>
                                      </p:tavLst>
                                    </p:anim>
                                    <p:anim calcmode="lin" valueType="num">
                                      <p:cBhvr>
                                        <p:cTn id="65" dur="1000" fill="hold"/>
                                        <p:tgtEl>
                                          <p:spTgt spid="107529"/>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107524"/>
                                        </p:tgtEl>
                                        <p:attrNameLst>
                                          <p:attrName>style.visibility</p:attrName>
                                        </p:attrNameLst>
                                      </p:cBhvr>
                                      <p:to>
                                        <p:strVal val="visible"/>
                                      </p:to>
                                    </p:set>
                                    <p:anim calcmode="lin" valueType="num">
                                      <p:cBhvr additive="base">
                                        <p:cTn id="77" dur="500" fill="hold"/>
                                        <p:tgtEl>
                                          <p:spTgt spid="107524"/>
                                        </p:tgtEl>
                                        <p:attrNameLst>
                                          <p:attrName>ppt_x</p:attrName>
                                        </p:attrNameLst>
                                      </p:cBhvr>
                                      <p:tavLst>
                                        <p:tav tm="0">
                                          <p:val>
                                            <p:strVal val="#ppt_x"/>
                                          </p:val>
                                        </p:tav>
                                        <p:tav tm="100000">
                                          <p:val>
                                            <p:strVal val="#ppt_x"/>
                                          </p:val>
                                        </p:tav>
                                      </p:tavLst>
                                    </p:anim>
                                    <p:anim calcmode="lin" valueType="num">
                                      <p:cBhvr additive="base">
                                        <p:cTn id="78" dur="500" fill="hold"/>
                                        <p:tgtEl>
                                          <p:spTgt spid="107524"/>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mediacall" presetSubtype="0" fill="hold" nodeType="clickEffect">
                                  <p:stCondLst>
                                    <p:cond delay="0"/>
                                  </p:stCondLst>
                                  <p:childTnLst>
                                    <p:cmd type="call" cmd="playFrom(0.0)">
                                      <p:cBhvr>
                                        <p:cTn id="8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0" fill="hold" display="0">
                  <p:stCondLst>
                    <p:cond delay="indefinite"/>
                  </p:stCondLst>
                </p:cTn>
                <p:tgtEl>
                  <p:spTgt spid="2"/>
                </p:tgtEl>
              </p:cMediaNode>
            </p:video>
            <p:seq concurrent="1" nextAc="seek">
              <p:cTn id="91" restart="whenNotActive" fill="hold" evtFilter="cancelBubble" nodeType="interactiveSeq">
                <p:stCondLst>
                  <p:cond evt="onClick" delay="0">
                    <p:tgtEl>
                      <p:spTgt spid="2"/>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2" presetClass="mediacall" presetSubtype="0" fill="hold" nodeType="clickEffect">
                                  <p:stCondLst>
                                    <p:cond delay="0"/>
                                  </p:stCondLst>
                                  <p:childTnLst>
                                    <p:cmd type="call" cmd="togglePause">
                                      <p:cBhvr>
                                        <p:cTn id="95"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7" grpId="0"/>
      <p:bldP spid="17" grpId="0"/>
      <p:bldP spid="19"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30" name="Picture 3">
            <a:extLst>
              <a:ext uri="{FF2B5EF4-FFF2-40B4-BE49-F238E27FC236}">
                <a16:creationId xmlns:a16="http://schemas.microsoft.com/office/drawing/2014/main" id="{CFD7CBA6-C8FA-A3CF-EB96-5613DE160827}"/>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a:off x="-61912" y="-28280"/>
            <a:ext cx="9144000" cy="67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9331" name="Title 1">
            <a:extLst>
              <a:ext uri="{FF2B5EF4-FFF2-40B4-BE49-F238E27FC236}">
                <a16:creationId xmlns:a16="http://schemas.microsoft.com/office/drawing/2014/main" id="{C3CFDA1A-360D-B9AB-AF1B-5B997EE129F5}"/>
              </a:ext>
            </a:extLst>
          </p:cNvPr>
          <p:cNvSpPr>
            <a:spLocks noGrp="1" noChangeArrowheads="1"/>
          </p:cNvSpPr>
          <p:nvPr>
            <p:ph type="title"/>
          </p:nvPr>
        </p:nvSpPr>
        <p:spPr>
          <a:xfrm>
            <a:off x="239713" y="23813"/>
            <a:ext cx="8229600" cy="477837"/>
          </a:xfrm>
        </p:spPr>
        <p:txBody>
          <a:bodyPr/>
          <a:lstStyle/>
          <a:p>
            <a:r>
              <a:rPr lang="en-US" altLang="en-US" sz="3600" b="1" dirty="0"/>
              <a:t>Labor Unrest, 1919</a:t>
            </a:r>
          </a:p>
        </p:txBody>
      </p:sp>
      <p:sp>
        <p:nvSpPr>
          <p:cNvPr id="739332" name="Content Placeholder 2">
            <a:extLst>
              <a:ext uri="{FF2B5EF4-FFF2-40B4-BE49-F238E27FC236}">
                <a16:creationId xmlns:a16="http://schemas.microsoft.com/office/drawing/2014/main" id="{B4E59B5F-3B08-7B8E-1DAB-920DD526431F}"/>
              </a:ext>
            </a:extLst>
          </p:cNvPr>
          <p:cNvSpPr>
            <a:spLocks noGrp="1" noChangeArrowheads="1"/>
          </p:cNvSpPr>
          <p:nvPr>
            <p:ph idx="1"/>
          </p:nvPr>
        </p:nvSpPr>
        <p:spPr>
          <a:xfrm>
            <a:off x="125413" y="536575"/>
            <a:ext cx="8893175" cy="2001838"/>
          </a:xfrm>
        </p:spPr>
        <p:txBody>
          <a:bodyPr/>
          <a:lstStyle/>
          <a:p>
            <a:r>
              <a:rPr lang="en-US" altLang="en-US" sz="2000" b="1" dirty="0"/>
              <a:t>The year 1919 was one of the most explosive times in the history of American labor movement. </a:t>
            </a:r>
          </a:p>
          <a:p>
            <a:r>
              <a:rPr lang="en-US" altLang="en-US" sz="2000" b="1" dirty="0"/>
              <a:t>Some 4 million workers took part in over 3,000 strikes nationwide, and labor loss in nearly every case. </a:t>
            </a:r>
          </a:p>
          <a:p>
            <a:r>
              <a:rPr lang="en-US" altLang="en-US" sz="2000" b="1" dirty="0"/>
              <a:t>A few strikes in 1919 hold a place in labor history. </a:t>
            </a:r>
          </a:p>
        </p:txBody>
      </p:sp>
      <p:sp>
        <p:nvSpPr>
          <p:cNvPr id="6" name="TextBox 5">
            <a:extLst>
              <a:ext uri="{FF2B5EF4-FFF2-40B4-BE49-F238E27FC236}">
                <a16:creationId xmlns:a16="http://schemas.microsoft.com/office/drawing/2014/main" id="{487A6BBC-2085-6FB9-87DC-0DB75D903F5B}"/>
              </a:ext>
            </a:extLst>
          </p:cNvPr>
          <p:cNvSpPr txBox="1"/>
          <p:nvPr/>
        </p:nvSpPr>
        <p:spPr>
          <a:xfrm>
            <a:off x="61912" y="2267334"/>
            <a:ext cx="8778875" cy="1630362"/>
          </a:xfrm>
          <a:prstGeom prst="rect">
            <a:avLst/>
          </a:prstGeom>
          <a:noFill/>
        </p:spPr>
        <p:txBody>
          <a:bodyPr>
            <a:spAutoFit/>
          </a:bodyPr>
          <a:lstStyle/>
          <a:p>
            <a:pPr>
              <a:defRPr/>
            </a:pPr>
            <a:r>
              <a:rPr lang="en-US" sz="2000" b="1" dirty="0"/>
              <a:t>In Seattle, Washington, labor unrest at the shipyard spread across the city, igniting what became the nation's first general strike, or one in which all industries take part. </a:t>
            </a:r>
          </a:p>
          <a:p>
            <a:pPr marL="285750" indent="-285750">
              <a:buFont typeface="Wingdings" panose="05000000000000000000" pitchFamily="2" charset="2"/>
              <a:buChar char="v"/>
              <a:defRPr/>
            </a:pPr>
            <a:r>
              <a:rPr lang="en-US" sz="2000" b="1" dirty="0"/>
              <a:t>The conflict shut down the city yet failed </a:t>
            </a:r>
          </a:p>
          <a:p>
            <a:pPr marL="285750" indent="-285750">
              <a:buFont typeface="Wingdings" panose="05000000000000000000" pitchFamily="2" charset="2"/>
              <a:buChar char="v"/>
              <a:defRPr/>
            </a:pPr>
            <a:r>
              <a:rPr lang="en-US" sz="2000" b="1" dirty="0"/>
              <a:t>The strike discourage industry in Seattle for years. </a:t>
            </a:r>
          </a:p>
        </p:txBody>
      </p:sp>
      <p:sp>
        <p:nvSpPr>
          <p:cNvPr id="7" name="TextBox 6">
            <a:extLst>
              <a:ext uri="{FF2B5EF4-FFF2-40B4-BE49-F238E27FC236}">
                <a16:creationId xmlns:a16="http://schemas.microsoft.com/office/drawing/2014/main" id="{3DD57FF4-B605-D760-AC86-2846EBD22B5A}"/>
              </a:ext>
            </a:extLst>
          </p:cNvPr>
          <p:cNvSpPr txBox="1"/>
          <p:nvPr/>
        </p:nvSpPr>
        <p:spPr>
          <a:xfrm>
            <a:off x="61912" y="3902075"/>
            <a:ext cx="8893175" cy="1631950"/>
          </a:xfrm>
          <a:prstGeom prst="rect">
            <a:avLst/>
          </a:prstGeom>
          <a:noFill/>
        </p:spPr>
        <p:txBody>
          <a:bodyPr wrap="square">
            <a:spAutoFit/>
          </a:bodyPr>
          <a:lstStyle/>
          <a:p>
            <a:pPr>
              <a:defRPr/>
            </a:pPr>
            <a:r>
              <a:rPr lang="en-US" sz="2000" b="1" dirty="0"/>
              <a:t>In Boston, the police force went on strike to protest low wages and poor working conditions. </a:t>
            </a:r>
          </a:p>
          <a:p>
            <a:pPr marL="285750" indent="-285750">
              <a:buFont typeface="Wingdings" panose="05000000000000000000" pitchFamily="2" charset="2"/>
              <a:buChar char="v"/>
              <a:defRPr/>
            </a:pPr>
            <a:r>
              <a:rPr lang="en-US" sz="2000" b="1" dirty="0"/>
              <a:t>The city descended into chaos, and </a:t>
            </a:r>
            <a:r>
              <a:rPr lang="en-US" sz="2000" b="1" dirty="0">
                <a:solidFill>
                  <a:srgbClr val="FF0000"/>
                </a:solidFill>
              </a:rPr>
              <a:t>Governor Calvin Coolidge </a:t>
            </a:r>
            <a:r>
              <a:rPr lang="en-US" sz="2000" b="1" dirty="0"/>
              <a:t>called in the militia to end the strike, making him a </a:t>
            </a:r>
            <a:r>
              <a:rPr lang="en-US" sz="2000" b="1" dirty="0">
                <a:solidFill>
                  <a:srgbClr val="FF0000"/>
                </a:solidFill>
              </a:rPr>
              <a:t>national hero. And eventually president </a:t>
            </a:r>
          </a:p>
        </p:txBody>
      </p:sp>
      <p:sp>
        <p:nvSpPr>
          <p:cNvPr id="8" name="TextBox 7">
            <a:extLst>
              <a:ext uri="{FF2B5EF4-FFF2-40B4-BE49-F238E27FC236}">
                <a16:creationId xmlns:a16="http://schemas.microsoft.com/office/drawing/2014/main" id="{74FD0D70-BED3-E052-A0F8-B0ACAED84A99}"/>
              </a:ext>
            </a:extLst>
          </p:cNvPr>
          <p:cNvSpPr txBox="1"/>
          <p:nvPr/>
        </p:nvSpPr>
        <p:spPr>
          <a:xfrm>
            <a:off x="188717" y="5620577"/>
            <a:ext cx="8848725" cy="1016000"/>
          </a:xfrm>
          <a:prstGeom prst="rect">
            <a:avLst/>
          </a:prstGeom>
          <a:noFill/>
        </p:spPr>
        <p:txBody>
          <a:bodyPr>
            <a:spAutoFit/>
          </a:bodyPr>
          <a:lstStyle/>
          <a:p>
            <a:pPr>
              <a:defRPr/>
            </a:pPr>
            <a:r>
              <a:rPr lang="en-US" sz="2000" b="1" dirty="0"/>
              <a:t>United Mine Workers had a no strike pledge during the war, but a strike in 1919 WON a large wage increase but no not better conditions. </a:t>
            </a:r>
          </a:p>
          <a:p>
            <a:pPr marL="285750" indent="-285750">
              <a:buFont typeface="Wingdings" panose="05000000000000000000" pitchFamily="2" charset="2"/>
              <a:buChar char="v"/>
              <a:defRPr/>
            </a:pPr>
            <a:r>
              <a:rPr lang="en-US" sz="2000" b="1" dirty="0"/>
              <a:t>The steel industry also struck in 1919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a:extLst>
              <a:ext uri="{FF2B5EF4-FFF2-40B4-BE49-F238E27FC236}">
                <a16:creationId xmlns:a16="http://schemas.microsoft.com/office/drawing/2014/main" id="{4F48918F-ACC3-0564-B0C2-0214484FA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12700"/>
            <a:ext cx="353377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248242BD-FB89-F816-59B3-EF9A84B1CCCB}"/>
              </a:ext>
            </a:extLst>
          </p:cNvPr>
          <p:cNvSpPr>
            <a:spLocks noChangeArrowheads="1"/>
          </p:cNvSpPr>
          <p:nvPr/>
        </p:nvSpPr>
        <p:spPr bwMode="auto">
          <a:xfrm>
            <a:off x="4306888" y="12700"/>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Disney Bros. Studios, 1928</a:t>
            </a:r>
            <a:endParaRPr lang="en-US" altLang="en-US" sz="2800"/>
          </a:p>
        </p:txBody>
      </p:sp>
      <p:pic>
        <p:nvPicPr>
          <p:cNvPr id="916484" name="Picture 1">
            <a:extLst>
              <a:ext uri="{FF2B5EF4-FFF2-40B4-BE49-F238E27FC236}">
                <a16:creationId xmlns:a16="http://schemas.microsoft.com/office/drawing/2014/main" id="{54007B37-450C-A72E-65AE-44A7161F40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9025" y="549275"/>
            <a:ext cx="36163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6485" name="Picture 2">
            <a:extLst>
              <a:ext uri="{FF2B5EF4-FFF2-40B4-BE49-F238E27FC236}">
                <a16:creationId xmlns:a16="http://schemas.microsoft.com/office/drawing/2014/main" id="{7A448DE5-E008-1A89-9CBA-F9BEDE5570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0"/>
            <a:ext cx="21717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6486" name="Picture 4">
            <a:extLst>
              <a:ext uri="{FF2B5EF4-FFF2-40B4-BE49-F238E27FC236}">
                <a16:creationId xmlns:a16="http://schemas.microsoft.com/office/drawing/2014/main" id="{75DB2E0D-40DC-D783-EF9B-9C1E1D8775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4313" y="3276600"/>
            <a:ext cx="48910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09D85D87-5954-C70D-7271-F56199034BBC}"/>
              </a:ext>
            </a:extLst>
          </p:cNvPr>
          <p:cNvSpPr>
            <a:spLocks noChangeArrowheads="1"/>
          </p:cNvSpPr>
          <p:nvPr/>
        </p:nvSpPr>
        <p:spPr bwMode="auto">
          <a:xfrm>
            <a:off x="5278438" y="5791200"/>
            <a:ext cx="3333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t>Walt and Roy Disney,1928</a:t>
            </a:r>
            <a:endParaRPr lang="en-US" altLang="en-US" sz="2000"/>
          </a:p>
        </p:txBody>
      </p:sp>
      <p:pic>
        <p:nvPicPr>
          <p:cNvPr id="916488" name="Picture 5">
            <a:extLst>
              <a:ext uri="{FF2B5EF4-FFF2-40B4-BE49-F238E27FC236}">
                <a16:creationId xmlns:a16="http://schemas.microsoft.com/office/drawing/2014/main" id="{884A4999-B543-09AC-BDCB-11D93DEB6A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810000"/>
            <a:ext cx="3627438"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301AC48D-029A-312E-E922-E9667E2B443B}"/>
              </a:ext>
            </a:extLst>
          </p:cNvPr>
          <p:cNvSpPr>
            <a:spLocks noChangeArrowheads="1"/>
          </p:cNvSpPr>
          <p:nvPr/>
        </p:nvSpPr>
        <p:spPr bwMode="auto">
          <a:xfrm>
            <a:off x="3789363" y="6245225"/>
            <a:ext cx="1919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t>Snow White, 1937</a:t>
            </a:r>
            <a:endParaRPr lang="en-US" altLang="en-US" sz="1600"/>
          </a:p>
        </p:txBody>
      </p:sp>
      <p:sp>
        <p:nvSpPr>
          <p:cNvPr id="23" name="Rectangle 22">
            <a:extLst>
              <a:ext uri="{FF2B5EF4-FFF2-40B4-BE49-F238E27FC236}">
                <a16:creationId xmlns:a16="http://schemas.microsoft.com/office/drawing/2014/main" id="{60C0C09C-ADD5-FCA6-6DBC-17ABA2FD46B3}"/>
              </a:ext>
            </a:extLst>
          </p:cNvPr>
          <p:cNvSpPr>
            <a:spLocks noChangeArrowheads="1"/>
          </p:cNvSpPr>
          <p:nvPr/>
        </p:nvSpPr>
        <p:spPr bwMode="auto">
          <a:xfrm>
            <a:off x="2551113" y="1460500"/>
            <a:ext cx="2325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t>Steamboat Willy, 1928</a:t>
            </a:r>
            <a:endParaRPr lang="en-US" altLang="en-US"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fade">
                                      <p:cBhvr>
                                        <p:cTn id="7" dur="1000"/>
                                        <p:tgtEl>
                                          <p:spTgt spid="107523"/>
                                        </p:tgtEl>
                                      </p:cBhvr>
                                    </p:animEffect>
                                    <p:anim calcmode="lin" valueType="num">
                                      <p:cBhvr>
                                        <p:cTn id="8" dur="1000" fill="hold"/>
                                        <p:tgtEl>
                                          <p:spTgt spid="107523"/>
                                        </p:tgtEl>
                                        <p:attrNameLst>
                                          <p:attrName>ppt_x</p:attrName>
                                        </p:attrNameLst>
                                      </p:cBhvr>
                                      <p:tavLst>
                                        <p:tav tm="0">
                                          <p:val>
                                            <p:strVal val="#ppt_x"/>
                                          </p:val>
                                        </p:tav>
                                        <p:tav tm="100000">
                                          <p:val>
                                            <p:strVal val="#ppt_x"/>
                                          </p:val>
                                        </p:tav>
                                      </p:tavLst>
                                    </p:anim>
                                    <p:anim calcmode="lin" valueType="num">
                                      <p:cBhvr>
                                        <p:cTn id="9" dur="1000" fill="hold"/>
                                        <p:tgtEl>
                                          <p:spTgt spid="10752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3" grpId="0"/>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908130DB-4701-4C25-4F08-30D4DAEC43E1}"/>
              </a:ext>
            </a:extLst>
          </p:cNvPr>
          <p:cNvSpPr>
            <a:spLocks noGrp="1" noChangeArrowheads="1"/>
          </p:cNvSpPr>
          <p:nvPr>
            <p:ph type="title"/>
          </p:nvPr>
        </p:nvSpPr>
        <p:spPr>
          <a:xfrm>
            <a:off x="1260475" y="0"/>
            <a:ext cx="6096000" cy="739775"/>
          </a:xfrm>
        </p:spPr>
        <p:txBody>
          <a:bodyPr/>
          <a:lstStyle/>
          <a:p>
            <a:pPr eaLnBrk="1" hangingPunct="1"/>
            <a:r>
              <a:rPr lang="en-US" altLang="en-US" sz="2400" b="1"/>
              <a:t>Popular New Heroes</a:t>
            </a:r>
            <a:br>
              <a:rPr lang="en-US" altLang="en-US" sz="2400"/>
            </a:br>
            <a:r>
              <a:rPr lang="en-US" altLang="en-US" sz="2400"/>
              <a:t>Babe Ruth and Jack Dempsey</a:t>
            </a:r>
          </a:p>
        </p:txBody>
      </p:sp>
      <p:sp>
        <p:nvSpPr>
          <p:cNvPr id="30729" name="Rectangle 9">
            <a:extLst>
              <a:ext uri="{FF2B5EF4-FFF2-40B4-BE49-F238E27FC236}">
                <a16:creationId xmlns:a16="http://schemas.microsoft.com/office/drawing/2014/main" id="{A6FD27F5-8BD7-A1C2-01B1-2E4906C33EE5}"/>
              </a:ext>
            </a:extLst>
          </p:cNvPr>
          <p:cNvSpPr>
            <a:spLocks noGrp="1" noChangeArrowheads="1"/>
          </p:cNvSpPr>
          <p:nvPr>
            <p:ph type="body" idx="1"/>
          </p:nvPr>
        </p:nvSpPr>
        <p:spPr>
          <a:xfrm>
            <a:off x="1204913" y="601663"/>
            <a:ext cx="6934200" cy="1036637"/>
          </a:xfrm>
        </p:spPr>
        <p:txBody>
          <a:bodyPr/>
          <a:lstStyle/>
          <a:p>
            <a:pPr marL="0" indent="0" algn="ctr" eaLnBrk="1" hangingPunct="1">
              <a:lnSpc>
                <a:spcPct val="90000"/>
              </a:lnSpc>
              <a:buFontTx/>
              <a:buNone/>
            </a:pPr>
            <a:r>
              <a:rPr lang="en-US" altLang="en-US" sz="2800"/>
              <a:t>Sports figures became legendary heroes during the 1920s </a:t>
            </a:r>
          </a:p>
        </p:txBody>
      </p:sp>
      <p:pic>
        <p:nvPicPr>
          <p:cNvPr id="49156" name="Picture 13">
            <a:extLst>
              <a:ext uri="{FF2B5EF4-FFF2-40B4-BE49-F238E27FC236}">
                <a16:creationId xmlns:a16="http://schemas.microsoft.com/office/drawing/2014/main" id="{FEBA06F1-433B-B579-2D49-E0EA6161D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36688"/>
            <a:ext cx="16605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7509" name="TextBox 1">
            <a:extLst>
              <a:ext uri="{FF2B5EF4-FFF2-40B4-BE49-F238E27FC236}">
                <a16:creationId xmlns:a16="http://schemas.microsoft.com/office/drawing/2014/main" id="{CA74BE8D-19E3-6B86-32A3-222FE18A065A}"/>
              </a:ext>
            </a:extLst>
          </p:cNvPr>
          <p:cNvSpPr txBox="1">
            <a:spLocks noChangeArrowheads="1"/>
          </p:cNvSpPr>
          <p:nvPr/>
        </p:nvSpPr>
        <p:spPr bwMode="auto">
          <a:xfrm>
            <a:off x="304800" y="10668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Babe Ruth</a:t>
            </a:r>
          </a:p>
        </p:txBody>
      </p:sp>
      <p:sp>
        <p:nvSpPr>
          <p:cNvPr id="917510" name="TextBox 7">
            <a:extLst>
              <a:ext uri="{FF2B5EF4-FFF2-40B4-BE49-F238E27FC236}">
                <a16:creationId xmlns:a16="http://schemas.microsoft.com/office/drawing/2014/main" id="{F9514815-F2A1-7345-FF1A-76033363E8CE}"/>
              </a:ext>
            </a:extLst>
          </p:cNvPr>
          <p:cNvSpPr txBox="1">
            <a:spLocks noChangeArrowheads="1"/>
          </p:cNvSpPr>
          <p:nvPr/>
        </p:nvSpPr>
        <p:spPr bwMode="auto">
          <a:xfrm>
            <a:off x="4470400" y="5943600"/>
            <a:ext cx="459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Click on Black Screen to see </a:t>
            </a:r>
          </a:p>
          <a:p>
            <a:pPr algn="ctr" eaLnBrk="1" hangingPunct="1">
              <a:spcBef>
                <a:spcPct val="0"/>
              </a:spcBef>
              <a:buFontTx/>
              <a:buNone/>
            </a:pPr>
            <a:r>
              <a:rPr lang="en-US" altLang="en-US" sz="1800" b="1">
                <a:solidFill>
                  <a:srgbClr val="FF0000"/>
                </a:solidFill>
              </a:rPr>
              <a:t>Jack Dempsey</a:t>
            </a:r>
          </a:p>
        </p:txBody>
      </p:sp>
      <p:pic>
        <p:nvPicPr>
          <p:cNvPr id="49161" name="Picture 6">
            <a:extLst>
              <a:ext uri="{FF2B5EF4-FFF2-40B4-BE49-F238E27FC236}">
                <a16:creationId xmlns:a16="http://schemas.microsoft.com/office/drawing/2014/main" id="{0D62E65C-6EFC-99E4-E3FC-0E3461C28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75" y="1066800"/>
            <a:ext cx="1714500"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7512" name="Rectangle 2">
            <a:extLst>
              <a:ext uri="{FF2B5EF4-FFF2-40B4-BE49-F238E27FC236}">
                <a16:creationId xmlns:a16="http://schemas.microsoft.com/office/drawing/2014/main" id="{8812B1A6-C87B-9709-B22B-58DAED4DA501}"/>
              </a:ext>
            </a:extLst>
          </p:cNvPr>
          <p:cNvSpPr>
            <a:spLocks noChangeArrowheads="1"/>
          </p:cNvSpPr>
          <p:nvPr/>
        </p:nvSpPr>
        <p:spPr bwMode="auto">
          <a:xfrm>
            <a:off x="114300" y="365125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Batting average	 .342</a:t>
            </a:r>
          </a:p>
          <a:p>
            <a:pPr eaLnBrk="1" hangingPunct="1">
              <a:spcBef>
                <a:spcPct val="0"/>
              </a:spcBef>
              <a:buFontTx/>
              <a:buNone/>
            </a:pPr>
            <a:r>
              <a:rPr lang="en-US" altLang="en-US" sz="1800"/>
              <a:t>Hits	             2,873</a:t>
            </a:r>
          </a:p>
          <a:p>
            <a:pPr eaLnBrk="1" hangingPunct="1">
              <a:spcBef>
                <a:spcPct val="0"/>
              </a:spcBef>
              <a:buFontTx/>
              <a:buNone/>
            </a:pPr>
            <a:r>
              <a:rPr lang="en-US" altLang="en-US" sz="1800"/>
              <a:t>Home runs	  714</a:t>
            </a:r>
          </a:p>
          <a:p>
            <a:pPr eaLnBrk="1" hangingPunct="1">
              <a:spcBef>
                <a:spcPct val="0"/>
              </a:spcBef>
              <a:buFontTx/>
              <a:buNone/>
            </a:pPr>
            <a:r>
              <a:rPr lang="en-US" altLang="en-US" sz="1800"/>
              <a:t>Runs batted in     2,213</a:t>
            </a:r>
          </a:p>
          <a:p>
            <a:pPr eaLnBrk="1" hangingPunct="1">
              <a:spcBef>
                <a:spcPct val="0"/>
              </a:spcBef>
              <a:buFontTx/>
              <a:buNone/>
            </a:pPr>
            <a:endParaRPr lang="en-US" altLang="en-US" sz="1800"/>
          </a:p>
          <a:p>
            <a:pPr eaLnBrk="1" hangingPunct="1">
              <a:spcBef>
                <a:spcPct val="0"/>
              </a:spcBef>
              <a:buFontTx/>
              <a:buNone/>
            </a:pPr>
            <a:r>
              <a:rPr lang="en-US" altLang="en-US" sz="1800"/>
              <a:t>He struck out 1,330 but achieved a record</a:t>
            </a:r>
          </a:p>
          <a:p>
            <a:pPr eaLnBrk="1" hangingPunct="1">
              <a:spcBef>
                <a:spcPct val="0"/>
              </a:spcBef>
              <a:buFontTx/>
              <a:buNone/>
            </a:pPr>
            <a:r>
              <a:rPr lang="en-US" altLang="en-US" sz="1800"/>
              <a:t>HR hits not broken until 1974 by Hank Aaron.</a:t>
            </a:r>
          </a:p>
        </p:txBody>
      </p:sp>
      <p:pic>
        <p:nvPicPr>
          <p:cNvPr id="917513" name="Picture 10">
            <a:extLst>
              <a:ext uri="{FF2B5EF4-FFF2-40B4-BE49-F238E27FC236}">
                <a16:creationId xmlns:a16="http://schemas.microsoft.com/office/drawing/2014/main" id="{FDDB5529-0B75-8776-FA22-10DAAB25E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925" y="1514475"/>
            <a:ext cx="1455738"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7514" name="Picture 11">
            <a:extLst>
              <a:ext uri="{FF2B5EF4-FFF2-40B4-BE49-F238E27FC236}">
                <a16:creationId xmlns:a16="http://schemas.microsoft.com/office/drawing/2014/main" id="{563C3D1A-B45C-9289-0CF8-EAED66FD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77844">
            <a:off x="2716213" y="3097213"/>
            <a:ext cx="1855787" cy="185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7515" name="Picture 12">
            <a:extLst>
              <a:ext uri="{FF2B5EF4-FFF2-40B4-BE49-F238E27FC236}">
                <a16:creationId xmlns:a16="http://schemas.microsoft.com/office/drawing/2014/main" id="{B332C85D-D7B0-7AE9-EA25-F7BBAD708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0113" y="3276600"/>
            <a:ext cx="41179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7516" name="Picture 14">
            <a:extLst>
              <a:ext uri="{FF2B5EF4-FFF2-40B4-BE49-F238E27FC236}">
                <a16:creationId xmlns:a16="http://schemas.microsoft.com/office/drawing/2014/main" id="{00BD39CF-9813-105C-1666-AF46ABF3DD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43348">
            <a:off x="5130800" y="1685925"/>
            <a:ext cx="1079500"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wipe(left)">
                                      <p:cBhvr>
                                        <p:cTn id="7" dur="500"/>
                                        <p:tgtEl>
                                          <p:spTgt spid="30724"/>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0729"/>
                                        </p:tgtEl>
                                        <p:attrNameLst>
                                          <p:attrName>style.visibility</p:attrName>
                                        </p:attrNameLst>
                                      </p:cBhvr>
                                      <p:to>
                                        <p:strVal val="visible"/>
                                      </p:to>
                                    </p:set>
                                    <p:animEffect transition="in" filter="blinds(horizontal)">
                                      <p:cBhvr>
                                        <p:cTn id="11" dur="500"/>
                                        <p:tgtEl>
                                          <p:spTgt spid="30729"/>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729">
                                            <p:txEl>
                                              <p:pRg st="0" end="0"/>
                                            </p:txEl>
                                          </p:spTgt>
                                        </p:tgtEl>
                                        <p:attrNameLst>
                                          <p:attrName>style.visibility</p:attrName>
                                        </p:attrNameLst>
                                      </p:cBhvr>
                                      <p:to>
                                        <p:strVal val="visible"/>
                                      </p:to>
                                    </p:set>
                                    <p:animEffect transition="in" filter="wipe(up)">
                                      <p:cBhvr>
                                        <p:cTn id="15" dur="500"/>
                                        <p:tgtEl>
                                          <p:spTgt spid="30729">
                                            <p:txEl>
                                              <p:pRg st="0" end="0"/>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49156"/>
                                        </p:tgtEl>
                                        <p:attrNameLst>
                                          <p:attrName>style.visibility</p:attrName>
                                        </p:attrNameLst>
                                      </p:cBhvr>
                                      <p:to>
                                        <p:strVal val="visible"/>
                                      </p:to>
                                    </p:set>
                                    <p:animEffect transition="in" filter="wheel(1)">
                                      <p:cBhvr>
                                        <p:cTn id="18" dur="2000"/>
                                        <p:tgtEl>
                                          <p:spTgt spid="49156"/>
                                        </p:tgtEl>
                                      </p:cBhvr>
                                    </p:animEffect>
                                  </p:childTnLst>
                                </p:cTn>
                              </p:par>
                              <p:par>
                                <p:cTn id="19" presetID="21" presetClass="entr" presetSubtype="1" fill="hold" nodeType="withEffect">
                                  <p:stCondLst>
                                    <p:cond delay="0"/>
                                  </p:stCondLst>
                                  <p:childTnLst>
                                    <p:set>
                                      <p:cBhvr>
                                        <p:cTn id="20" dur="1" fill="hold">
                                          <p:stCondLst>
                                            <p:cond delay="0"/>
                                          </p:stCondLst>
                                        </p:cTn>
                                        <p:tgtEl>
                                          <p:spTgt spid="49161"/>
                                        </p:tgtEl>
                                        <p:attrNameLst>
                                          <p:attrName>style.visibility</p:attrName>
                                        </p:attrNameLst>
                                      </p:cBhvr>
                                      <p:to>
                                        <p:strVal val="visible"/>
                                      </p:to>
                                    </p:set>
                                    <p:animEffect transition="in" filter="wheel(1)">
                                      <p:cBhvr>
                                        <p:cTn id="21" dur="20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0729"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30" name="Picture 2">
            <a:extLst>
              <a:ext uri="{FF2B5EF4-FFF2-40B4-BE49-F238E27FC236}">
                <a16:creationId xmlns:a16="http://schemas.microsoft.com/office/drawing/2014/main" id="{2B39AD69-7E83-DC1C-CCC4-0834A44B6F1A}"/>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152400" y="152400"/>
            <a:ext cx="8839200" cy="5486400"/>
          </a:xfrm>
          <a:prstGeom prst="rect">
            <a:avLst/>
          </a:prstGeom>
          <a:noFill/>
          <a:ln w="76200" cmpd="tri">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308" name="Picture 4">
            <a:extLst>
              <a:ext uri="{FF2B5EF4-FFF2-40B4-BE49-F238E27FC236}">
                <a16:creationId xmlns:a16="http://schemas.microsoft.com/office/drawing/2014/main" id="{66074187-89F4-C328-B9DC-6674A759C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blinds(horizontal)">
                                      <p:cBhvr>
                                        <p:cTn id="7" dur="500"/>
                                        <p:tgtEl>
                                          <p:spTgt spid="226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B34D82F-8A31-9379-60A4-C7FD40BEACC3}"/>
              </a:ext>
            </a:extLst>
          </p:cNvPr>
          <p:cNvSpPr>
            <a:spLocks noGrp="1" noChangeArrowheads="1"/>
          </p:cNvSpPr>
          <p:nvPr>
            <p:ph type="title"/>
          </p:nvPr>
        </p:nvSpPr>
        <p:spPr>
          <a:xfrm>
            <a:off x="1828800" y="31750"/>
            <a:ext cx="5257800" cy="654050"/>
          </a:xfrm>
        </p:spPr>
        <p:txBody>
          <a:bodyPr/>
          <a:lstStyle/>
          <a:p>
            <a:pPr eaLnBrk="1" hangingPunct="1"/>
            <a:r>
              <a:rPr lang="en-US" altLang="en-US" sz="2400" b="1"/>
              <a:t>Charles Lindbergh</a:t>
            </a:r>
          </a:p>
        </p:txBody>
      </p:sp>
      <p:sp>
        <p:nvSpPr>
          <p:cNvPr id="26627" name="Rectangle 3">
            <a:extLst>
              <a:ext uri="{FF2B5EF4-FFF2-40B4-BE49-F238E27FC236}">
                <a16:creationId xmlns:a16="http://schemas.microsoft.com/office/drawing/2014/main" id="{041B2F64-AF45-8477-6602-BCF05AF9D462}"/>
              </a:ext>
            </a:extLst>
          </p:cNvPr>
          <p:cNvSpPr>
            <a:spLocks noGrp="1" noChangeArrowheads="1"/>
          </p:cNvSpPr>
          <p:nvPr>
            <p:ph type="body" idx="1"/>
          </p:nvPr>
        </p:nvSpPr>
        <p:spPr>
          <a:xfrm>
            <a:off x="228600" y="1085850"/>
            <a:ext cx="4953000" cy="5314950"/>
          </a:xfrm>
        </p:spPr>
        <p:txBody>
          <a:bodyPr/>
          <a:lstStyle/>
          <a:p>
            <a:pPr eaLnBrk="1" hangingPunct="1"/>
            <a:r>
              <a:rPr lang="en-US" altLang="en-US" sz="2000"/>
              <a:t>In the 1920s a $25,000 reward was offered to the 1</a:t>
            </a:r>
            <a:r>
              <a:rPr lang="en-US" altLang="en-US" sz="2000" baseline="30000"/>
              <a:t>st</a:t>
            </a:r>
            <a:r>
              <a:rPr lang="en-US" altLang="en-US" sz="2000"/>
              <a:t> person to fly across the Atlantic Ocean to deliver the mail.</a:t>
            </a:r>
          </a:p>
          <a:p>
            <a:pPr eaLnBrk="1" hangingPunct="1"/>
            <a:r>
              <a:rPr lang="en-US" altLang="en-US" sz="2000"/>
              <a:t>On May 20, 1927, </a:t>
            </a:r>
            <a:r>
              <a:rPr lang="en-US" altLang="en-US" sz="2000" b="1">
                <a:solidFill>
                  <a:srgbClr val="0000FF"/>
                </a:solidFill>
              </a:rPr>
              <a:t>Charles Lindbergh</a:t>
            </a:r>
            <a:r>
              <a:rPr lang="en-US" altLang="en-US" sz="2000"/>
              <a:t> became the first person to fly solo across the Atlantic.</a:t>
            </a:r>
          </a:p>
          <a:p>
            <a:pPr eaLnBrk="1" hangingPunct="1"/>
            <a:r>
              <a:rPr lang="en-US" altLang="en-US" sz="2000">
                <a:solidFill>
                  <a:srgbClr val="0000FF"/>
                </a:solidFill>
              </a:rPr>
              <a:t>Lindbergh’s flight made him a national hero and he opened the way for commercial flights between America and Europe!</a:t>
            </a:r>
          </a:p>
        </p:txBody>
      </p:sp>
      <p:pic>
        <p:nvPicPr>
          <p:cNvPr id="26631" name="Picture 7" descr="Lindbergh plane">
            <a:extLst>
              <a:ext uri="{FF2B5EF4-FFF2-40B4-BE49-F238E27FC236}">
                <a16:creationId xmlns:a16="http://schemas.microsoft.com/office/drawing/2014/main" id="{AEBF6E98-6DFC-F5E8-322C-F72F38537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685800"/>
            <a:ext cx="351313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Lindbergh Charles">
            <a:extLst>
              <a:ext uri="{FF2B5EF4-FFF2-40B4-BE49-F238E27FC236}">
                <a16:creationId xmlns:a16="http://schemas.microsoft.com/office/drawing/2014/main" id="{F6A1049E-C869-8176-05DC-55B769A81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013" y="4038600"/>
            <a:ext cx="1947862"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9558" name="Picture 7">
            <a:extLst>
              <a:ext uri="{FF2B5EF4-FFF2-40B4-BE49-F238E27FC236}">
                <a16:creationId xmlns:a16="http://schemas.microsoft.com/office/drawing/2014/main" id="{4237AE84-ACDC-938D-8FE8-DF320582B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7200"/>
            <a:ext cx="67818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4B47093E-CD67-67A3-EDD5-7F8FD0362B20}"/>
              </a:ext>
            </a:extLst>
          </p:cNvPr>
          <p:cNvSpPr>
            <a:spLocks noChangeArrowheads="1"/>
          </p:cNvSpPr>
          <p:nvPr/>
        </p:nvSpPr>
        <p:spPr bwMode="auto">
          <a:xfrm>
            <a:off x="2549525" y="4495800"/>
            <a:ext cx="247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70C0"/>
                </a:solidFill>
              </a:rPr>
              <a:t>33 hours, 30 minutes</a:t>
            </a:r>
          </a:p>
        </p:txBody>
      </p:sp>
      <p:pic>
        <p:nvPicPr>
          <p:cNvPr id="86024" name="Picture 8">
            <a:extLst>
              <a:ext uri="{FF2B5EF4-FFF2-40B4-BE49-F238E27FC236}">
                <a16:creationId xmlns:a16="http://schemas.microsoft.com/office/drawing/2014/main" id="{C42F11CA-A436-E439-A353-2649A3CD0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27650"/>
            <a:ext cx="1604963"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a:extLst>
              <a:ext uri="{FF2B5EF4-FFF2-40B4-BE49-F238E27FC236}">
                <a16:creationId xmlns:a16="http://schemas.microsoft.com/office/drawing/2014/main" id="{73827058-2A5B-D9EC-4A15-174E7E599D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213"/>
            <a:ext cx="1604963"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7B912AD4-CF48-6A73-DF79-DED7402F9C9E}"/>
              </a:ext>
            </a:extLst>
          </p:cNvPr>
          <p:cNvSpPr txBox="1">
            <a:spLocks noChangeArrowheads="1"/>
          </p:cNvSpPr>
          <p:nvPr/>
        </p:nvSpPr>
        <p:spPr bwMode="auto">
          <a:xfrm rot="-1066483">
            <a:off x="5343525" y="2387600"/>
            <a:ext cx="172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latin typeface="Centaur" panose="02030504050205020304" pitchFamily="18" charset="0"/>
              </a:rPr>
              <a:t>Spirit of St. Louis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to="" calcmode="lin" valueType="num">
                                      <p:cBhvr>
                                        <p:cTn id="7" dur="1" fill="hold"/>
                                        <p:tgtEl>
                                          <p:spTgt spid="26626"/>
                                        </p:tgtEl>
                                        <p:attrNameLst>
                                          <p:attrName/>
                                        </p:attrNameLst>
                                      </p:cBhvr>
                                    </p:anim>
                                  </p:childTnLst>
                                </p:cTn>
                              </p:par>
                              <p:par>
                                <p:cTn id="8" presetID="4" presetClass="entr" presetSubtype="32" fill="hold" nodeType="withEffect">
                                  <p:stCondLst>
                                    <p:cond delay="0"/>
                                  </p:stCondLst>
                                  <p:childTnLst>
                                    <p:set>
                                      <p:cBhvr>
                                        <p:cTn id="9" dur="1" fill="hold">
                                          <p:stCondLst>
                                            <p:cond delay="0"/>
                                          </p:stCondLst>
                                        </p:cTn>
                                        <p:tgtEl>
                                          <p:spTgt spid="26632"/>
                                        </p:tgtEl>
                                        <p:attrNameLst>
                                          <p:attrName>style.visibility</p:attrName>
                                        </p:attrNameLst>
                                      </p:cBhvr>
                                      <p:to>
                                        <p:strVal val="visible"/>
                                      </p:to>
                                    </p:set>
                                    <p:animEffect transition="in" filter="box(out)">
                                      <p:cBhvr>
                                        <p:cTn id="10" dur="500"/>
                                        <p:tgtEl>
                                          <p:spTgt spid="26632"/>
                                        </p:tgtEl>
                                      </p:cBhvr>
                                    </p:animEffect>
                                  </p:childTnLst>
                                </p:cTn>
                              </p:par>
                            </p:childTnLst>
                          </p:cTn>
                        </p:par>
                        <p:par>
                          <p:cTn id="11" fill="hold" nodeType="after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14" dur="500"/>
                                        <p:tgtEl>
                                          <p:spTgt spid="26627">
                                            <p:txEl>
                                              <p:pRg st="0" end="0"/>
                                            </p:txEl>
                                          </p:spTgt>
                                        </p:tgtEl>
                                      </p:cBhvr>
                                    </p:animEffect>
                                  </p:childTnLst>
                                </p:cTn>
                              </p:par>
                            </p:childTnLst>
                          </p:cTn>
                        </p:par>
                        <p:par>
                          <p:cTn id="15" fill="hold" nodeType="afterGroup">
                            <p:stCondLst>
                              <p:cond delay="1000"/>
                            </p:stCondLst>
                            <p:childTnLst>
                              <p:par>
                                <p:cTn id="16" presetID="8" presetClass="entr" presetSubtype="32" fill="hold" nodeType="afterEffect">
                                  <p:stCondLst>
                                    <p:cond delay="0"/>
                                  </p:stCondLst>
                                  <p:childTnLst>
                                    <p:set>
                                      <p:cBhvr>
                                        <p:cTn id="17" dur="1" fill="hold">
                                          <p:stCondLst>
                                            <p:cond delay="0"/>
                                          </p:stCondLst>
                                        </p:cTn>
                                        <p:tgtEl>
                                          <p:spTgt spid="26631"/>
                                        </p:tgtEl>
                                        <p:attrNameLst>
                                          <p:attrName>style.visibility</p:attrName>
                                        </p:attrNameLst>
                                      </p:cBhvr>
                                      <p:to>
                                        <p:strVal val="visible"/>
                                      </p:to>
                                    </p:set>
                                    <p:animEffect transition="in" filter="diamond(out)">
                                      <p:cBhvr>
                                        <p:cTn id="18" dur="2000"/>
                                        <p:tgtEl>
                                          <p:spTgt spid="26631"/>
                                        </p:tgtEl>
                                      </p:cBhvr>
                                    </p:animEffect>
                                  </p:childTnLst>
                                </p:cTn>
                              </p:par>
                            </p:childTnLst>
                          </p:cTn>
                        </p:par>
                        <p:par>
                          <p:cTn id="19" fill="hold" nodeType="afterGroup">
                            <p:stCondLst>
                              <p:cond delay="3000"/>
                            </p:stCondLst>
                            <p:childTnLst>
                              <p:par>
                                <p:cTn id="20" presetID="3" presetClass="entr" presetSubtype="10" fill="hold" nodeType="afterEffect">
                                  <p:stCondLst>
                                    <p:cond delay="0"/>
                                  </p:stCondLst>
                                  <p:childTnLst>
                                    <p:set>
                                      <p:cBhvr>
                                        <p:cTn id="21"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22" dur="500"/>
                                        <p:tgtEl>
                                          <p:spTgt spid="26627">
                                            <p:txEl>
                                              <p:pRg st="1" end="1"/>
                                            </p:txEl>
                                          </p:spTgt>
                                        </p:tgtEl>
                                      </p:cBhvr>
                                    </p:animEffect>
                                  </p:childTnLst>
                                </p:cTn>
                              </p:par>
                            </p:childTnLst>
                          </p:cTn>
                        </p:par>
                        <p:par>
                          <p:cTn id="23" fill="hold" nodeType="afterGroup">
                            <p:stCondLst>
                              <p:cond delay="3500"/>
                            </p:stCondLst>
                            <p:childTnLst>
                              <p:par>
                                <p:cTn id="24" presetID="3" presetClass="entr" presetSubtype="10" fill="hold" nodeType="afterEffect">
                                  <p:stCondLst>
                                    <p:cond delay="0"/>
                                  </p:stCondLst>
                                  <p:childTnLst>
                                    <p:set>
                                      <p:cBhvr>
                                        <p:cTn id="25"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26" dur="500"/>
                                        <p:tgtEl>
                                          <p:spTgt spid="26627">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1999"/>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path" presetSubtype="0" accel="50000" decel="50000" fill="hold" nodeType="clickEffect">
                                  <p:stCondLst>
                                    <p:cond delay="0"/>
                                  </p:stCondLst>
                                  <p:childTnLst>
                                    <p:animMotion origin="layout" path="M 6.66667E-6 1.97965E-6 C 0.00122 -0.00069 0.00383 -0.00185 0.00383 -0.00185 C 0.00383 -0.00185 0.00122 -0.00069 6.66667E-6 1.97965E-6 Z " pathEditMode="relative" ptsTypes="fff">
                                      <p:cBhvr>
                                        <p:cTn id="34" dur="2000" fill="hold"/>
                                        <p:tgtEl>
                                          <p:spTgt spid="11"/>
                                        </p:tgtEl>
                                        <p:attrNameLst>
                                          <p:attrName>ppt_x</p:attrName>
                                          <p:attrName>ppt_y</p:attrName>
                                        </p:attrNameLst>
                                      </p:cBhvr>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path" presetSubtype="0" accel="50000" decel="50000" fill="hold" nodeType="clickEffect">
                                  <p:stCondLst>
                                    <p:cond delay="0"/>
                                  </p:stCondLst>
                                  <p:childTnLst>
                                    <p:animMotion origin="layout" path="M -3.61111E-6 -1.05458E-6 L 1.03733 0.00254 " pathEditMode="relative" rAng="0" ptsTypes="AA">
                                      <p:cBhvr>
                                        <p:cTn id="38" dur="2000" fill="hold"/>
                                        <p:tgtEl>
                                          <p:spTgt spid="11"/>
                                        </p:tgtEl>
                                        <p:attrNameLst>
                                          <p:attrName>ppt_x</p:attrName>
                                          <p:attrName>ppt_y</p:attrName>
                                        </p:attrNameLst>
                                      </p:cBhvr>
                                      <p:rCtr x="51858" y="116"/>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nodeType="clickEffect">
                                  <p:stCondLst>
                                    <p:cond delay="0"/>
                                  </p:stCondLst>
                                  <p:childTnLst>
                                    <p:animMotion origin="layout" path="M 0.11736 0.02243 L 0.3967 -0.03469 L 0.55243 0.0155 " pathEditMode="relative" rAng="0" ptsTypes="AAA">
                                      <p:cBhvr>
                                        <p:cTn id="42" dur="2000" fill="hold"/>
                                        <p:tgtEl>
                                          <p:spTgt spid="86024"/>
                                        </p:tgtEl>
                                        <p:attrNameLst>
                                          <p:attrName>ppt_x</p:attrName>
                                          <p:attrName>ppt_y</p:attrName>
                                        </p:attrNameLst>
                                      </p:cBhvr>
                                      <p:rCtr x="21753" y="-2868"/>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1000" fill="hold"/>
                                        <p:tgtEl>
                                          <p:spTgt spid="3"/>
                                        </p:tgtEl>
                                        <p:attrNameLst>
                                          <p:attrName>ppt_w</p:attrName>
                                        </p:attrNameLst>
                                      </p:cBhvr>
                                      <p:tavLst>
                                        <p:tav tm="0">
                                          <p:val>
                                            <p:fltVal val="0"/>
                                          </p:val>
                                        </p:tav>
                                        <p:tav tm="100000">
                                          <p:val>
                                            <p:strVal val="#ppt_w"/>
                                          </p:val>
                                        </p:tav>
                                      </p:tavLst>
                                    </p:anim>
                                    <p:anim calcmode="lin" valueType="num">
                                      <p:cBhvr>
                                        <p:cTn id="55" dur="1000" fill="hold"/>
                                        <p:tgtEl>
                                          <p:spTgt spid="3"/>
                                        </p:tgtEl>
                                        <p:attrNameLst>
                                          <p:attrName>ppt_h</p:attrName>
                                        </p:attrNameLst>
                                      </p:cBhvr>
                                      <p:tavLst>
                                        <p:tav tm="0">
                                          <p:val>
                                            <p:fltVal val="0"/>
                                          </p:val>
                                        </p:tav>
                                        <p:tav tm="100000">
                                          <p:val>
                                            <p:strVal val="#ppt_h"/>
                                          </p:val>
                                        </p:tav>
                                      </p:tavLst>
                                    </p:anim>
                                    <p:anim calcmode="lin" valueType="num">
                                      <p:cBhvr>
                                        <p:cTn id="56" dur="1000" fill="hold"/>
                                        <p:tgtEl>
                                          <p:spTgt spid="3"/>
                                        </p:tgtEl>
                                        <p:attrNameLst>
                                          <p:attrName>style.rotation</p:attrName>
                                        </p:attrNameLst>
                                      </p:cBhvr>
                                      <p:tavLst>
                                        <p:tav tm="0">
                                          <p:val>
                                            <p:fltVal val="90"/>
                                          </p:val>
                                        </p:tav>
                                        <p:tav tm="100000">
                                          <p:val>
                                            <p:fltVal val="0"/>
                                          </p:val>
                                        </p:tav>
                                      </p:tavLst>
                                    </p:anim>
                                    <p:animEffect transition="in" filter="fade">
                                      <p:cBhvr>
                                        <p:cTn id="5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 grpId="0"/>
      <p:bldP spid="3" grpId="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8513C-75A1-C82E-2DBD-8CA19FA52F61}"/>
              </a:ext>
            </a:extLst>
          </p:cNvPr>
          <p:cNvSpPr>
            <a:spLocks noGrp="1"/>
          </p:cNvSpPr>
          <p:nvPr>
            <p:ph type="title"/>
          </p:nvPr>
        </p:nvSpPr>
        <p:spPr>
          <a:xfrm>
            <a:off x="228600" y="457200"/>
            <a:ext cx="3429000" cy="609600"/>
          </a:xfrm>
        </p:spPr>
        <p:txBody>
          <a:bodyPr>
            <a:noAutofit/>
          </a:bodyPr>
          <a:lstStyle/>
          <a:p>
            <a:pPr algn="ctr" eaLnBrk="1" fontAlgn="auto" hangingPunct="1">
              <a:spcAft>
                <a:spcPts val="0"/>
              </a:spcAft>
              <a:defRPr/>
            </a:pPr>
            <a:r>
              <a:rPr lang="en-US" sz="3200" dirty="0">
                <a:solidFill>
                  <a:schemeClr val="bg1"/>
                </a:solidFill>
                <a:latin typeface="Calibri" panose="020F0502020204030204" pitchFamily="34" charset="0"/>
                <a:cs typeface="Calibri" panose="020F0502020204030204" pitchFamily="34" charset="0"/>
              </a:rPr>
              <a:t>Charles Lindbergh</a:t>
            </a:r>
            <a:br>
              <a:rPr lang="en-US" sz="32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May 20, 1927</a:t>
            </a:r>
            <a:endParaRPr lang="en-US" sz="3200" dirty="0">
              <a:solidFill>
                <a:schemeClr val="bg1"/>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B8B8ACA5-FC46-25ED-DC19-83C2F777357D}"/>
              </a:ext>
            </a:extLst>
          </p:cNvPr>
          <p:cNvSpPr>
            <a:spLocks noGrp="1"/>
          </p:cNvSpPr>
          <p:nvPr>
            <p:ph type="body" idx="1"/>
          </p:nvPr>
        </p:nvSpPr>
        <p:spPr>
          <a:xfrm>
            <a:off x="77788" y="1600200"/>
            <a:ext cx="3427412" cy="715963"/>
          </a:xfrm>
        </p:spPr>
        <p:txBody>
          <a:bodyPr rtlCol="0">
            <a:normAutofit fontScale="92500" lnSpcReduction="10000"/>
          </a:bodyPr>
          <a:lstStyle/>
          <a:p>
            <a:pPr marL="119062" eaLnBrk="1" hangingPunct="1">
              <a:defRPr/>
            </a:pPr>
            <a:r>
              <a:rPr lang="en-US" altLang="en-US" dirty="0">
                <a:solidFill>
                  <a:schemeClr val="bg1"/>
                </a:solidFill>
              </a:rPr>
              <a:t>1</a:t>
            </a:r>
            <a:r>
              <a:rPr lang="en-US" altLang="en-US" baseline="30000" dirty="0">
                <a:solidFill>
                  <a:schemeClr val="bg1"/>
                </a:solidFill>
              </a:rPr>
              <a:t>st</a:t>
            </a:r>
            <a:r>
              <a:rPr lang="en-US" altLang="en-US" dirty="0">
                <a:solidFill>
                  <a:schemeClr val="bg1"/>
                </a:solidFill>
              </a:rPr>
              <a:t> man to fly across</a:t>
            </a:r>
          </a:p>
          <a:p>
            <a:pPr marL="119062" eaLnBrk="1" hangingPunct="1">
              <a:defRPr/>
            </a:pPr>
            <a:r>
              <a:rPr lang="en-US" altLang="en-US" dirty="0">
                <a:solidFill>
                  <a:schemeClr val="bg1"/>
                </a:solidFill>
              </a:rPr>
              <a:t>the Atlantic Ocean </a:t>
            </a:r>
          </a:p>
          <a:p>
            <a:pPr eaLnBrk="1" fontAlgn="auto" hangingPunct="1">
              <a:spcBef>
                <a:spcPts val="0"/>
              </a:spcBef>
              <a:spcAft>
                <a:spcPts val="0"/>
              </a:spcAft>
              <a:buFont typeface="Wingdings 2"/>
              <a:buNone/>
              <a:defRPr/>
            </a:pPr>
            <a:endParaRPr lang="en-US" dirty="0"/>
          </a:p>
        </p:txBody>
      </p:sp>
      <p:pic>
        <p:nvPicPr>
          <p:cNvPr id="920580" name="Content Placeholder 3">
            <a:extLst>
              <a:ext uri="{FF2B5EF4-FFF2-40B4-BE49-F238E27FC236}">
                <a16:creationId xmlns:a16="http://schemas.microsoft.com/office/drawing/2014/main" id="{C2FF225C-8D8C-6008-DADE-9F6343450F8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 y="2209800"/>
            <a:ext cx="4041775" cy="4495800"/>
          </a:xfrm>
        </p:spPr>
      </p:pic>
      <p:sp>
        <p:nvSpPr>
          <p:cNvPr id="5" name="Text Placeholder 4">
            <a:extLst>
              <a:ext uri="{FF2B5EF4-FFF2-40B4-BE49-F238E27FC236}">
                <a16:creationId xmlns:a16="http://schemas.microsoft.com/office/drawing/2014/main" id="{FA13021C-4160-2358-686B-EC4BE07B6D85}"/>
              </a:ext>
            </a:extLst>
          </p:cNvPr>
          <p:cNvSpPr>
            <a:spLocks noGrp="1"/>
          </p:cNvSpPr>
          <p:nvPr>
            <p:ph type="body" sz="quarter" idx="3"/>
          </p:nvPr>
        </p:nvSpPr>
        <p:spPr>
          <a:xfrm>
            <a:off x="4645025" y="1698625"/>
            <a:ext cx="4041775" cy="715963"/>
          </a:xfrm>
        </p:spPr>
        <p:txBody>
          <a:bodyPr rtlCol="0">
            <a:normAutofit fontScale="92500" lnSpcReduction="10000"/>
          </a:bodyPr>
          <a:lstStyle/>
          <a:p>
            <a:pPr eaLnBrk="1" fontAlgn="auto" hangingPunct="1">
              <a:spcBef>
                <a:spcPts val="0"/>
              </a:spcBef>
              <a:spcAft>
                <a:spcPts val="0"/>
              </a:spcAft>
              <a:buFont typeface="Wingdings 2"/>
              <a:buNone/>
              <a:defRPr/>
            </a:pPr>
            <a:endParaRPr lang="en-US"/>
          </a:p>
        </p:txBody>
      </p:sp>
      <p:sp>
        <p:nvSpPr>
          <p:cNvPr id="920582" name="Content Placeholder 5">
            <a:extLst>
              <a:ext uri="{FF2B5EF4-FFF2-40B4-BE49-F238E27FC236}">
                <a16:creationId xmlns:a16="http://schemas.microsoft.com/office/drawing/2014/main" id="{E2936C68-4893-D5A9-A8F0-D9AA7CF98A70}"/>
              </a:ext>
            </a:extLst>
          </p:cNvPr>
          <p:cNvSpPr>
            <a:spLocks noGrp="1"/>
          </p:cNvSpPr>
          <p:nvPr>
            <p:ph sz="quarter" idx="4"/>
          </p:nvPr>
        </p:nvSpPr>
        <p:spPr>
          <a:xfrm>
            <a:off x="4645025" y="2449513"/>
            <a:ext cx="4041775" cy="3951287"/>
          </a:xfrm>
        </p:spPr>
        <p:txBody>
          <a:bodyPr/>
          <a:lstStyle/>
          <a:p>
            <a:pPr eaLnBrk="1" hangingPunct="1"/>
            <a:endParaRPr lang="en-US" altLang="en-US"/>
          </a:p>
        </p:txBody>
      </p:sp>
      <p:pic>
        <p:nvPicPr>
          <p:cNvPr id="920583" name="Picture 2">
            <a:extLst>
              <a:ext uri="{FF2B5EF4-FFF2-40B4-BE49-F238E27FC236}">
                <a16:creationId xmlns:a16="http://schemas.microsoft.com/office/drawing/2014/main" id="{B7055EBD-520C-611E-191D-ABCC51119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6200"/>
            <a:ext cx="4841875"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02" name="Picture 5" descr="local7-4">
            <a:extLst>
              <a:ext uri="{FF2B5EF4-FFF2-40B4-BE49-F238E27FC236}">
                <a16:creationId xmlns:a16="http://schemas.microsoft.com/office/drawing/2014/main" id="{441006FE-BFF5-550E-0C53-AE82FD7C8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745163" cy="6858000"/>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31B0D9B8-D245-21C1-E080-14A04FA25583}"/>
              </a:ext>
            </a:extLst>
          </p:cNvPr>
          <p:cNvSpPr>
            <a:spLocks noChangeArrowheads="1"/>
          </p:cNvSpPr>
          <p:nvPr/>
        </p:nvSpPr>
        <p:spPr bwMode="auto">
          <a:xfrm>
            <a:off x="152400" y="849313"/>
            <a:ext cx="4724400" cy="578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500" b="1" u="sng" dirty="0">
                <a:solidFill>
                  <a:srgbClr val="FF0000"/>
                </a:solidFill>
              </a:rPr>
              <a:t>Booker T. Washington</a:t>
            </a:r>
            <a:endParaRPr lang="en-US" altLang="en-US" sz="2500" dirty="0">
              <a:solidFill>
                <a:srgbClr val="FF0000"/>
              </a:solidFill>
            </a:endParaRPr>
          </a:p>
          <a:p>
            <a:pPr eaLnBrk="1" hangingPunct="1">
              <a:buFontTx/>
              <a:buNone/>
            </a:pPr>
            <a:r>
              <a:rPr lang="en-US" altLang="en-US" sz="2500" dirty="0"/>
              <a:t>He argued that African Americans should gain equality by </a:t>
            </a:r>
            <a:r>
              <a:rPr lang="en-US" altLang="en-US" sz="2500" b="1" dirty="0"/>
              <a:t>focusing on job training (industrial training), not by demanding immediate social equality or political equality.</a:t>
            </a:r>
          </a:p>
          <a:p>
            <a:pPr eaLnBrk="1" hangingPunct="1">
              <a:buFontTx/>
              <a:buNone/>
            </a:pPr>
            <a:endParaRPr lang="en-US" altLang="en-US" sz="2500" dirty="0"/>
          </a:p>
          <a:p>
            <a:pPr eaLnBrk="1" hangingPunct="1">
              <a:buFontTx/>
              <a:buNone/>
            </a:pPr>
            <a:r>
              <a:rPr lang="en-US" altLang="en-US" sz="2500" b="1" dirty="0"/>
              <a:t>Believed that racism could be overcome by demonstrating that African Americans were honest, skilled and industrious.</a:t>
            </a:r>
            <a:r>
              <a:rPr lang="en-US" altLang="en-US" sz="2500" dirty="0"/>
              <a:t> Manual labor technical skills.</a:t>
            </a:r>
          </a:p>
          <a:p>
            <a:pPr eaLnBrk="1" hangingPunct="1">
              <a:buFontTx/>
              <a:buNone/>
            </a:pPr>
            <a:endParaRPr lang="en-US" altLang="en-US" sz="2000" dirty="0"/>
          </a:p>
          <a:p>
            <a:pPr eaLnBrk="1" hangingPunct="1">
              <a:buFontTx/>
              <a:buNone/>
            </a:pPr>
            <a:endParaRPr lang="en-US" altLang="en-US" sz="2000" dirty="0"/>
          </a:p>
        </p:txBody>
      </p:sp>
      <p:sp>
        <p:nvSpPr>
          <p:cNvPr id="922627" name="Rectangle 1">
            <a:extLst>
              <a:ext uri="{FF2B5EF4-FFF2-40B4-BE49-F238E27FC236}">
                <a16:creationId xmlns:a16="http://schemas.microsoft.com/office/drawing/2014/main" id="{292B5DEF-1C47-21B2-A6FE-C7FBD80C17B7}"/>
              </a:ext>
            </a:extLst>
          </p:cNvPr>
          <p:cNvSpPr>
            <a:spLocks noChangeArrowheads="1"/>
          </p:cNvSpPr>
          <p:nvPr/>
        </p:nvSpPr>
        <p:spPr bwMode="auto">
          <a:xfrm>
            <a:off x="152400" y="0"/>
            <a:ext cx="624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t>African American Experience and the Harlem Renaissance</a:t>
            </a:r>
          </a:p>
        </p:txBody>
      </p:sp>
      <p:pic>
        <p:nvPicPr>
          <p:cNvPr id="87045" name="Picture 3">
            <a:extLst>
              <a:ext uri="{FF2B5EF4-FFF2-40B4-BE49-F238E27FC236}">
                <a16:creationId xmlns:a16="http://schemas.microsoft.com/office/drawing/2014/main" id="{EE92C324-7FE5-4242-2397-34AD9C26B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809875"/>
            <a:ext cx="2438400" cy="368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6" name="Picture 4">
            <a:extLst>
              <a:ext uri="{FF2B5EF4-FFF2-40B4-BE49-F238E27FC236}">
                <a16:creationId xmlns:a16="http://schemas.microsoft.com/office/drawing/2014/main" id="{C9D98D2B-6638-266F-D3D1-7D63D0BEF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813" y="377825"/>
            <a:ext cx="257175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9">
            <a:extLst>
              <a:ext uri="{FF2B5EF4-FFF2-40B4-BE49-F238E27FC236}">
                <a16:creationId xmlns:a16="http://schemas.microsoft.com/office/drawing/2014/main" id="{2D9DABE7-2B12-F791-F70E-D9E126608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038" y="152400"/>
            <a:ext cx="18145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28676"/>
                                        </p:tgtEl>
                                        <p:attrNameLst>
                                          <p:attrName>style.visibility</p:attrName>
                                        </p:attrNameLst>
                                      </p:cBhvr>
                                      <p:to>
                                        <p:strVal val="visible"/>
                                      </p:to>
                                    </p:set>
                                    <p:animEffect transition="in" filter="circle(in)">
                                      <p:cBhvr>
                                        <p:cTn id="11" dur="2000"/>
                                        <p:tgtEl>
                                          <p:spTgt spid="28676"/>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6148">
                                            <p:txEl>
                                              <p:pRg st="1" end="1"/>
                                            </p:txEl>
                                          </p:spTgt>
                                        </p:tgtEl>
                                        <p:attrNameLst>
                                          <p:attrName>style.visibility</p:attrName>
                                        </p:attrNameLst>
                                      </p:cBhvr>
                                      <p:to>
                                        <p:strVal val="visible"/>
                                      </p:to>
                                    </p:set>
                                    <p:animEffect transition="in" filter="wipe(left)">
                                      <p:cBhvr>
                                        <p:cTn id="15" dur="2000"/>
                                        <p:tgtEl>
                                          <p:spTgt spid="6148">
                                            <p:txEl>
                                              <p:pRg st="1" end="1"/>
                                            </p:txEl>
                                          </p:spTgt>
                                        </p:tgtEl>
                                      </p:cBhvr>
                                    </p:animEffect>
                                  </p:childTnLst>
                                </p:cTn>
                              </p:par>
                            </p:childTnLst>
                          </p:cTn>
                        </p:par>
                        <p:par>
                          <p:cTn id="16" fill="hold" nodeType="afterGroup">
                            <p:stCondLst>
                              <p:cond delay="5000"/>
                            </p:stCondLst>
                            <p:childTnLst>
                              <p:par>
                                <p:cTn id="17" presetID="22" presetClass="entr" presetSubtype="8" fill="hold" nodeType="afterEffect">
                                  <p:stCondLst>
                                    <p:cond delay="1000"/>
                                  </p:stCondLst>
                                  <p:childTnLst>
                                    <p:set>
                                      <p:cBhvr>
                                        <p:cTn id="18" dur="1" fill="hold">
                                          <p:stCondLst>
                                            <p:cond delay="0"/>
                                          </p:stCondLst>
                                        </p:cTn>
                                        <p:tgtEl>
                                          <p:spTgt spid="6148">
                                            <p:txEl>
                                              <p:pRg st="3" end="3"/>
                                            </p:txEl>
                                          </p:spTgt>
                                        </p:tgtEl>
                                        <p:attrNameLst>
                                          <p:attrName>style.visibility</p:attrName>
                                        </p:attrNameLst>
                                      </p:cBhvr>
                                      <p:to>
                                        <p:strVal val="visible"/>
                                      </p:to>
                                    </p:set>
                                    <p:animEffect transition="in" filter="wipe(left)">
                                      <p:cBhvr>
                                        <p:cTn id="19" dur="2000"/>
                                        <p:tgtEl>
                                          <p:spTgt spid="6148">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87046"/>
                                        </p:tgtEl>
                                        <p:attrNameLst>
                                          <p:attrName>style.visibility</p:attrName>
                                        </p:attrNameLst>
                                      </p:cBhvr>
                                      <p:to>
                                        <p:strVal val="visible"/>
                                      </p:to>
                                    </p:set>
                                    <p:animEffect transition="in" filter="fade">
                                      <p:cBhvr>
                                        <p:cTn id="24" dur="1000"/>
                                        <p:tgtEl>
                                          <p:spTgt spid="87046"/>
                                        </p:tgtEl>
                                      </p:cBhvr>
                                    </p:animEffect>
                                    <p:anim calcmode="lin" valueType="num">
                                      <p:cBhvr>
                                        <p:cTn id="25" dur="1000" fill="hold"/>
                                        <p:tgtEl>
                                          <p:spTgt spid="87046"/>
                                        </p:tgtEl>
                                        <p:attrNameLst>
                                          <p:attrName>ppt_x</p:attrName>
                                        </p:attrNameLst>
                                      </p:cBhvr>
                                      <p:tavLst>
                                        <p:tav tm="0">
                                          <p:val>
                                            <p:strVal val="#ppt_x"/>
                                          </p:val>
                                        </p:tav>
                                        <p:tav tm="100000">
                                          <p:val>
                                            <p:strVal val="#ppt_x"/>
                                          </p:val>
                                        </p:tav>
                                      </p:tavLst>
                                    </p:anim>
                                    <p:anim calcmode="lin" valueType="num">
                                      <p:cBhvr>
                                        <p:cTn id="26"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87045"/>
                                        </p:tgtEl>
                                        <p:attrNameLst>
                                          <p:attrName>style.visibility</p:attrName>
                                        </p:attrNameLst>
                                      </p:cBhvr>
                                      <p:to>
                                        <p:strVal val="visible"/>
                                      </p:to>
                                    </p:set>
                                    <p:animEffect transition="in" filter="fade">
                                      <p:cBhvr>
                                        <p:cTn id="31" dur="1000"/>
                                        <p:tgtEl>
                                          <p:spTgt spid="87045"/>
                                        </p:tgtEl>
                                      </p:cBhvr>
                                    </p:animEffect>
                                    <p:anim calcmode="lin" valueType="num">
                                      <p:cBhvr>
                                        <p:cTn id="32" dur="1000" fill="hold"/>
                                        <p:tgtEl>
                                          <p:spTgt spid="87045"/>
                                        </p:tgtEl>
                                        <p:attrNameLst>
                                          <p:attrName>ppt_x</p:attrName>
                                        </p:attrNameLst>
                                      </p:cBhvr>
                                      <p:tavLst>
                                        <p:tav tm="0">
                                          <p:val>
                                            <p:strVal val="#ppt_x"/>
                                          </p:val>
                                        </p:tav>
                                        <p:tav tm="100000">
                                          <p:val>
                                            <p:strVal val="#ppt_x"/>
                                          </p:val>
                                        </p:tav>
                                      </p:tavLst>
                                    </p:anim>
                                    <p:anim calcmode="lin" valueType="num">
                                      <p:cBhvr>
                                        <p:cTn id="33" dur="1000" fill="hold"/>
                                        <p:tgtEl>
                                          <p:spTgt spid="870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8" descr="NAACP's Logo">
            <a:extLst>
              <a:ext uri="{FF2B5EF4-FFF2-40B4-BE49-F238E27FC236}">
                <a16:creationId xmlns:a16="http://schemas.microsoft.com/office/drawing/2014/main" id="{D77C0111-FE34-FE66-D373-3A2B87106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5" y="4697413"/>
            <a:ext cx="22098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WEB Du BOis">
            <a:extLst>
              <a:ext uri="{FF2B5EF4-FFF2-40B4-BE49-F238E27FC236}">
                <a16:creationId xmlns:a16="http://schemas.microsoft.com/office/drawing/2014/main" id="{5259F551-B9C6-D50D-6ACA-8585C7004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425" y="381000"/>
            <a:ext cx="19685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6">
            <a:extLst>
              <a:ext uri="{FF2B5EF4-FFF2-40B4-BE49-F238E27FC236}">
                <a16:creationId xmlns:a16="http://schemas.microsoft.com/office/drawing/2014/main" id="{A9BF6C27-DAE0-EE03-74E0-276859AC7B3C}"/>
              </a:ext>
            </a:extLst>
          </p:cNvPr>
          <p:cNvSpPr>
            <a:spLocks noChangeArrowheads="1"/>
          </p:cNvSpPr>
          <p:nvPr/>
        </p:nvSpPr>
        <p:spPr bwMode="auto">
          <a:xfrm>
            <a:off x="0" y="381000"/>
            <a:ext cx="6248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u="sng" dirty="0">
                <a:solidFill>
                  <a:srgbClr val="CC0000"/>
                </a:solidFill>
              </a:rPr>
              <a:t>W.E.B. DuBois</a:t>
            </a:r>
          </a:p>
          <a:p>
            <a:pPr lvl="1" eaLnBrk="1" hangingPunct="1">
              <a:buFontTx/>
              <a:buNone/>
            </a:pPr>
            <a:endParaRPr lang="en-US" altLang="en-US" sz="2000" dirty="0"/>
          </a:p>
          <a:p>
            <a:pPr lvl="1" eaLnBrk="1" hangingPunct="1">
              <a:buFontTx/>
              <a:buNone/>
            </a:pPr>
            <a:r>
              <a:rPr lang="en-US" altLang="en-US" sz="1900" dirty="0"/>
              <a:t>Help found the </a:t>
            </a:r>
            <a:r>
              <a:rPr lang="en-US" altLang="en-US" sz="1900" b="1" u="sng" dirty="0">
                <a:solidFill>
                  <a:srgbClr val="CC0000"/>
                </a:solidFill>
              </a:rPr>
              <a:t>NAACP (1909) </a:t>
            </a:r>
            <a:r>
              <a:rPr lang="en-US" altLang="en-US" sz="1900" dirty="0">
                <a:solidFill>
                  <a:srgbClr val="CC0000"/>
                </a:solidFill>
              </a:rPr>
              <a:t> </a:t>
            </a:r>
            <a:r>
              <a:rPr lang="en-US" altLang="en-US" sz="1900" dirty="0"/>
              <a:t>to help African Americans gain </a:t>
            </a:r>
            <a:r>
              <a:rPr lang="en-US" altLang="en-US" sz="1900" b="1" dirty="0"/>
              <a:t>civil rights</a:t>
            </a:r>
            <a:r>
              <a:rPr lang="en-US" altLang="en-US" sz="1900" dirty="0"/>
              <a:t> through </a:t>
            </a:r>
            <a:r>
              <a:rPr lang="en-US" altLang="en-US" sz="1900" b="1" dirty="0">
                <a:solidFill>
                  <a:srgbClr val="FF0000"/>
                </a:solidFill>
              </a:rPr>
              <a:t>LITIGATION.</a:t>
            </a:r>
          </a:p>
          <a:p>
            <a:pPr lvl="1" eaLnBrk="1" hangingPunct="1">
              <a:buFontTx/>
              <a:buNone/>
            </a:pPr>
            <a:r>
              <a:rPr lang="en-US" altLang="en-US" sz="1900" dirty="0"/>
              <a:t>First African American to earn a Ph.D. from Harvard.</a:t>
            </a:r>
          </a:p>
          <a:p>
            <a:pPr lvl="1" eaLnBrk="1" hangingPunct="1">
              <a:buFontTx/>
              <a:buNone/>
            </a:pPr>
            <a:r>
              <a:rPr lang="en-US" altLang="en-US" sz="1900" b="1" dirty="0"/>
              <a:t>W.E.B. felt African Americans should achieve immediate racial equality and supported open protests. Political Rights- the vote was very important.  </a:t>
            </a:r>
          </a:p>
          <a:p>
            <a:pPr lvl="1" eaLnBrk="1" hangingPunct="1">
              <a:buFontTx/>
              <a:buNone/>
            </a:pPr>
            <a:endParaRPr lang="en-US" altLang="en-US" sz="1900" b="1" dirty="0"/>
          </a:p>
          <a:p>
            <a:pPr lvl="1" eaLnBrk="1" hangingPunct="1">
              <a:buFontTx/>
              <a:buNone/>
            </a:pPr>
            <a:r>
              <a:rPr lang="en-US" altLang="en-US" sz="1900" dirty="0"/>
              <a:t>W.E.B. </a:t>
            </a:r>
            <a:r>
              <a:rPr lang="en-US" altLang="en-US" sz="1900" b="1" dirty="0"/>
              <a:t>DuBois insisted that intellectual training of the most</a:t>
            </a:r>
            <a:r>
              <a:rPr lang="en-US" altLang="en-US" sz="1900" dirty="0"/>
              <a:t> </a:t>
            </a:r>
            <a:r>
              <a:rPr lang="en-US" altLang="en-US" sz="1900" b="1" dirty="0">
                <a:solidFill>
                  <a:srgbClr val="FF0000"/>
                </a:solidFill>
              </a:rPr>
              <a:t>"Talented Tenth“ </a:t>
            </a:r>
            <a:r>
              <a:rPr lang="en-US" altLang="en-US" sz="1900" b="1" dirty="0"/>
              <a:t>of the African American population would provide the leadership for African American advancement.</a:t>
            </a:r>
          </a:p>
          <a:p>
            <a:pPr lvl="1" eaLnBrk="1" hangingPunct="1">
              <a:buFontTx/>
              <a:buNone/>
            </a:pPr>
            <a:endParaRPr lang="en-US" altLang="en-US" sz="1900" dirty="0"/>
          </a:p>
          <a:p>
            <a:pPr lvl="1" eaLnBrk="1" hangingPunct="1">
              <a:buFontTx/>
              <a:buNone/>
            </a:pPr>
            <a:r>
              <a:rPr lang="en-US" altLang="en-US" sz="1900" dirty="0"/>
              <a:t>He often disagreed with another Civil Rights pioneer Booker T. Washington, but </a:t>
            </a:r>
            <a:r>
              <a:rPr lang="en-US" altLang="en-US" sz="1900" b="1" dirty="0">
                <a:solidFill>
                  <a:srgbClr val="FF0000"/>
                </a:solidFill>
              </a:rPr>
              <a:t>both agreed that education was important</a:t>
            </a:r>
          </a:p>
        </p:txBody>
      </p:sp>
      <p:sp>
        <p:nvSpPr>
          <p:cNvPr id="27653" name="Rectangle 10">
            <a:extLst>
              <a:ext uri="{FF2B5EF4-FFF2-40B4-BE49-F238E27FC236}">
                <a16:creationId xmlns:a16="http://schemas.microsoft.com/office/drawing/2014/main" id="{1D0893DB-D11B-DCF9-F031-C941D9B75987}"/>
              </a:ext>
            </a:extLst>
          </p:cNvPr>
          <p:cNvSpPr>
            <a:spLocks noGrp="1" noChangeArrowheads="1"/>
          </p:cNvSpPr>
          <p:nvPr>
            <p:ph type="title"/>
          </p:nvPr>
        </p:nvSpPr>
        <p:spPr>
          <a:xfrm>
            <a:off x="52388" y="0"/>
            <a:ext cx="7397750" cy="381000"/>
          </a:xfrm>
        </p:spPr>
        <p:txBody>
          <a:bodyPr/>
          <a:lstStyle/>
          <a:p>
            <a:r>
              <a:rPr lang="en-US" altLang="en-US" sz="2000" b="1"/>
              <a:t>African American Experience and the Harlem Renaissance</a:t>
            </a:r>
          </a:p>
        </p:txBody>
      </p:sp>
      <p:pic>
        <p:nvPicPr>
          <p:cNvPr id="27654" name="Picture 7">
            <a:extLst>
              <a:ext uri="{FF2B5EF4-FFF2-40B4-BE49-F238E27FC236}">
                <a16:creationId xmlns:a16="http://schemas.microsoft.com/office/drawing/2014/main" id="{0C36B10E-98FE-B213-3F4A-A962CD0AB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663" y="2676525"/>
            <a:ext cx="2725737"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additive="base">
                                        <p:cTn id="7" dur="500" fill="hold"/>
                                        <p:tgtEl>
                                          <p:spTgt spid="27653"/>
                                        </p:tgtEl>
                                        <p:attrNameLst>
                                          <p:attrName>ppt_x</p:attrName>
                                        </p:attrNameLst>
                                      </p:cBhvr>
                                      <p:tavLst>
                                        <p:tav tm="0">
                                          <p:val>
                                            <p:strVal val="#ppt_x"/>
                                          </p:val>
                                        </p:tav>
                                        <p:tav tm="100000">
                                          <p:val>
                                            <p:strVal val="#ppt_x"/>
                                          </p:val>
                                        </p:tav>
                                      </p:tavLst>
                                    </p:anim>
                                    <p:anim calcmode="lin" valueType="num">
                                      <p:cBhvr additive="base">
                                        <p:cTn id="8" dur="500" fill="hold"/>
                                        <p:tgtEl>
                                          <p:spTgt spid="2765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8678">
                                            <p:txEl>
                                              <p:pRg st="0" end="0"/>
                                            </p:txEl>
                                          </p:spTgt>
                                        </p:tgtEl>
                                        <p:attrNameLst>
                                          <p:attrName>style.visibility</p:attrName>
                                        </p:attrNameLst>
                                      </p:cBhvr>
                                      <p:to>
                                        <p:strVal val="visible"/>
                                      </p:to>
                                    </p:set>
                                    <p:anim calcmode="lin" valueType="num">
                                      <p:cBhvr additive="base">
                                        <p:cTn id="12" dur="500" fill="hold"/>
                                        <p:tgtEl>
                                          <p:spTgt spid="2867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8">
                                            <p:txEl>
                                              <p:pRg st="0" end="0"/>
                                            </p:txEl>
                                          </p:spTgt>
                                        </p:tgtEl>
                                        <p:attrNameLst>
                                          <p:attrName>ppt_y</p:attrName>
                                        </p:attrNameLst>
                                      </p:cBhvr>
                                      <p:tavLst>
                                        <p:tav tm="0">
                                          <p:val>
                                            <p:strVal val="#ppt_y"/>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27651"/>
                                        </p:tgtEl>
                                        <p:attrNameLst>
                                          <p:attrName>style.visibility</p:attrName>
                                        </p:attrNameLst>
                                      </p:cBhvr>
                                      <p:to>
                                        <p:strVal val="visible"/>
                                      </p:to>
                                    </p:set>
                                    <p:animEffect transition="in" filter="circle(in)">
                                      <p:cBhvr>
                                        <p:cTn id="16" dur="2000"/>
                                        <p:tgtEl>
                                          <p:spTgt spid="27651"/>
                                        </p:tgtEl>
                                      </p:cBhvr>
                                    </p:animEffect>
                                  </p:childTnLst>
                                </p:cTn>
                              </p:par>
                            </p:childTnLst>
                          </p:cTn>
                        </p:par>
                        <p:par>
                          <p:cTn id="17" fill="hold" nodeType="afterGroup">
                            <p:stCondLst>
                              <p:cond delay="2500"/>
                            </p:stCondLst>
                            <p:childTnLst>
                              <p:par>
                                <p:cTn id="18" presetID="22" presetClass="entr" presetSubtype="8" fill="hold" nodeType="afterEffect">
                                  <p:stCondLst>
                                    <p:cond delay="0"/>
                                  </p:stCondLst>
                                  <p:childTnLst>
                                    <p:set>
                                      <p:cBhvr>
                                        <p:cTn id="19" dur="1" fill="hold">
                                          <p:stCondLst>
                                            <p:cond delay="0"/>
                                          </p:stCondLst>
                                        </p:cTn>
                                        <p:tgtEl>
                                          <p:spTgt spid="28678">
                                            <p:txEl>
                                              <p:pRg st="2" end="2"/>
                                            </p:txEl>
                                          </p:spTgt>
                                        </p:tgtEl>
                                        <p:attrNameLst>
                                          <p:attrName>style.visibility</p:attrName>
                                        </p:attrNameLst>
                                      </p:cBhvr>
                                      <p:to>
                                        <p:strVal val="visible"/>
                                      </p:to>
                                    </p:set>
                                    <p:animEffect transition="in" filter="wipe(left)">
                                      <p:cBhvr>
                                        <p:cTn id="20" dur="2000"/>
                                        <p:tgtEl>
                                          <p:spTgt spid="28678">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7654"/>
                                        </p:tgtEl>
                                        <p:attrNameLst>
                                          <p:attrName>style.visibility</p:attrName>
                                        </p:attrNameLst>
                                      </p:cBhvr>
                                      <p:to>
                                        <p:strVal val="visible"/>
                                      </p:to>
                                    </p:set>
                                    <p:animEffect transition="in" filter="circle(in)">
                                      <p:cBhvr>
                                        <p:cTn id="23" dur="2000"/>
                                        <p:tgtEl>
                                          <p:spTgt spid="27654"/>
                                        </p:tgtEl>
                                      </p:cBhvr>
                                    </p:animEffect>
                                  </p:childTnLst>
                                </p:cTn>
                              </p:par>
                            </p:childTnLst>
                          </p:cTn>
                        </p:par>
                        <p:par>
                          <p:cTn id="24" fill="hold" nodeType="afterGroup">
                            <p:stCondLst>
                              <p:cond delay="4500"/>
                            </p:stCondLst>
                            <p:childTnLst>
                              <p:par>
                                <p:cTn id="25" presetID="22" presetClass="entr" presetSubtype="8" fill="hold" nodeType="afterEffect">
                                  <p:stCondLst>
                                    <p:cond delay="1000"/>
                                  </p:stCondLst>
                                  <p:childTnLst>
                                    <p:set>
                                      <p:cBhvr>
                                        <p:cTn id="26" dur="1" fill="hold">
                                          <p:stCondLst>
                                            <p:cond delay="0"/>
                                          </p:stCondLst>
                                        </p:cTn>
                                        <p:tgtEl>
                                          <p:spTgt spid="28678">
                                            <p:txEl>
                                              <p:pRg st="3" end="3"/>
                                            </p:txEl>
                                          </p:spTgt>
                                        </p:tgtEl>
                                        <p:attrNameLst>
                                          <p:attrName>style.visibility</p:attrName>
                                        </p:attrNameLst>
                                      </p:cBhvr>
                                      <p:to>
                                        <p:strVal val="visible"/>
                                      </p:to>
                                    </p:set>
                                    <p:animEffect transition="in" filter="wipe(left)">
                                      <p:cBhvr>
                                        <p:cTn id="27" dur="2000"/>
                                        <p:tgtEl>
                                          <p:spTgt spid="28678">
                                            <p:txEl>
                                              <p:pRg st="3" end="3"/>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27650"/>
                                        </p:tgtEl>
                                        <p:attrNameLst>
                                          <p:attrName>style.visibility</p:attrName>
                                        </p:attrNameLst>
                                      </p:cBhvr>
                                      <p:to>
                                        <p:strVal val="visible"/>
                                      </p:to>
                                    </p:set>
                                    <p:animEffect transition="in" filter="wheel(1)">
                                      <p:cBhvr>
                                        <p:cTn id="30" dur="2000"/>
                                        <p:tgtEl>
                                          <p:spTgt spid="27650"/>
                                        </p:tgtEl>
                                      </p:cBhvr>
                                    </p:animEffect>
                                  </p:childTnLst>
                                </p:cTn>
                              </p:par>
                            </p:childTnLst>
                          </p:cTn>
                        </p:par>
                        <p:par>
                          <p:cTn id="31" fill="hold" nodeType="afterGroup">
                            <p:stCondLst>
                              <p:cond delay="7500"/>
                            </p:stCondLst>
                            <p:childTnLst>
                              <p:par>
                                <p:cTn id="32" presetID="22" presetClass="entr" presetSubtype="8" fill="hold" nodeType="afterEffect">
                                  <p:stCondLst>
                                    <p:cond delay="1000"/>
                                  </p:stCondLst>
                                  <p:childTnLst>
                                    <p:set>
                                      <p:cBhvr>
                                        <p:cTn id="33" dur="1" fill="hold">
                                          <p:stCondLst>
                                            <p:cond delay="0"/>
                                          </p:stCondLst>
                                        </p:cTn>
                                        <p:tgtEl>
                                          <p:spTgt spid="28678">
                                            <p:txEl>
                                              <p:pRg st="4" end="4"/>
                                            </p:txEl>
                                          </p:spTgt>
                                        </p:tgtEl>
                                        <p:attrNameLst>
                                          <p:attrName>style.visibility</p:attrName>
                                        </p:attrNameLst>
                                      </p:cBhvr>
                                      <p:to>
                                        <p:strVal val="visible"/>
                                      </p:to>
                                    </p:set>
                                    <p:animEffect transition="in" filter="wipe(left)">
                                      <p:cBhvr>
                                        <p:cTn id="34" dur="2000"/>
                                        <p:tgtEl>
                                          <p:spTgt spid="28678">
                                            <p:txEl>
                                              <p:pRg st="4" end="4"/>
                                            </p:txEl>
                                          </p:spTgt>
                                        </p:tgtEl>
                                      </p:cBhvr>
                                    </p:animEffect>
                                  </p:childTnLst>
                                </p:cTn>
                              </p:par>
                            </p:childTnLst>
                          </p:cTn>
                        </p:par>
                        <p:par>
                          <p:cTn id="35" fill="hold" nodeType="afterGroup">
                            <p:stCondLst>
                              <p:cond delay="10500"/>
                            </p:stCondLst>
                            <p:childTnLst>
                              <p:par>
                                <p:cTn id="36" presetID="22" presetClass="entr" presetSubtype="8" fill="hold" nodeType="afterEffect">
                                  <p:stCondLst>
                                    <p:cond delay="1000"/>
                                  </p:stCondLst>
                                  <p:childTnLst>
                                    <p:set>
                                      <p:cBhvr>
                                        <p:cTn id="37" dur="1" fill="hold">
                                          <p:stCondLst>
                                            <p:cond delay="0"/>
                                          </p:stCondLst>
                                        </p:cTn>
                                        <p:tgtEl>
                                          <p:spTgt spid="28678">
                                            <p:txEl>
                                              <p:pRg st="6" end="6"/>
                                            </p:txEl>
                                          </p:spTgt>
                                        </p:tgtEl>
                                        <p:attrNameLst>
                                          <p:attrName>style.visibility</p:attrName>
                                        </p:attrNameLst>
                                      </p:cBhvr>
                                      <p:to>
                                        <p:strVal val="visible"/>
                                      </p:to>
                                    </p:set>
                                    <p:animEffect transition="in" filter="wipe(left)">
                                      <p:cBhvr>
                                        <p:cTn id="38" dur="2000"/>
                                        <p:tgtEl>
                                          <p:spTgt spid="28678">
                                            <p:txEl>
                                              <p:pRg st="6" end="6"/>
                                            </p:txEl>
                                          </p:spTgt>
                                        </p:tgtEl>
                                      </p:cBhvr>
                                    </p:animEffect>
                                  </p:childTnLst>
                                </p:cTn>
                              </p:par>
                            </p:childTnLst>
                          </p:cTn>
                        </p:par>
                        <p:par>
                          <p:cTn id="39" fill="hold" nodeType="afterGroup">
                            <p:stCondLst>
                              <p:cond delay="13500"/>
                            </p:stCondLst>
                            <p:childTnLst>
                              <p:par>
                                <p:cTn id="40" presetID="22" presetClass="entr" presetSubtype="8" fill="hold" nodeType="afterEffect">
                                  <p:stCondLst>
                                    <p:cond delay="1000"/>
                                  </p:stCondLst>
                                  <p:childTnLst>
                                    <p:set>
                                      <p:cBhvr>
                                        <p:cTn id="41" dur="1" fill="hold">
                                          <p:stCondLst>
                                            <p:cond delay="0"/>
                                          </p:stCondLst>
                                        </p:cTn>
                                        <p:tgtEl>
                                          <p:spTgt spid="28678">
                                            <p:txEl>
                                              <p:pRg st="8" end="8"/>
                                            </p:txEl>
                                          </p:spTgt>
                                        </p:tgtEl>
                                        <p:attrNameLst>
                                          <p:attrName>style.visibility</p:attrName>
                                        </p:attrNameLst>
                                      </p:cBhvr>
                                      <p:to>
                                        <p:strVal val="visible"/>
                                      </p:to>
                                    </p:set>
                                    <p:animEffect transition="in" filter="wipe(left)">
                                      <p:cBhvr>
                                        <p:cTn id="42" dur="2000"/>
                                        <p:tgtEl>
                                          <p:spTgt spid="286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ACE4-8DFD-B114-6803-8BB51F521F37}"/>
              </a:ext>
            </a:extLst>
          </p:cNvPr>
          <p:cNvSpPr>
            <a:spLocks noGrp="1"/>
          </p:cNvSpPr>
          <p:nvPr>
            <p:ph type="title"/>
          </p:nvPr>
        </p:nvSpPr>
        <p:spPr>
          <a:xfrm>
            <a:off x="304800" y="-4948"/>
            <a:ext cx="8229600" cy="538348"/>
          </a:xfrm>
        </p:spPr>
        <p:txBody>
          <a:bodyPr/>
          <a:lstStyle/>
          <a:p>
            <a:r>
              <a:rPr lang="en-US" sz="3200" b="1" dirty="0"/>
              <a:t>Booker T. Washington &amp; W.E.B. Dubois</a:t>
            </a:r>
          </a:p>
        </p:txBody>
      </p:sp>
      <p:sp>
        <p:nvSpPr>
          <p:cNvPr id="3" name="Content Placeholder 2">
            <a:extLst>
              <a:ext uri="{FF2B5EF4-FFF2-40B4-BE49-F238E27FC236}">
                <a16:creationId xmlns:a16="http://schemas.microsoft.com/office/drawing/2014/main" id="{061B14A6-FBD2-8259-B6E9-2F22D2C9B0E0}"/>
              </a:ext>
            </a:extLst>
          </p:cNvPr>
          <p:cNvSpPr>
            <a:spLocks noGrp="1"/>
          </p:cNvSpPr>
          <p:nvPr>
            <p:ph idx="1"/>
          </p:nvPr>
        </p:nvSpPr>
        <p:spPr>
          <a:xfrm>
            <a:off x="152400" y="1066800"/>
            <a:ext cx="4495800" cy="4800600"/>
          </a:xfrm>
        </p:spPr>
        <p:txBody>
          <a:bodyPr/>
          <a:lstStyle/>
          <a:p>
            <a:pPr marL="0" indent="0">
              <a:buNone/>
            </a:pPr>
            <a:r>
              <a:rPr lang="en-US" sz="2400" b="0" i="0" dirty="0">
                <a:solidFill>
                  <a:srgbClr val="333333"/>
                </a:solidFill>
                <a:effectLst/>
                <a:latin typeface="Roboto" panose="02000000000000000000" pitchFamily="2" charset="0"/>
              </a:rPr>
              <a:t>While </a:t>
            </a:r>
            <a:r>
              <a:rPr lang="en-US" sz="2400" b="1" i="0" dirty="0">
                <a:solidFill>
                  <a:srgbClr val="333333"/>
                </a:solidFill>
                <a:effectLst/>
                <a:latin typeface="Roboto" panose="02000000000000000000" pitchFamily="2" charset="0"/>
              </a:rPr>
              <a:t>both</a:t>
            </a:r>
            <a:r>
              <a:rPr lang="en-US" sz="2400" b="0" i="0" dirty="0">
                <a:solidFill>
                  <a:srgbClr val="333333"/>
                </a:solidFill>
                <a:effectLst/>
                <a:latin typeface="Roboto" panose="02000000000000000000" pitchFamily="2" charset="0"/>
              </a:rPr>
              <a:t> advocated for African American </a:t>
            </a:r>
            <a:r>
              <a:rPr lang="en-US" sz="2400" b="1" i="0" dirty="0">
                <a:solidFill>
                  <a:srgbClr val="333333"/>
                </a:solidFill>
                <a:effectLst/>
                <a:latin typeface="Roboto" panose="02000000000000000000" pitchFamily="2" charset="0"/>
              </a:rPr>
              <a:t>civil rights </a:t>
            </a:r>
            <a:r>
              <a:rPr lang="en-US" sz="2400" b="0" i="0" dirty="0">
                <a:solidFill>
                  <a:srgbClr val="333333"/>
                </a:solidFill>
                <a:effectLst/>
                <a:latin typeface="Roboto" panose="02000000000000000000" pitchFamily="2" charset="0"/>
              </a:rPr>
              <a:t>and </a:t>
            </a:r>
            <a:r>
              <a:rPr lang="en-US" sz="2400" b="1" i="0" dirty="0">
                <a:solidFill>
                  <a:srgbClr val="333333"/>
                </a:solidFill>
                <a:effectLst/>
                <a:latin typeface="Roboto" panose="02000000000000000000" pitchFamily="2" charset="0"/>
              </a:rPr>
              <a:t>social improvement</a:t>
            </a:r>
            <a:r>
              <a:rPr lang="en-US" sz="2400" b="0" i="0" dirty="0">
                <a:solidFill>
                  <a:srgbClr val="333333"/>
                </a:solidFill>
                <a:effectLst/>
                <a:latin typeface="Roboto" panose="02000000000000000000" pitchFamily="2" charset="0"/>
              </a:rPr>
              <a:t>, </a:t>
            </a:r>
            <a:r>
              <a:rPr lang="en-US" sz="2400" b="1" i="0" dirty="0">
                <a:solidFill>
                  <a:srgbClr val="FF0000"/>
                </a:solidFill>
                <a:effectLst/>
                <a:latin typeface="Roboto" panose="02000000000000000000" pitchFamily="2" charset="0"/>
              </a:rPr>
              <a:t>Booker T. Washington </a:t>
            </a:r>
            <a:r>
              <a:rPr lang="en-US" sz="2400" b="0" i="0" dirty="0">
                <a:solidFill>
                  <a:srgbClr val="333333"/>
                </a:solidFill>
                <a:effectLst/>
                <a:latin typeface="Roboto" panose="02000000000000000000" pitchFamily="2" charset="0"/>
              </a:rPr>
              <a:t>asserted that African Americans could still achieve change while accommodating segregationist policies, while </a:t>
            </a:r>
            <a:r>
              <a:rPr lang="en-US" sz="2400" b="1" i="0" dirty="0">
                <a:solidFill>
                  <a:srgbClr val="0000FF"/>
                </a:solidFill>
                <a:effectLst/>
                <a:latin typeface="Roboto" panose="02000000000000000000" pitchFamily="2" charset="0"/>
              </a:rPr>
              <a:t>W. E. B. DuBois </a:t>
            </a:r>
            <a:r>
              <a:rPr lang="en-US" sz="2400" b="0" i="0" dirty="0">
                <a:solidFill>
                  <a:srgbClr val="333333"/>
                </a:solidFill>
                <a:effectLst/>
                <a:latin typeface="Roboto" panose="02000000000000000000" pitchFamily="2" charset="0"/>
              </a:rPr>
              <a:t>argued that an improved place in society could not be achieved until segregation was eliminated.  </a:t>
            </a:r>
            <a:endParaRPr lang="en-US" sz="2400" dirty="0"/>
          </a:p>
        </p:txBody>
      </p:sp>
      <p:pic>
        <p:nvPicPr>
          <p:cNvPr id="4" name="Picture 3">
            <a:extLst>
              <a:ext uri="{FF2B5EF4-FFF2-40B4-BE49-F238E27FC236}">
                <a16:creationId xmlns:a16="http://schemas.microsoft.com/office/drawing/2014/main" id="{F0F2EE45-75A5-10D9-5E8B-AF29CD16DDCC}"/>
              </a:ext>
            </a:extLst>
          </p:cNvPr>
          <p:cNvPicPr>
            <a:picLocks noChangeAspect="1"/>
          </p:cNvPicPr>
          <p:nvPr/>
        </p:nvPicPr>
        <p:blipFill>
          <a:blip r:embed="rId2"/>
          <a:stretch>
            <a:fillRect/>
          </a:stretch>
        </p:blipFill>
        <p:spPr>
          <a:xfrm>
            <a:off x="6914828" y="609600"/>
            <a:ext cx="1924372" cy="2667000"/>
          </a:xfrm>
          <a:prstGeom prst="rect">
            <a:avLst/>
          </a:prstGeom>
        </p:spPr>
      </p:pic>
      <p:pic>
        <p:nvPicPr>
          <p:cNvPr id="6" name="Picture 5">
            <a:extLst>
              <a:ext uri="{FF2B5EF4-FFF2-40B4-BE49-F238E27FC236}">
                <a16:creationId xmlns:a16="http://schemas.microsoft.com/office/drawing/2014/main" id="{E1EBF7CD-570C-9D63-F93B-D38A0C43EB68}"/>
              </a:ext>
            </a:extLst>
          </p:cNvPr>
          <p:cNvPicPr>
            <a:picLocks noChangeAspect="1"/>
          </p:cNvPicPr>
          <p:nvPr/>
        </p:nvPicPr>
        <p:blipFill>
          <a:blip r:embed="rId3"/>
          <a:stretch>
            <a:fillRect/>
          </a:stretch>
        </p:blipFill>
        <p:spPr>
          <a:xfrm>
            <a:off x="4800600" y="3581400"/>
            <a:ext cx="2317194" cy="2944806"/>
          </a:xfrm>
          <a:prstGeom prst="rect">
            <a:avLst/>
          </a:prstGeom>
        </p:spPr>
      </p:pic>
    </p:spTree>
    <p:extLst>
      <p:ext uri="{BB962C8B-B14F-4D97-AF65-F5344CB8AC3E}">
        <p14:creationId xmlns:p14="http://schemas.microsoft.com/office/powerpoint/2010/main" val="41057870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53543182-8A00-3522-A17D-62BDEBA1BB87}"/>
              </a:ext>
            </a:extLst>
          </p:cNvPr>
          <p:cNvSpPr>
            <a:spLocks noGrp="1" noChangeArrowheads="1"/>
          </p:cNvSpPr>
          <p:nvPr>
            <p:ph type="title"/>
          </p:nvPr>
        </p:nvSpPr>
        <p:spPr>
          <a:xfrm>
            <a:off x="457200" y="22225"/>
            <a:ext cx="5867400" cy="434975"/>
          </a:xfrm>
        </p:spPr>
        <p:txBody>
          <a:bodyPr/>
          <a:lstStyle/>
          <a:p>
            <a:pPr eaLnBrk="1" hangingPunct="1"/>
            <a:r>
              <a:rPr lang="en-US" altLang="en-US" sz="3200" b="1"/>
              <a:t>Back-to-Africa Movement</a:t>
            </a:r>
          </a:p>
        </p:txBody>
      </p:sp>
      <p:sp>
        <p:nvSpPr>
          <p:cNvPr id="30729" name="Rectangle 9">
            <a:extLst>
              <a:ext uri="{FF2B5EF4-FFF2-40B4-BE49-F238E27FC236}">
                <a16:creationId xmlns:a16="http://schemas.microsoft.com/office/drawing/2014/main" id="{1C64ACD7-465E-CA40-D4A5-0C9DE1943A94}"/>
              </a:ext>
            </a:extLst>
          </p:cNvPr>
          <p:cNvSpPr>
            <a:spLocks noGrp="1" noChangeArrowheads="1"/>
          </p:cNvSpPr>
          <p:nvPr>
            <p:ph type="body" idx="1"/>
          </p:nvPr>
        </p:nvSpPr>
        <p:spPr>
          <a:xfrm>
            <a:off x="0" y="685800"/>
            <a:ext cx="6553200" cy="5791200"/>
          </a:xfrm>
        </p:spPr>
        <p:txBody>
          <a:bodyPr/>
          <a:lstStyle/>
          <a:p>
            <a:pPr eaLnBrk="1" hangingPunct="1">
              <a:lnSpc>
                <a:spcPct val="90000"/>
              </a:lnSpc>
            </a:pPr>
            <a:r>
              <a:rPr lang="en-US" altLang="en-US" sz="2800" b="1">
                <a:solidFill>
                  <a:srgbClr val="FF0000"/>
                </a:solidFill>
              </a:rPr>
              <a:t>Marcus Garvey </a:t>
            </a:r>
            <a:r>
              <a:rPr lang="en-US" altLang="en-US" sz="2800"/>
              <a:t>was a controversial political activist know for his fiery speeches and his fancy uniforms.</a:t>
            </a:r>
          </a:p>
          <a:p>
            <a:pPr eaLnBrk="1" hangingPunct="1">
              <a:lnSpc>
                <a:spcPct val="90000"/>
              </a:lnSpc>
            </a:pPr>
            <a:r>
              <a:rPr lang="en-US" altLang="en-US" sz="2800"/>
              <a:t>Garvey formed the ‘</a:t>
            </a:r>
            <a:r>
              <a:rPr lang="en-US" altLang="en-US" sz="2800" i="1"/>
              <a:t>Universal Negro Improvement League’ with a </a:t>
            </a:r>
            <a:r>
              <a:rPr lang="en-US" altLang="en-US" sz="2800"/>
              <a:t>goal of total liberation of African people around the world.  He embraced </a:t>
            </a:r>
            <a:r>
              <a:rPr lang="en-US" altLang="en-US" sz="2800" b="1" i="1">
                <a:solidFill>
                  <a:srgbClr val="FF0000"/>
                </a:solidFill>
              </a:rPr>
              <a:t>black nationalism</a:t>
            </a:r>
            <a:r>
              <a:rPr lang="en-US" altLang="en-US" sz="2800"/>
              <a:t>. </a:t>
            </a:r>
            <a:r>
              <a:rPr lang="en-US" altLang="en-US" sz="2800" b="1"/>
              <a:t>Black is beautiful</a:t>
            </a:r>
            <a:r>
              <a:rPr lang="en-US" altLang="en-US" sz="2800"/>
              <a:t>.</a:t>
            </a:r>
          </a:p>
          <a:p>
            <a:pPr eaLnBrk="1" hangingPunct="1">
              <a:lnSpc>
                <a:spcPct val="90000"/>
              </a:lnSpc>
            </a:pPr>
            <a:r>
              <a:rPr lang="en-US" altLang="en-US" sz="2800"/>
              <a:t>There was disillusionment with those who had ‘migrated’ to the North.</a:t>
            </a:r>
          </a:p>
          <a:p>
            <a:pPr eaLnBrk="1" hangingPunct="1">
              <a:lnSpc>
                <a:spcPct val="90000"/>
              </a:lnSpc>
            </a:pPr>
            <a:r>
              <a:rPr lang="en-US" altLang="en-US" sz="2800"/>
              <a:t>The frustration of coping with urban life and the racism that had followed many African Americans set the stage for his </a:t>
            </a:r>
            <a:r>
              <a:rPr lang="en-US" altLang="en-US" sz="2800" b="1">
                <a:solidFill>
                  <a:srgbClr val="FF0000"/>
                </a:solidFill>
              </a:rPr>
              <a:t>Back-to-Africa Movement</a:t>
            </a:r>
            <a:r>
              <a:rPr lang="en-US" altLang="en-US" sz="2800"/>
              <a:t>.</a:t>
            </a:r>
          </a:p>
          <a:p>
            <a:pPr eaLnBrk="1" hangingPunct="1">
              <a:lnSpc>
                <a:spcPct val="90000"/>
              </a:lnSpc>
            </a:pPr>
            <a:endParaRPr lang="en-US" altLang="en-US" sz="2400"/>
          </a:p>
        </p:txBody>
      </p:sp>
      <p:pic>
        <p:nvPicPr>
          <p:cNvPr id="46084" name="Picture 6">
            <a:extLst>
              <a:ext uri="{FF2B5EF4-FFF2-40B4-BE49-F238E27FC236}">
                <a16:creationId xmlns:a16="http://schemas.microsoft.com/office/drawing/2014/main" id="{763978AF-2986-4D16-5A57-99C059D43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76200"/>
            <a:ext cx="2590800"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7">
            <a:extLst>
              <a:ext uri="{FF2B5EF4-FFF2-40B4-BE49-F238E27FC236}">
                <a16:creationId xmlns:a16="http://schemas.microsoft.com/office/drawing/2014/main" id="{5FB64A09-A67B-9AA9-C50C-84FA28E38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0" t="17332" r="4001" b="37331"/>
          <a:stretch>
            <a:fillRect/>
          </a:stretch>
        </p:blipFill>
        <p:spPr bwMode="auto">
          <a:xfrm>
            <a:off x="6553200" y="3276600"/>
            <a:ext cx="2590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8">
            <a:extLst>
              <a:ext uri="{FF2B5EF4-FFF2-40B4-BE49-F238E27FC236}">
                <a16:creationId xmlns:a16="http://schemas.microsoft.com/office/drawing/2014/main" id="{6A6E1154-7D59-A045-1282-417029F04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181600"/>
            <a:ext cx="2667000" cy="12192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fill="hold"/>
                                        <p:tgtEl>
                                          <p:spTgt spid="30724"/>
                                        </p:tgtEl>
                                        <p:attrNameLst>
                                          <p:attrName>ppt_x</p:attrName>
                                        </p:attrNameLst>
                                      </p:cBhvr>
                                      <p:tavLst>
                                        <p:tav tm="0">
                                          <p:val>
                                            <p:strVal val="0-#ppt_w/2"/>
                                          </p:val>
                                        </p:tav>
                                        <p:tav tm="100000">
                                          <p:val>
                                            <p:strVal val="#ppt_x"/>
                                          </p:val>
                                        </p:tav>
                                      </p:tavLst>
                                    </p:anim>
                                    <p:anim calcmode="lin" valueType="num">
                                      <p:cBhvr additive="base">
                                        <p:cTn id="8" dur="500" fill="hold"/>
                                        <p:tgtEl>
                                          <p:spTgt spid="3072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0729">
                                            <p:txEl>
                                              <p:pRg st="0" end="0"/>
                                            </p:txEl>
                                          </p:spTgt>
                                        </p:tgtEl>
                                        <p:attrNameLst>
                                          <p:attrName>style.visibility</p:attrName>
                                        </p:attrNameLst>
                                      </p:cBhvr>
                                      <p:to>
                                        <p:strVal val="visible"/>
                                      </p:to>
                                    </p:set>
                                    <p:animEffect transition="in" filter="wipe(left)">
                                      <p:cBhvr>
                                        <p:cTn id="12" dur="2000"/>
                                        <p:tgtEl>
                                          <p:spTgt spid="30729">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46084"/>
                                        </p:tgtEl>
                                        <p:attrNameLst>
                                          <p:attrName>style.visibility</p:attrName>
                                        </p:attrNameLst>
                                      </p:cBhvr>
                                      <p:to>
                                        <p:strVal val="visible"/>
                                      </p:to>
                                    </p:set>
                                    <p:animEffect transition="in" filter="wheel(1)">
                                      <p:cBhvr>
                                        <p:cTn id="15" dur="2000"/>
                                        <p:tgtEl>
                                          <p:spTgt spid="46084"/>
                                        </p:tgtEl>
                                      </p:cBhvr>
                                    </p:animEffect>
                                  </p:childTnLst>
                                </p:cTn>
                              </p:par>
                            </p:childTnLst>
                          </p:cTn>
                        </p:par>
                        <p:par>
                          <p:cTn id="16" fill="hold" nodeType="afterGroup">
                            <p:stCondLst>
                              <p:cond delay="2500"/>
                            </p:stCondLst>
                            <p:childTnLst>
                              <p:par>
                                <p:cTn id="17" presetID="22" presetClass="entr" presetSubtype="8" fill="hold" nodeType="afterEffect">
                                  <p:stCondLst>
                                    <p:cond delay="1500"/>
                                  </p:stCondLst>
                                  <p:childTnLst>
                                    <p:set>
                                      <p:cBhvr>
                                        <p:cTn id="18" dur="1" fill="hold">
                                          <p:stCondLst>
                                            <p:cond delay="0"/>
                                          </p:stCondLst>
                                        </p:cTn>
                                        <p:tgtEl>
                                          <p:spTgt spid="30729">
                                            <p:txEl>
                                              <p:pRg st="1" end="1"/>
                                            </p:txEl>
                                          </p:spTgt>
                                        </p:tgtEl>
                                        <p:attrNameLst>
                                          <p:attrName>style.visibility</p:attrName>
                                        </p:attrNameLst>
                                      </p:cBhvr>
                                      <p:to>
                                        <p:strVal val="visible"/>
                                      </p:to>
                                    </p:set>
                                    <p:animEffect transition="in" filter="wipe(left)">
                                      <p:cBhvr>
                                        <p:cTn id="19" dur="2000"/>
                                        <p:tgtEl>
                                          <p:spTgt spid="30729">
                                            <p:txEl>
                                              <p:pRg st="1" end="1"/>
                                            </p:txEl>
                                          </p:spTgt>
                                        </p:tgtEl>
                                      </p:cBhvr>
                                    </p:animEffect>
                                  </p:childTnLst>
                                </p:cTn>
                              </p:par>
                            </p:childTnLst>
                          </p:cTn>
                        </p:par>
                        <p:par>
                          <p:cTn id="20" fill="hold" nodeType="afterGroup">
                            <p:stCondLst>
                              <p:cond delay="6000"/>
                            </p:stCondLst>
                            <p:childTnLst>
                              <p:par>
                                <p:cTn id="21" presetID="21" presetClass="entr" presetSubtype="1" fill="hold" nodeType="afterEffect">
                                  <p:stCondLst>
                                    <p:cond delay="0"/>
                                  </p:stCondLst>
                                  <p:childTnLst>
                                    <p:set>
                                      <p:cBhvr>
                                        <p:cTn id="22" dur="1" fill="hold">
                                          <p:stCondLst>
                                            <p:cond delay="0"/>
                                          </p:stCondLst>
                                        </p:cTn>
                                        <p:tgtEl>
                                          <p:spTgt spid="46085"/>
                                        </p:tgtEl>
                                        <p:attrNameLst>
                                          <p:attrName>style.visibility</p:attrName>
                                        </p:attrNameLst>
                                      </p:cBhvr>
                                      <p:to>
                                        <p:strVal val="visible"/>
                                      </p:to>
                                    </p:set>
                                    <p:animEffect transition="in" filter="wheel(1)">
                                      <p:cBhvr>
                                        <p:cTn id="23" dur="2000"/>
                                        <p:tgtEl>
                                          <p:spTgt spid="46085"/>
                                        </p:tgtEl>
                                      </p:cBhvr>
                                    </p:animEffect>
                                  </p:childTnLst>
                                </p:cTn>
                              </p:par>
                            </p:childTnLst>
                          </p:cTn>
                        </p:par>
                        <p:par>
                          <p:cTn id="24" fill="hold" nodeType="afterGroup">
                            <p:stCondLst>
                              <p:cond delay="8000"/>
                            </p:stCondLst>
                            <p:childTnLst>
                              <p:par>
                                <p:cTn id="25" presetID="22" presetClass="entr" presetSubtype="8" fill="hold" nodeType="afterEffect">
                                  <p:stCondLst>
                                    <p:cond delay="1000"/>
                                  </p:stCondLst>
                                  <p:childTnLst>
                                    <p:set>
                                      <p:cBhvr>
                                        <p:cTn id="26" dur="1" fill="hold">
                                          <p:stCondLst>
                                            <p:cond delay="0"/>
                                          </p:stCondLst>
                                        </p:cTn>
                                        <p:tgtEl>
                                          <p:spTgt spid="30729">
                                            <p:txEl>
                                              <p:pRg st="2" end="2"/>
                                            </p:txEl>
                                          </p:spTgt>
                                        </p:tgtEl>
                                        <p:attrNameLst>
                                          <p:attrName>style.visibility</p:attrName>
                                        </p:attrNameLst>
                                      </p:cBhvr>
                                      <p:to>
                                        <p:strVal val="visible"/>
                                      </p:to>
                                    </p:set>
                                    <p:animEffect transition="in" filter="wipe(left)">
                                      <p:cBhvr>
                                        <p:cTn id="27" dur="2000"/>
                                        <p:tgtEl>
                                          <p:spTgt spid="30729">
                                            <p:txEl>
                                              <p:pRg st="2" end="2"/>
                                            </p:txEl>
                                          </p:spTgt>
                                        </p:tgtEl>
                                      </p:cBhvr>
                                    </p:animEffect>
                                  </p:childTnLst>
                                </p:cTn>
                              </p:par>
                            </p:childTnLst>
                          </p:cTn>
                        </p:par>
                        <p:par>
                          <p:cTn id="28" fill="hold" nodeType="afterGroup">
                            <p:stCondLst>
                              <p:cond delay="11000"/>
                            </p:stCondLst>
                            <p:childTnLst>
                              <p:par>
                                <p:cTn id="29" presetID="22" presetClass="entr" presetSubtype="8" fill="hold" nodeType="afterEffect">
                                  <p:stCondLst>
                                    <p:cond delay="1500"/>
                                  </p:stCondLst>
                                  <p:childTnLst>
                                    <p:set>
                                      <p:cBhvr>
                                        <p:cTn id="30" dur="1" fill="hold">
                                          <p:stCondLst>
                                            <p:cond delay="0"/>
                                          </p:stCondLst>
                                        </p:cTn>
                                        <p:tgtEl>
                                          <p:spTgt spid="30729">
                                            <p:txEl>
                                              <p:pRg st="3" end="3"/>
                                            </p:txEl>
                                          </p:spTgt>
                                        </p:tgtEl>
                                        <p:attrNameLst>
                                          <p:attrName>style.visibility</p:attrName>
                                        </p:attrNameLst>
                                      </p:cBhvr>
                                      <p:to>
                                        <p:strVal val="visible"/>
                                      </p:to>
                                    </p:set>
                                    <p:animEffect transition="in" filter="wipe(left)">
                                      <p:cBhvr>
                                        <p:cTn id="31" dur="2000"/>
                                        <p:tgtEl>
                                          <p:spTgt spid="30729">
                                            <p:txEl>
                                              <p:pRg st="3" end="3"/>
                                            </p:txEl>
                                          </p:spTgt>
                                        </p:tgtEl>
                                      </p:cBhvr>
                                    </p:animEffect>
                                  </p:childTnLst>
                                </p:cTn>
                              </p:par>
                              <p:par>
                                <p:cTn id="32" presetID="21" presetClass="entr" presetSubtype="1" fill="hold" nodeType="withEffect">
                                  <p:stCondLst>
                                    <p:cond delay="1500"/>
                                  </p:stCondLst>
                                  <p:childTnLst>
                                    <p:set>
                                      <p:cBhvr>
                                        <p:cTn id="33" dur="1" fill="hold">
                                          <p:stCondLst>
                                            <p:cond delay="0"/>
                                          </p:stCondLst>
                                        </p:cTn>
                                        <p:tgtEl>
                                          <p:spTgt spid="46086"/>
                                        </p:tgtEl>
                                        <p:attrNameLst>
                                          <p:attrName>style.visibility</p:attrName>
                                        </p:attrNameLst>
                                      </p:cBhvr>
                                      <p:to>
                                        <p:strVal val="visible"/>
                                      </p:to>
                                    </p:set>
                                    <p:animEffect transition="in" filter="wheel(1)">
                                      <p:cBhvr>
                                        <p:cTn id="34"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Title 1">
            <a:extLst>
              <a:ext uri="{FF2B5EF4-FFF2-40B4-BE49-F238E27FC236}">
                <a16:creationId xmlns:a16="http://schemas.microsoft.com/office/drawing/2014/main" id="{7C374148-AC3B-295D-C724-51F611011C30}"/>
              </a:ext>
            </a:extLst>
          </p:cNvPr>
          <p:cNvSpPr>
            <a:spLocks noGrp="1" noChangeArrowheads="1"/>
          </p:cNvSpPr>
          <p:nvPr>
            <p:ph type="title"/>
          </p:nvPr>
        </p:nvSpPr>
        <p:spPr/>
        <p:txBody>
          <a:bodyPr/>
          <a:lstStyle/>
          <a:p>
            <a:r>
              <a:rPr lang="en-US" altLang="en-US"/>
              <a:t>Learning Objectives</a:t>
            </a:r>
          </a:p>
        </p:txBody>
      </p:sp>
      <p:sp>
        <p:nvSpPr>
          <p:cNvPr id="722947" name="Content Placeholder 2">
            <a:extLst>
              <a:ext uri="{FF2B5EF4-FFF2-40B4-BE49-F238E27FC236}">
                <a16:creationId xmlns:a16="http://schemas.microsoft.com/office/drawing/2014/main" id="{38BAE025-69E5-89B7-D630-70B5C86D03A7}"/>
              </a:ext>
            </a:extLst>
          </p:cNvPr>
          <p:cNvSpPr>
            <a:spLocks noGrp="1" noChangeArrowheads="1"/>
          </p:cNvSpPr>
          <p:nvPr>
            <p:ph idx="1"/>
          </p:nvPr>
        </p:nvSpPr>
        <p:spPr>
          <a:xfrm>
            <a:off x="228600" y="1371600"/>
            <a:ext cx="8686800" cy="4876800"/>
          </a:xfrm>
        </p:spPr>
        <p:txBody>
          <a:bodyPr/>
          <a:lstStyle/>
          <a:p>
            <a:r>
              <a:rPr lang="en-US" altLang="en-US"/>
              <a:t>What difficulties did Americans have adjusting to peace after World War I?</a:t>
            </a:r>
          </a:p>
          <a:p>
            <a:r>
              <a:rPr lang="en-US" altLang="en-US"/>
              <a:t>What was the1920s Republican Presidents approach to a laissez-faire government?</a:t>
            </a:r>
          </a:p>
          <a:p>
            <a:r>
              <a:rPr lang="en-US" altLang="en-US"/>
              <a:t>What made the Roaring 20s roar?</a:t>
            </a:r>
          </a:p>
          <a:p>
            <a:r>
              <a:rPr lang="en-US" altLang="en-US"/>
              <a:t>How did cultural values change?</a:t>
            </a:r>
          </a:p>
          <a:p>
            <a:r>
              <a:rPr lang="en-US" altLang="en-US"/>
              <a:t>What impact did the “Harlem Renaissance” have on America?</a:t>
            </a:r>
          </a:p>
        </p:txBody>
      </p:sp>
      <p:pic>
        <p:nvPicPr>
          <p:cNvPr id="722948" name="Picture 3">
            <a:extLst>
              <a:ext uri="{FF2B5EF4-FFF2-40B4-BE49-F238E27FC236}">
                <a16:creationId xmlns:a16="http://schemas.microsoft.com/office/drawing/2014/main" id="{EB3100F3-6533-3DB9-71C9-62CA42A6A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25" y="5334000"/>
            <a:ext cx="94932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949" name="Picture 4">
            <a:extLst>
              <a:ext uri="{FF2B5EF4-FFF2-40B4-BE49-F238E27FC236}">
                <a16:creationId xmlns:a16="http://schemas.microsoft.com/office/drawing/2014/main" id="{295A2F14-7F9B-60A3-57EB-646D4C32D2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5138738"/>
            <a:ext cx="92392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86B8-1C15-E3C7-F0BB-940AE675C664}"/>
              </a:ext>
            </a:extLst>
          </p:cNvPr>
          <p:cNvSpPr>
            <a:spLocks noGrp="1"/>
          </p:cNvSpPr>
          <p:nvPr>
            <p:ph type="title"/>
          </p:nvPr>
        </p:nvSpPr>
        <p:spPr>
          <a:xfrm>
            <a:off x="304800" y="0"/>
            <a:ext cx="8229600" cy="1143000"/>
          </a:xfrm>
        </p:spPr>
        <p:txBody>
          <a:bodyPr/>
          <a:lstStyle/>
          <a:p>
            <a:r>
              <a:rPr lang="en-US" sz="3200" b="1" dirty="0"/>
              <a:t>Would Americans Give up Civil Liberties in Exchange for Security?</a:t>
            </a:r>
          </a:p>
        </p:txBody>
      </p:sp>
      <p:sp>
        <p:nvSpPr>
          <p:cNvPr id="3" name="Content Placeholder 2">
            <a:extLst>
              <a:ext uri="{FF2B5EF4-FFF2-40B4-BE49-F238E27FC236}">
                <a16:creationId xmlns:a16="http://schemas.microsoft.com/office/drawing/2014/main" id="{80C67FA1-1278-D1D9-00A5-5B8FD0353560}"/>
              </a:ext>
            </a:extLst>
          </p:cNvPr>
          <p:cNvSpPr>
            <a:spLocks noGrp="1"/>
          </p:cNvSpPr>
          <p:nvPr>
            <p:ph idx="1"/>
          </p:nvPr>
        </p:nvSpPr>
        <p:spPr>
          <a:xfrm>
            <a:off x="0" y="1600200"/>
            <a:ext cx="9144000" cy="4525963"/>
          </a:xfrm>
        </p:spPr>
        <p:txBody>
          <a:bodyPr/>
          <a:lstStyle/>
          <a:p>
            <a:pPr marL="0" indent="0">
              <a:buNone/>
            </a:pPr>
            <a:r>
              <a:rPr lang="en-US" b="0" i="0" dirty="0">
                <a:solidFill>
                  <a:srgbClr val="222222"/>
                </a:solidFill>
                <a:effectLst/>
                <a:latin typeface="-apple-system"/>
              </a:rPr>
              <a:t>Americans felt under attack in 1919 as a series of riots, strikes, disasters, and bombings hit the country. After radicals attempted to blow up the house of Attorney General Mitchell Palmer, he decided enough was enough. It was time to stop the Red Menace using any means possible. But would Americans tolerate the loss of their civil liberties in the pursuit of Bolsheviks?</a:t>
            </a:r>
            <a:endParaRPr lang="en-US" dirty="0"/>
          </a:p>
        </p:txBody>
      </p:sp>
      <p:sp>
        <p:nvSpPr>
          <p:cNvPr id="4" name="TextBox 3">
            <a:extLst>
              <a:ext uri="{FF2B5EF4-FFF2-40B4-BE49-F238E27FC236}">
                <a16:creationId xmlns:a16="http://schemas.microsoft.com/office/drawing/2014/main" id="{0886D5CD-521C-0961-6E63-4492FEEA2CFC}"/>
              </a:ext>
            </a:extLst>
          </p:cNvPr>
          <p:cNvSpPr txBox="1"/>
          <p:nvPr/>
        </p:nvSpPr>
        <p:spPr>
          <a:xfrm>
            <a:off x="228600" y="6557964"/>
            <a:ext cx="4572000" cy="276999"/>
          </a:xfrm>
          <a:prstGeom prst="rect">
            <a:avLst/>
          </a:prstGeom>
          <a:noFill/>
        </p:spPr>
        <p:txBody>
          <a:bodyPr wrap="square">
            <a:spAutoFit/>
          </a:bodyPr>
          <a:lstStyle/>
          <a:p>
            <a:r>
              <a:rPr lang="en-US" sz="1200" dirty="0">
                <a:hlinkClick r:id="rId2"/>
              </a:rPr>
              <a:t>https://www.theyearthatwaspodcast.com/s1e15-redscare</a:t>
            </a:r>
            <a:endParaRPr lang="en-US" sz="1200" dirty="0"/>
          </a:p>
        </p:txBody>
      </p:sp>
    </p:spTree>
    <p:extLst>
      <p:ext uri="{BB962C8B-B14F-4D97-AF65-F5344CB8AC3E}">
        <p14:creationId xmlns:p14="http://schemas.microsoft.com/office/powerpoint/2010/main" val="326416112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698" name="Picture 2">
            <a:extLst>
              <a:ext uri="{FF2B5EF4-FFF2-40B4-BE49-F238E27FC236}">
                <a16:creationId xmlns:a16="http://schemas.microsoft.com/office/drawing/2014/main" id="{2B6C9E72-0016-B0EA-9E6E-F089D8669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5699" name="TextBox 5">
            <a:extLst>
              <a:ext uri="{FF2B5EF4-FFF2-40B4-BE49-F238E27FC236}">
                <a16:creationId xmlns:a16="http://schemas.microsoft.com/office/drawing/2014/main" id="{940128E7-6F7D-1C49-8CA6-C4E05315C06E}"/>
              </a:ext>
            </a:extLst>
          </p:cNvPr>
          <p:cNvSpPr txBox="1">
            <a:spLocks noChangeArrowheads="1"/>
          </p:cNvSpPr>
          <p:nvPr/>
        </p:nvSpPr>
        <p:spPr bwMode="auto">
          <a:xfrm>
            <a:off x="2590800" y="469900"/>
            <a:ext cx="3533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An EOC Moment </a:t>
            </a:r>
          </a:p>
        </p:txBody>
      </p:sp>
      <p:sp>
        <p:nvSpPr>
          <p:cNvPr id="7" name="Oval 6">
            <a:extLst>
              <a:ext uri="{FF2B5EF4-FFF2-40B4-BE49-F238E27FC236}">
                <a16:creationId xmlns:a16="http://schemas.microsoft.com/office/drawing/2014/main" id="{79A833EE-0A3E-B793-99B6-CDF57D2E7E76}"/>
              </a:ext>
            </a:extLst>
          </p:cNvPr>
          <p:cNvSpPr/>
          <p:nvPr/>
        </p:nvSpPr>
        <p:spPr>
          <a:xfrm>
            <a:off x="-20638" y="5207000"/>
            <a:ext cx="1752601" cy="3048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0DAC963-3409-A90F-A99E-BC8D5CF8A4B9}"/>
              </a:ext>
            </a:extLst>
          </p:cNvPr>
          <p:cNvSpPr>
            <a:spLocks noGrp="1" noChangeArrowheads="1"/>
          </p:cNvSpPr>
          <p:nvPr>
            <p:ph type="title"/>
          </p:nvPr>
        </p:nvSpPr>
        <p:spPr>
          <a:xfrm>
            <a:off x="457200" y="0"/>
            <a:ext cx="5105400" cy="473075"/>
          </a:xfrm>
        </p:spPr>
        <p:txBody>
          <a:bodyPr/>
          <a:lstStyle/>
          <a:p>
            <a:pPr eaLnBrk="1" hangingPunct="1"/>
            <a:r>
              <a:rPr lang="en-US" altLang="en-US" sz="3200" b="1"/>
              <a:t>The Great Migration</a:t>
            </a:r>
          </a:p>
        </p:txBody>
      </p:sp>
      <p:sp>
        <p:nvSpPr>
          <p:cNvPr id="27651" name="Rectangle 3">
            <a:extLst>
              <a:ext uri="{FF2B5EF4-FFF2-40B4-BE49-F238E27FC236}">
                <a16:creationId xmlns:a16="http://schemas.microsoft.com/office/drawing/2014/main" id="{382399F2-F776-2E69-B525-554EA1C11FB3}"/>
              </a:ext>
            </a:extLst>
          </p:cNvPr>
          <p:cNvSpPr>
            <a:spLocks noGrp="1" noChangeArrowheads="1"/>
          </p:cNvSpPr>
          <p:nvPr>
            <p:ph type="body" idx="1"/>
          </p:nvPr>
        </p:nvSpPr>
        <p:spPr>
          <a:xfrm>
            <a:off x="-46038" y="473075"/>
            <a:ext cx="6019801" cy="6400800"/>
          </a:xfrm>
        </p:spPr>
        <p:txBody>
          <a:bodyPr/>
          <a:lstStyle/>
          <a:p>
            <a:pPr eaLnBrk="1" hangingPunct="1">
              <a:lnSpc>
                <a:spcPct val="90000"/>
              </a:lnSpc>
            </a:pPr>
            <a:r>
              <a:rPr lang="en-US" altLang="en-US" sz="2700"/>
              <a:t>During the 1920s many </a:t>
            </a:r>
            <a:r>
              <a:rPr lang="en-US" altLang="en-US" sz="2700">
                <a:solidFill>
                  <a:srgbClr val="FF0000"/>
                </a:solidFill>
              </a:rPr>
              <a:t>African Americans began moving out of the South to the ‘Promised Land’ of the Northern cities.</a:t>
            </a:r>
          </a:p>
          <a:p>
            <a:pPr eaLnBrk="1" hangingPunct="1">
              <a:lnSpc>
                <a:spcPct val="90000"/>
              </a:lnSpc>
            </a:pPr>
            <a:r>
              <a:rPr lang="en-US" altLang="en-US" sz="2700"/>
              <a:t>This mass movement became known as the </a:t>
            </a:r>
            <a:r>
              <a:rPr lang="en-US" altLang="en-US" sz="2700" b="1" i="1">
                <a:solidFill>
                  <a:srgbClr val="7030A0"/>
                </a:solidFill>
              </a:rPr>
              <a:t>Great Migration</a:t>
            </a:r>
            <a:r>
              <a:rPr lang="en-US" altLang="en-US" sz="2700"/>
              <a:t>.</a:t>
            </a:r>
          </a:p>
          <a:p>
            <a:pPr eaLnBrk="1" hangingPunct="1">
              <a:lnSpc>
                <a:spcPct val="90000"/>
              </a:lnSpc>
            </a:pPr>
            <a:r>
              <a:rPr lang="en-US" altLang="en-US" sz="2700"/>
              <a:t>They left in search of (</a:t>
            </a:r>
            <a:r>
              <a:rPr lang="en-US" altLang="en-US" sz="2700" b="1">
                <a:solidFill>
                  <a:srgbClr val="FF0000"/>
                </a:solidFill>
              </a:rPr>
              <a:t>PULL FACTORS</a:t>
            </a:r>
            <a:r>
              <a:rPr lang="en-US" altLang="en-US" sz="2700" b="1"/>
              <a:t>) </a:t>
            </a:r>
            <a:r>
              <a:rPr lang="en-US" altLang="en-US" sz="2700" b="1">
                <a:solidFill>
                  <a:srgbClr val="FF0000"/>
                </a:solidFill>
              </a:rPr>
              <a:t>jobs</a:t>
            </a:r>
            <a:r>
              <a:rPr lang="en-US" altLang="en-US" sz="2700"/>
              <a:t> in the industrial cities of the North, and to </a:t>
            </a:r>
            <a:r>
              <a:rPr lang="en-US" altLang="en-US" sz="2700" b="1" i="1">
                <a:solidFill>
                  <a:srgbClr val="FF0000"/>
                </a:solidFill>
              </a:rPr>
              <a:t>escape</a:t>
            </a:r>
            <a:r>
              <a:rPr lang="en-US" altLang="en-US" sz="2700"/>
              <a:t> (</a:t>
            </a:r>
            <a:r>
              <a:rPr lang="en-US" altLang="en-US" sz="2700" b="1">
                <a:solidFill>
                  <a:srgbClr val="FF0000"/>
                </a:solidFill>
              </a:rPr>
              <a:t>poverty PUSH FACTORS</a:t>
            </a:r>
            <a:r>
              <a:rPr lang="en-US" altLang="en-US" sz="2700"/>
              <a:t>) sharecropping, tenant farming, and the </a:t>
            </a:r>
            <a:r>
              <a:rPr lang="en-US" altLang="en-US" sz="2700" b="1">
                <a:solidFill>
                  <a:srgbClr val="FF0000"/>
                </a:solidFill>
              </a:rPr>
              <a:t>deep racism </a:t>
            </a:r>
            <a:r>
              <a:rPr lang="en-US" altLang="en-US" sz="2700" b="1"/>
              <a:t>(</a:t>
            </a:r>
            <a:r>
              <a:rPr lang="en-US" altLang="en-US" sz="2700" b="1">
                <a:solidFill>
                  <a:srgbClr val="FF0000"/>
                </a:solidFill>
              </a:rPr>
              <a:t>segregation or </a:t>
            </a:r>
            <a:r>
              <a:rPr lang="en-US" altLang="en-US" sz="2700" b="1">
                <a:solidFill>
                  <a:srgbClr val="0070C0"/>
                </a:solidFill>
              </a:rPr>
              <a:t>caste</a:t>
            </a:r>
            <a:r>
              <a:rPr lang="en-US" altLang="en-US" sz="2700" b="1"/>
              <a:t>) </a:t>
            </a:r>
            <a:r>
              <a:rPr lang="en-US" altLang="en-US" sz="2700"/>
              <a:t>of the South—Jim Crow. It changed the culture of these northern cities, especially </a:t>
            </a:r>
            <a:r>
              <a:rPr lang="en-US" altLang="en-US" sz="2700" b="1">
                <a:solidFill>
                  <a:srgbClr val="FF0000"/>
                </a:solidFill>
              </a:rPr>
              <a:t>Harlem</a:t>
            </a:r>
            <a:r>
              <a:rPr lang="en-US" altLang="en-US" sz="2700"/>
              <a:t>, a section of New York.</a:t>
            </a:r>
          </a:p>
        </p:txBody>
      </p:sp>
      <p:pic>
        <p:nvPicPr>
          <p:cNvPr id="27656" name="Picture 8" descr="GreatMigrationFamilyChicago">
            <a:extLst>
              <a:ext uri="{FF2B5EF4-FFF2-40B4-BE49-F238E27FC236}">
                <a16:creationId xmlns:a16="http://schemas.microsoft.com/office/drawing/2014/main" id="{B1B23AE9-3660-4217-3A53-294B9E217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483100"/>
            <a:ext cx="291941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a:extLst>
              <a:ext uri="{FF2B5EF4-FFF2-40B4-BE49-F238E27FC236}">
                <a16:creationId xmlns:a16="http://schemas.microsoft.com/office/drawing/2014/main" id="{08839FA1-C931-FEC4-0CDD-937BC1B52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275" y="2165350"/>
            <a:ext cx="2736850" cy="217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8" name="Picture 8">
            <a:extLst>
              <a:ext uri="{FF2B5EF4-FFF2-40B4-BE49-F238E27FC236}">
                <a16:creationId xmlns:a16="http://schemas.microsoft.com/office/drawing/2014/main" id="{132FD1EF-12B6-6985-2FE0-97C094F73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288" y="90488"/>
            <a:ext cx="3159125" cy="207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 to="" calcmode="lin" valueType="num">
                                      <p:cBhvr>
                                        <p:cTn id="7" dur="1" fill="hold"/>
                                        <p:tgtEl>
                                          <p:spTgt spid="27650"/>
                                        </p:tgtEl>
                                        <p:attrNameLst>
                                          <p:attrName/>
                                        </p:attrNameLst>
                                      </p:cBhvr>
                                    </p:anim>
                                  </p:childTnLst>
                                </p:cTn>
                              </p:par>
                            </p:childTnLst>
                          </p:cTn>
                        </p:par>
                        <p:par>
                          <p:cTn id="8" fill="hold" nodeType="afterGroup">
                            <p:stCondLst>
                              <p:cond delay="0"/>
                            </p:stCondLst>
                            <p:childTnLst>
                              <p:par>
                                <p:cTn id="9" presetID="3" presetClass="entr" presetSubtype="10" fill="hold" nodeType="afterEffect">
                                  <p:stCondLst>
                                    <p:cond delay="0"/>
                                  </p:stCondLst>
                                  <p:childTnLst>
                                    <p:set>
                                      <p:cBhvr>
                                        <p:cTn id="10" dur="1" fill="hold">
                                          <p:stCondLst>
                                            <p:cond delay="0"/>
                                          </p:stCondLst>
                                        </p:cTn>
                                        <p:tgtEl>
                                          <p:spTgt spid="27651">
                                            <p:txEl>
                                              <p:pRg st="0" end="0"/>
                                            </p:txEl>
                                          </p:spTgt>
                                        </p:tgtEl>
                                        <p:attrNameLst>
                                          <p:attrName>style.visibility</p:attrName>
                                        </p:attrNameLst>
                                      </p:cBhvr>
                                      <p:to>
                                        <p:strVal val="visible"/>
                                      </p:to>
                                    </p:set>
                                    <p:animEffect transition="in" filter="blinds(horizontal)">
                                      <p:cBhvr>
                                        <p:cTn id="11" dur="2000"/>
                                        <p:tgtEl>
                                          <p:spTgt spid="27651">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46088"/>
                                        </p:tgtEl>
                                        <p:attrNameLst>
                                          <p:attrName>style.visibility</p:attrName>
                                        </p:attrNameLst>
                                      </p:cBhvr>
                                      <p:to>
                                        <p:strVal val="visible"/>
                                      </p:to>
                                    </p:set>
                                    <p:animEffect transition="in" filter="circle(in)">
                                      <p:cBhvr>
                                        <p:cTn id="14" dur="2000"/>
                                        <p:tgtEl>
                                          <p:spTgt spid="46088"/>
                                        </p:tgtEl>
                                      </p:cBhvr>
                                    </p:animEffect>
                                  </p:childTnLst>
                                </p:cTn>
                              </p:par>
                            </p:childTnLst>
                          </p:cTn>
                        </p:par>
                        <p:par>
                          <p:cTn id="15" fill="hold" nodeType="afterGroup">
                            <p:stCondLst>
                              <p:cond delay="2000"/>
                            </p:stCondLst>
                            <p:childTnLst>
                              <p:par>
                                <p:cTn id="16" presetID="3" presetClass="entr" presetSubtype="10" fill="hold" nodeType="afterEffect">
                                  <p:stCondLst>
                                    <p:cond delay="1500"/>
                                  </p:stCondLst>
                                  <p:childTnLst>
                                    <p:set>
                                      <p:cBhvr>
                                        <p:cTn id="17" dur="1" fill="hold">
                                          <p:stCondLst>
                                            <p:cond delay="0"/>
                                          </p:stCondLst>
                                        </p:cTn>
                                        <p:tgtEl>
                                          <p:spTgt spid="27651">
                                            <p:txEl>
                                              <p:pRg st="1" end="1"/>
                                            </p:txEl>
                                          </p:spTgt>
                                        </p:tgtEl>
                                        <p:attrNameLst>
                                          <p:attrName>style.visibility</p:attrName>
                                        </p:attrNameLst>
                                      </p:cBhvr>
                                      <p:to>
                                        <p:strVal val="visible"/>
                                      </p:to>
                                    </p:set>
                                    <p:animEffect transition="in" filter="blinds(horizontal)">
                                      <p:cBhvr>
                                        <p:cTn id="18" dur="2000"/>
                                        <p:tgtEl>
                                          <p:spTgt spid="27651">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46087"/>
                                        </p:tgtEl>
                                        <p:attrNameLst>
                                          <p:attrName>style.visibility</p:attrName>
                                        </p:attrNameLst>
                                      </p:cBhvr>
                                      <p:to>
                                        <p:strVal val="visible"/>
                                      </p:to>
                                    </p:set>
                                    <p:animEffect transition="in" filter="circle(in)">
                                      <p:cBhvr>
                                        <p:cTn id="21" dur="2000"/>
                                        <p:tgtEl>
                                          <p:spTgt spid="46087"/>
                                        </p:tgtEl>
                                      </p:cBhvr>
                                    </p:animEffect>
                                  </p:childTnLst>
                                </p:cTn>
                              </p:par>
                            </p:childTnLst>
                          </p:cTn>
                        </p:par>
                        <p:par>
                          <p:cTn id="22" fill="hold" nodeType="afterGroup">
                            <p:stCondLst>
                              <p:cond delay="5500"/>
                            </p:stCondLst>
                            <p:childTnLst>
                              <p:par>
                                <p:cTn id="23" presetID="3" presetClass="entr" presetSubtype="10" fill="hold" nodeType="afterEffect">
                                  <p:stCondLst>
                                    <p:cond delay="1500"/>
                                  </p:stCondLst>
                                  <p:childTnLst>
                                    <p:set>
                                      <p:cBhvr>
                                        <p:cTn id="24" dur="1" fill="hold">
                                          <p:stCondLst>
                                            <p:cond delay="0"/>
                                          </p:stCondLst>
                                        </p:cTn>
                                        <p:tgtEl>
                                          <p:spTgt spid="27651">
                                            <p:txEl>
                                              <p:pRg st="2" end="2"/>
                                            </p:txEl>
                                          </p:spTgt>
                                        </p:tgtEl>
                                        <p:attrNameLst>
                                          <p:attrName>style.visibility</p:attrName>
                                        </p:attrNameLst>
                                      </p:cBhvr>
                                      <p:to>
                                        <p:strVal val="visible"/>
                                      </p:to>
                                    </p:set>
                                    <p:animEffect transition="in" filter="blinds(horizontal)">
                                      <p:cBhvr>
                                        <p:cTn id="25" dur="2000"/>
                                        <p:tgtEl>
                                          <p:spTgt spid="27651">
                                            <p:txEl>
                                              <p:pRg st="2" end="2"/>
                                            </p:txEl>
                                          </p:spTgt>
                                        </p:tgtEl>
                                      </p:cBhvr>
                                    </p:animEffect>
                                  </p:childTnLst>
                                </p:cTn>
                              </p:par>
                            </p:childTnLst>
                          </p:cTn>
                        </p:par>
                        <p:par>
                          <p:cTn id="26" fill="hold" nodeType="afterGroup">
                            <p:stCondLst>
                              <p:cond delay="9000"/>
                            </p:stCondLst>
                            <p:childTnLst>
                              <p:par>
                                <p:cTn id="27" presetID="35" presetClass="entr" presetSubtype="0" fill="hold" nodeType="afterEffect">
                                  <p:stCondLst>
                                    <p:cond delay="0"/>
                                  </p:stCondLst>
                                  <p:childTnLst>
                                    <p:set>
                                      <p:cBhvr>
                                        <p:cTn id="28" dur="1" fill="hold">
                                          <p:stCondLst>
                                            <p:cond delay="0"/>
                                          </p:stCondLst>
                                        </p:cTn>
                                        <p:tgtEl>
                                          <p:spTgt spid="27656"/>
                                        </p:tgtEl>
                                        <p:attrNameLst>
                                          <p:attrName>style.visibility</p:attrName>
                                        </p:attrNameLst>
                                      </p:cBhvr>
                                      <p:to>
                                        <p:strVal val="visible"/>
                                      </p:to>
                                    </p:set>
                                    <p:animEffect transition="in" filter="fade">
                                      <p:cBhvr>
                                        <p:cTn id="29" dur="2000"/>
                                        <p:tgtEl>
                                          <p:spTgt spid="27656"/>
                                        </p:tgtEl>
                                      </p:cBhvr>
                                    </p:animEffect>
                                    <p:anim calcmode="lin" valueType="num">
                                      <p:cBhvr>
                                        <p:cTn id="30" dur="2000" fill="hold"/>
                                        <p:tgtEl>
                                          <p:spTgt spid="27656"/>
                                        </p:tgtEl>
                                        <p:attrNameLst>
                                          <p:attrName>style.rotation</p:attrName>
                                        </p:attrNameLst>
                                      </p:cBhvr>
                                      <p:tavLst>
                                        <p:tav tm="0">
                                          <p:val>
                                            <p:fltVal val="720"/>
                                          </p:val>
                                        </p:tav>
                                        <p:tav tm="100000">
                                          <p:val>
                                            <p:fltVal val="0"/>
                                          </p:val>
                                        </p:tav>
                                      </p:tavLst>
                                    </p:anim>
                                    <p:anim calcmode="lin" valueType="num">
                                      <p:cBhvr>
                                        <p:cTn id="31" dur="2000" fill="hold"/>
                                        <p:tgtEl>
                                          <p:spTgt spid="27656"/>
                                        </p:tgtEl>
                                        <p:attrNameLst>
                                          <p:attrName>ppt_h</p:attrName>
                                        </p:attrNameLst>
                                      </p:cBhvr>
                                      <p:tavLst>
                                        <p:tav tm="0">
                                          <p:val>
                                            <p:fltVal val="0"/>
                                          </p:val>
                                        </p:tav>
                                        <p:tav tm="100000">
                                          <p:val>
                                            <p:strVal val="#ppt_h"/>
                                          </p:val>
                                        </p:tav>
                                      </p:tavLst>
                                    </p:anim>
                                    <p:anim calcmode="lin" valueType="num">
                                      <p:cBhvr>
                                        <p:cTn id="32" dur="2000" fill="hold"/>
                                        <p:tgtEl>
                                          <p:spTgt spid="2765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927746" name="Title 1">
            <a:extLst>
              <a:ext uri="{FF2B5EF4-FFF2-40B4-BE49-F238E27FC236}">
                <a16:creationId xmlns:a16="http://schemas.microsoft.com/office/drawing/2014/main" id="{9F794D1C-8AE8-6677-BEB2-72E3B374139F}"/>
              </a:ext>
            </a:extLst>
          </p:cNvPr>
          <p:cNvSpPr>
            <a:spLocks noGrp="1"/>
          </p:cNvSpPr>
          <p:nvPr>
            <p:ph type="title"/>
          </p:nvPr>
        </p:nvSpPr>
        <p:spPr/>
        <p:txBody>
          <a:bodyPr/>
          <a:lstStyle/>
          <a:p>
            <a:pPr eaLnBrk="1" hangingPunct="1"/>
            <a:endParaRPr lang="en-US" altLang="en-US"/>
          </a:p>
        </p:txBody>
      </p:sp>
      <p:pic>
        <p:nvPicPr>
          <p:cNvPr id="927747" name="Picture 2">
            <a:extLst>
              <a:ext uri="{FF2B5EF4-FFF2-40B4-BE49-F238E27FC236}">
                <a16:creationId xmlns:a16="http://schemas.microsoft.com/office/drawing/2014/main" id="{9CC7B6CD-D2A8-D7E7-F0B7-ABA51D557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2495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4"/>
            <a:extLst>
              <a:ext uri="{FF2B5EF4-FFF2-40B4-BE49-F238E27FC236}">
                <a16:creationId xmlns:a16="http://schemas.microsoft.com/office/drawing/2014/main" id="{EAB4B1C6-8981-EB3F-BF4F-905210AB71B1}"/>
              </a:ext>
            </a:extLst>
          </p:cNvPr>
          <p:cNvSpPr/>
          <p:nvPr/>
        </p:nvSpPr>
        <p:spPr>
          <a:xfrm>
            <a:off x="152400" y="6286500"/>
            <a:ext cx="8839200" cy="461665"/>
          </a:xfrm>
          <a:prstGeom prst="rect">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a:spAutoFit/>
          </a:bodyPr>
          <a:lstStyle/>
          <a:p>
            <a:pPr eaLnBrk="1" fontAlgn="auto" hangingPunct="1">
              <a:spcBef>
                <a:spcPts val="0"/>
              </a:spcBef>
              <a:spcAft>
                <a:spcPts val="0"/>
              </a:spcAft>
              <a:defRPr/>
            </a:pPr>
            <a:r>
              <a:rPr lang="en-US" sz="2400" b="1" dirty="0">
                <a:solidFill>
                  <a:prstClr val="white"/>
                </a:solidFill>
              </a:rPr>
              <a:t>CLICK for more paintings from Jacob Lawrence’s Migration Series</a:t>
            </a:r>
          </a:p>
        </p:txBody>
      </p:sp>
      <p:sp>
        <p:nvSpPr>
          <p:cNvPr id="4" name="TextBox 3">
            <a:extLst>
              <a:ext uri="{FF2B5EF4-FFF2-40B4-BE49-F238E27FC236}">
                <a16:creationId xmlns:a16="http://schemas.microsoft.com/office/drawing/2014/main" id="{3539027E-CD50-2F81-CD19-6C7838BB9D65}"/>
              </a:ext>
            </a:extLst>
          </p:cNvPr>
          <p:cNvSpPr txBox="1"/>
          <p:nvPr/>
        </p:nvSpPr>
        <p:spPr>
          <a:xfrm>
            <a:off x="5181600" y="4438650"/>
            <a:ext cx="3505200" cy="1200150"/>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en-US" sz="3600" b="1" dirty="0">
                <a:solidFill>
                  <a:prstClr val="white"/>
                </a:solidFill>
              </a:rPr>
              <a:t>DESTINATION:</a:t>
            </a:r>
          </a:p>
          <a:p>
            <a:pPr algn="ctr" eaLnBrk="1" fontAlgn="auto" hangingPunct="1">
              <a:spcBef>
                <a:spcPts val="0"/>
              </a:spcBef>
              <a:spcAft>
                <a:spcPts val="0"/>
              </a:spcAft>
              <a:defRPr/>
            </a:pPr>
            <a:r>
              <a:rPr lang="en-US" sz="3600" b="1" dirty="0">
                <a:solidFill>
                  <a:prstClr val="white"/>
                </a:solidFill>
              </a:rPr>
              <a:t>Northern Cities</a:t>
            </a:r>
          </a:p>
        </p:txBody>
      </p:sp>
    </p:spTree>
  </p:cSld>
  <p:clrMapOvr>
    <a:overrideClrMapping bg1="lt1" tx1="dk1" bg2="lt2" tx2="dk2" accent1="accent1" accent2="accent2" accent3="accent3" accent4="accent4" accent5="accent5" accent6="accent6" hlink="hlink" folHlink="folHlink"/>
  </p:clrMapOvr>
</p:sld>
</file>

<file path=ppt/slides/slide20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928770" name="Title 1">
            <a:extLst>
              <a:ext uri="{FF2B5EF4-FFF2-40B4-BE49-F238E27FC236}">
                <a16:creationId xmlns:a16="http://schemas.microsoft.com/office/drawing/2014/main" id="{3957BE4E-2EB1-6864-2775-7418822475F5}"/>
              </a:ext>
            </a:extLst>
          </p:cNvPr>
          <p:cNvSpPr>
            <a:spLocks noGrp="1"/>
          </p:cNvSpPr>
          <p:nvPr>
            <p:ph type="title"/>
          </p:nvPr>
        </p:nvSpPr>
        <p:spPr/>
        <p:txBody>
          <a:bodyPr/>
          <a:lstStyle/>
          <a:p>
            <a:pPr eaLnBrk="1" hangingPunct="1"/>
            <a:endParaRPr lang="en-US" altLang="en-US"/>
          </a:p>
        </p:txBody>
      </p:sp>
      <p:pic>
        <p:nvPicPr>
          <p:cNvPr id="928771" name="Picture 2">
            <a:extLst>
              <a:ext uri="{FF2B5EF4-FFF2-40B4-BE49-F238E27FC236}">
                <a16:creationId xmlns:a16="http://schemas.microsoft.com/office/drawing/2014/main" id="{FF407C6F-C496-F7BA-5906-94949DE1A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912495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5"/>
            <a:extLst>
              <a:ext uri="{FF2B5EF4-FFF2-40B4-BE49-F238E27FC236}">
                <a16:creationId xmlns:a16="http://schemas.microsoft.com/office/drawing/2014/main" id="{C2EFC1C0-7D49-CDE4-CC88-E750E35DA0F7}"/>
              </a:ext>
            </a:extLst>
          </p:cNvPr>
          <p:cNvSpPr/>
          <p:nvPr/>
        </p:nvSpPr>
        <p:spPr>
          <a:xfrm>
            <a:off x="152400" y="6286500"/>
            <a:ext cx="8839200" cy="461665"/>
          </a:xfrm>
          <a:prstGeom prst="rect">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a:spAutoFit/>
          </a:bodyPr>
          <a:lstStyle/>
          <a:p>
            <a:pPr eaLnBrk="1" fontAlgn="auto" hangingPunct="1">
              <a:spcBef>
                <a:spcPts val="0"/>
              </a:spcBef>
              <a:spcAft>
                <a:spcPts val="0"/>
              </a:spcAft>
              <a:defRPr/>
            </a:pPr>
            <a:r>
              <a:rPr lang="en-US" sz="2400" b="1" dirty="0">
                <a:solidFill>
                  <a:prstClr val="white"/>
                </a:solidFill>
              </a:rPr>
              <a:t>CLICK for more paintings from Jacob Lawrence’s Migration Series</a:t>
            </a:r>
          </a:p>
        </p:txBody>
      </p:sp>
      <p:sp>
        <p:nvSpPr>
          <p:cNvPr id="4" name="TextBox 3">
            <a:extLst>
              <a:ext uri="{FF2B5EF4-FFF2-40B4-BE49-F238E27FC236}">
                <a16:creationId xmlns:a16="http://schemas.microsoft.com/office/drawing/2014/main" id="{6EC6C752-33FF-DCBA-4CA9-5E7C4682E050}"/>
              </a:ext>
            </a:extLst>
          </p:cNvPr>
          <p:cNvSpPr txBox="1"/>
          <p:nvPr/>
        </p:nvSpPr>
        <p:spPr>
          <a:xfrm>
            <a:off x="5181600" y="4438650"/>
            <a:ext cx="3505200" cy="1200150"/>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en-US" sz="3600" b="1" dirty="0">
                <a:solidFill>
                  <a:prstClr val="white"/>
                </a:solidFill>
              </a:rPr>
              <a:t>DESTINATION:</a:t>
            </a:r>
          </a:p>
          <a:p>
            <a:pPr algn="ctr" eaLnBrk="1" fontAlgn="auto" hangingPunct="1">
              <a:spcBef>
                <a:spcPts val="0"/>
              </a:spcBef>
              <a:spcAft>
                <a:spcPts val="0"/>
              </a:spcAft>
              <a:defRPr/>
            </a:pPr>
            <a:r>
              <a:rPr lang="en-US" sz="3600" b="1" dirty="0">
                <a:solidFill>
                  <a:prstClr val="white"/>
                </a:solidFill>
              </a:rPr>
              <a:t>Northern Cities</a:t>
            </a:r>
          </a:p>
        </p:txBody>
      </p:sp>
      <p:pic>
        <p:nvPicPr>
          <p:cNvPr id="920584" name="7TfgJnXlaxo">
            <a:extLst>
              <a:ext uri="{FF2B5EF4-FFF2-40B4-BE49-F238E27FC236}">
                <a16:creationId xmlns:a16="http://schemas.microsoft.com/office/drawing/2014/main" id="{B3C799F0-F4BA-3FAD-5278-A185E61FDBC9}"/>
              </a:ext>
            </a:extLst>
          </p:cNvPr>
          <p:cNvPicPr>
            <a:picLocks noRot="1" noChangeAspect="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152400" y="381000"/>
            <a:ext cx="8763000"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9205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20584"/>
                                        </p:tgtEl>
                                      </p:cBhvr>
                                    </p:cmd>
                                  </p:childTnLst>
                                </p:cTn>
                              </p:par>
                            </p:childTnLst>
                          </p:cTn>
                        </p:par>
                      </p:childTnLst>
                    </p:cTn>
                  </p:par>
                </p:childTnLst>
              </p:cTn>
              <p:nextCondLst>
                <p:cond evt="onClick" delay="0">
                  <p:tgtEl>
                    <p:spTgt spid="920584"/>
                  </p:tgtEl>
                </p:cond>
              </p:nextCondLst>
            </p:seq>
            <p:video>
              <p:cMediaNode vol="80000">
                <p:cTn id="7" fill="hold" display="0">
                  <p:stCondLst>
                    <p:cond delay="indefinite"/>
                  </p:stCondLst>
                </p:cTn>
                <p:tgtEl>
                  <p:spTgt spid="920584"/>
                </p:tgtEl>
              </p:cMediaNode>
            </p:video>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pic>
        <p:nvPicPr>
          <p:cNvPr id="929794" name="Picture 2">
            <a:extLst>
              <a:ext uri="{FF2B5EF4-FFF2-40B4-BE49-F238E27FC236}">
                <a16:creationId xmlns:a16="http://schemas.microsoft.com/office/drawing/2014/main" id="{94E06450-E072-95B5-619B-3CDB8F459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56" r="1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5836D2C-DFF1-8C15-D76C-C9273F8B72B8}"/>
              </a:ext>
            </a:extLst>
          </p:cNvPr>
          <p:cNvSpPr>
            <a:spLocks noGrp="1"/>
          </p:cNvSpPr>
          <p:nvPr>
            <p:ph type="title"/>
          </p:nvPr>
        </p:nvSpPr>
        <p:spPr>
          <a:xfrm>
            <a:off x="4191000" y="1066800"/>
            <a:ext cx="3810000" cy="2438400"/>
          </a:xfrm>
        </p:spPr>
        <p:style>
          <a:lnRef idx="1">
            <a:schemeClr val="accent4"/>
          </a:lnRef>
          <a:fillRef idx="3">
            <a:schemeClr val="accent4"/>
          </a:fillRef>
          <a:effectRef idx="2">
            <a:schemeClr val="accent4"/>
          </a:effectRef>
          <a:fontRef idx="minor">
            <a:schemeClr val="lt1"/>
          </a:fontRef>
        </p:style>
        <p:txBody>
          <a:bodyPr rtlCol="0">
            <a:noAutofit/>
          </a:bodyPr>
          <a:lstStyle/>
          <a:p>
            <a:pPr eaLnBrk="1" fontAlgn="auto" hangingPunct="1">
              <a:spcAft>
                <a:spcPts val="0"/>
              </a:spcAft>
              <a:defRPr/>
            </a:pPr>
            <a:r>
              <a:rPr lang="en-US" sz="9600" dirty="0">
                <a:latin typeface="+mj-lt"/>
              </a:rPr>
              <a:t>PULL </a:t>
            </a:r>
            <a:r>
              <a:rPr lang="en-US" sz="6600" b="1" dirty="0"/>
              <a:t>Factors</a:t>
            </a:r>
            <a:endParaRPr lang="en-US" sz="6000" b="1" dirty="0"/>
          </a:p>
        </p:txBody>
      </p:sp>
      <p:sp>
        <p:nvSpPr>
          <p:cNvPr id="929796" name="Rectangle 2">
            <a:extLst>
              <a:ext uri="{FF2B5EF4-FFF2-40B4-BE49-F238E27FC236}">
                <a16:creationId xmlns:a16="http://schemas.microsoft.com/office/drawing/2014/main" id="{342E7B7C-6D27-7745-1DBB-0CE2EA2FE338}"/>
              </a:ext>
            </a:extLst>
          </p:cNvPr>
          <p:cNvSpPr>
            <a:spLocks noChangeArrowheads="1"/>
          </p:cNvSpPr>
          <p:nvPr/>
        </p:nvSpPr>
        <p:spPr bwMode="auto">
          <a:xfrm>
            <a:off x="6019800" y="6488113"/>
            <a:ext cx="3100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eaLnBrk="1" hangingPunct="1">
              <a:spcBef>
                <a:spcPct val="0"/>
              </a:spcBef>
              <a:buFontTx/>
              <a:buNone/>
            </a:pPr>
            <a:r>
              <a:rPr lang="en-US" altLang="en-US" sz="1800" b="1">
                <a:solidFill>
                  <a:srgbClr val="000000"/>
                </a:solidFill>
              </a:rPr>
              <a:t>Photo by </a:t>
            </a:r>
            <a:r>
              <a:rPr lang="en-US" altLang="en-US" sz="1800" b="1">
                <a:solidFill>
                  <a:srgbClr val="000000"/>
                </a:solidFill>
                <a:hlinkClick r:id="rId4"/>
              </a:rPr>
              <a:t>ROSS HONG KONG</a:t>
            </a:r>
            <a:endParaRPr lang="en-US" altLang="en-US" sz="1800" b="1">
              <a:solidFill>
                <a:srgbClr val="000000"/>
              </a:solidFill>
            </a:endParaRPr>
          </a:p>
        </p:txBody>
      </p:sp>
    </p:spTree>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pic>
        <p:nvPicPr>
          <p:cNvPr id="930818" name="Picture 6">
            <a:extLst>
              <a:ext uri="{FF2B5EF4-FFF2-40B4-BE49-F238E27FC236}">
                <a16:creationId xmlns:a16="http://schemas.microsoft.com/office/drawing/2014/main" id="{A0CBB114-5AB2-CB68-4A28-30BFF019E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90500"/>
            <a:ext cx="39751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4"/>
            <a:extLst>
              <a:ext uri="{FF2B5EF4-FFF2-40B4-BE49-F238E27FC236}">
                <a16:creationId xmlns:a16="http://schemas.microsoft.com/office/drawing/2014/main" id="{282E6205-06EA-503A-0572-7D8E02851A25}"/>
              </a:ext>
            </a:extLst>
          </p:cNvPr>
          <p:cNvSpPr/>
          <p:nvPr/>
        </p:nvSpPr>
        <p:spPr>
          <a:xfrm>
            <a:off x="152400" y="6286500"/>
            <a:ext cx="8839200" cy="461665"/>
          </a:xfrm>
          <a:prstGeom prst="rect">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a:spAutoFit/>
          </a:bodyPr>
          <a:lstStyle/>
          <a:p>
            <a:pPr eaLnBrk="1" fontAlgn="auto" hangingPunct="1">
              <a:spcBef>
                <a:spcPts val="0"/>
              </a:spcBef>
              <a:spcAft>
                <a:spcPts val="0"/>
              </a:spcAft>
              <a:defRPr/>
            </a:pPr>
            <a:r>
              <a:rPr lang="en-US" sz="2400" b="1" dirty="0">
                <a:solidFill>
                  <a:prstClr val="white"/>
                </a:solidFill>
              </a:rPr>
              <a:t>CLICK for more paintings from Jacob Lawrence’s Migration Series</a:t>
            </a:r>
          </a:p>
        </p:txBody>
      </p:sp>
      <p:sp>
        <p:nvSpPr>
          <p:cNvPr id="8" name="TextBox 7">
            <a:extLst>
              <a:ext uri="{FF2B5EF4-FFF2-40B4-BE49-F238E27FC236}">
                <a16:creationId xmlns:a16="http://schemas.microsoft.com/office/drawing/2014/main" id="{34090E77-F954-2295-6BD7-769BE5CCCDBD}"/>
              </a:ext>
            </a:extLst>
          </p:cNvPr>
          <p:cNvSpPr txBox="1"/>
          <p:nvPr/>
        </p:nvSpPr>
        <p:spPr>
          <a:xfrm>
            <a:off x="4419600" y="3352800"/>
            <a:ext cx="4343400" cy="1446550"/>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en-US" sz="4400" dirty="0">
                <a:solidFill>
                  <a:prstClr val="white"/>
                </a:solidFill>
                <a:latin typeface="Limelight"/>
              </a:rPr>
              <a:t>Employment </a:t>
            </a:r>
            <a:r>
              <a:rPr lang="en-US" sz="4400" b="1" dirty="0">
                <a:solidFill>
                  <a:prstClr val="white"/>
                </a:solidFill>
              </a:rPr>
              <a:t>Opportunities</a:t>
            </a:r>
            <a:endParaRPr lang="en-US" sz="2400" b="1" dirty="0">
              <a:solidFill>
                <a:prstClr val="white"/>
              </a:solidFill>
            </a:endParaRPr>
          </a:p>
        </p:txBody>
      </p:sp>
    </p:spTree>
  </p:cSld>
  <p:clrMapOvr>
    <a:overrideClrMapping bg1="lt1" tx1="dk1" bg2="lt2" tx2="dk2" accent1="accent1" accent2="accent2" accent3="accent3" accent4="accent4" accent5="accent5" accent6="accent6" hlink="hlink" folHlink="folHlink"/>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19D5CBDC-B26D-944A-A19D-738943B90E98}"/>
              </a:ext>
            </a:extLst>
          </p:cNvPr>
          <p:cNvSpPr/>
          <p:nvPr/>
        </p:nvSpPr>
        <p:spPr>
          <a:xfrm>
            <a:off x="152400" y="6286500"/>
            <a:ext cx="8839200" cy="461665"/>
          </a:xfrm>
          <a:prstGeom prst="rect">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a:spAutoFit/>
          </a:bodyPr>
          <a:lstStyle/>
          <a:p>
            <a:pPr eaLnBrk="1" fontAlgn="auto" hangingPunct="1">
              <a:spcBef>
                <a:spcPts val="0"/>
              </a:spcBef>
              <a:spcAft>
                <a:spcPts val="0"/>
              </a:spcAft>
              <a:defRPr/>
            </a:pPr>
            <a:r>
              <a:rPr lang="en-US" sz="2400" b="1" dirty="0">
                <a:solidFill>
                  <a:prstClr val="white"/>
                </a:solidFill>
              </a:rPr>
              <a:t>CLICK for more paintings from Jacob Lawrence’s Migration Series</a:t>
            </a:r>
          </a:p>
        </p:txBody>
      </p:sp>
      <p:pic>
        <p:nvPicPr>
          <p:cNvPr id="931845" name="Picture 10">
            <a:extLst>
              <a:ext uri="{FF2B5EF4-FFF2-40B4-BE49-F238E27FC236}">
                <a16:creationId xmlns:a16="http://schemas.microsoft.com/office/drawing/2014/main" id="{01690750-FC74-7EE1-662A-C212EC95F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88614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165342C-08C6-ABC8-3CE3-3004C5BBC1C9}"/>
              </a:ext>
            </a:extLst>
          </p:cNvPr>
          <p:cNvSpPr txBox="1"/>
          <p:nvPr/>
        </p:nvSpPr>
        <p:spPr>
          <a:xfrm>
            <a:off x="5029200" y="5257800"/>
            <a:ext cx="3962400" cy="769441"/>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en-US" sz="4400" dirty="0">
                <a:solidFill>
                  <a:prstClr val="white"/>
                </a:solidFill>
                <a:latin typeface="Limelight"/>
              </a:rPr>
              <a:t>Better Food</a:t>
            </a:r>
            <a:endParaRPr lang="en-US" sz="2400" b="1" dirty="0">
              <a:solidFill>
                <a:prstClr val="white"/>
              </a:solidFill>
            </a:endParaRPr>
          </a:p>
        </p:txBody>
      </p:sp>
    </p:spTree>
  </p:cSld>
  <p:clrMapOvr>
    <a:overrideClrMapping bg1="lt1" tx1="dk1" bg2="lt2" tx2="dk2" accent1="accent1" accent2="accent2" accent3="accent3" accent4="accent4" accent5="accent5" accent6="accent6" hlink="hlink" folHlink="folHlink"/>
  </p:clrMapOvr>
</p:sld>
</file>

<file path=ppt/slides/slide2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pic>
        <p:nvPicPr>
          <p:cNvPr id="932866" name="Picture 2">
            <a:extLst>
              <a:ext uri="{FF2B5EF4-FFF2-40B4-BE49-F238E27FC236}">
                <a16:creationId xmlns:a16="http://schemas.microsoft.com/office/drawing/2014/main" id="{6BE741BC-1C0C-B84A-EF26-1F2268843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1925"/>
            <a:ext cx="88392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4"/>
            <a:extLst>
              <a:ext uri="{FF2B5EF4-FFF2-40B4-BE49-F238E27FC236}">
                <a16:creationId xmlns:a16="http://schemas.microsoft.com/office/drawing/2014/main" id="{D37B0E5A-A814-E828-2150-ED419275C56E}"/>
              </a:ext>
            </a:extLst>
          </p:cNvPr>
          <p:cNvSpPr/>
          <p:nvPr/>
        </p:nvSpPr>
        <p:spPr>
          <a:xfrm>
            <a:off x="152400" y="6286500"/>
            <a:ext cx="8839200" cy="461665"/>
          </a:xfrm>
          <a:prstGeom prst="rect">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a:spAutoFit/>
          </a:bodyPr>
          <a:lstStyle/>
          <a:p>
            <a:pPr eaLnBrk="1" fontAlgn="auto" hangingPunct="1">
              <a:spcBef>
                <a:spcPts val="0"/>
              </a:spcBef>
              <a:spcAft>
                <a:spcPts val="0"/>
              </a:spcAft>
              <a:defRPr/>
            </a:pPr>
            <a:r>
              <a:rPr lang="en-US" sz="2400" b="1" dirty="0">
                <a:solidFill>
                  <a:prstClr val="white"/>
                </a:solidFill>
              </a:rPr>
              <a:t>CLICK for more paintings from Jacob Lawrence’s Migration Series</a:t>
            </a:r>
          </a:p>
        </p:txBody>
      </p:sp>
      <p:sp>
        <p:nvSpPr>
          <p:cNvPr id="9" name="TextBox 8">
            <a:extLst>
              <a:ext uri="{FF2B5EF4-FFF2-40B4-BE49-F238E27FC236}">
                <a16:creationId xmlns:a16="http://schemas.microsoft.com/office/drawing/2014/main" id="{6A7FE84C-552D-287C-0121-4EC885BEA72F}"/>
              </a:ext>
            </a:extLst>
          </p:cNvPr>
          <p:cNvSpPr txBox="1"/>
          <p:nvPr/>
        </p:nvSpPr>
        <p:spPr>
          <a:xfrm>
            <a:off x="4419600" y="3352800"/>
            <a:ext cx="4343400" cy="1446550"/>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en-US" sz="4400" dirty="0">
                <a:solidFill>
                  <a:prstClr val="white"/>
                </a:solidFill>
                <a:latin typeface="Limelight"/>
              </a:rPr>
              <a:t>Educational </a:t>
            </a:r>
            <a:r>
              <a:rPr lang="en-US" sz="4400" b="1" dirty="0">
                <a:solidFill>
                  <a:prstClr val="white"/>
                </a:solidFill>
              </a:rPr>
              <a:t>Opportunities</a:t>
            </a:r>
            <a:endParaRPr lang="en-US" sz="2400" b="1" dirty="0">
              <a:solidFill>
                <a:prstClr val="white"/>
              </a:solidFill>
            </a:endParaRPr>
          </a:p>
        </p:txBody>
      </p:sp>
    </p:spTree>
  </p:cSld>
  <p:clrMapOvr>
    <a:overrideClrMapping bg1="lt1" tx1="dk1" bg2="lt2" tx2="dk2" accent1="accent1" accent2="accent2" accent3="accent3" accent4="accent4" accent5="accent5" accent6="accent6" hlink="hlink" folHlink="folHlink"/>
  </p:clrMapOvr>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pic>
        <p:nvPicPr>
          <p:cNvPr id="933890" name="Picture 2">
            <a:extLst>
              <a:ext uri="{FF2B5EF4-FFF2-40B4-BE49-F238E27FC236}">
                <a16:creationId xmlns:a16="http://schemas.microsoft.com/office/drawing/2014/main" id="{0FD66157-5D3E-BFB2-2282-13E143067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9238CCC-EFBB-368A-5EE8-FCB5FDAB519E}"/>
              </a:ext>
            </a:extLst>
          </p:cNvPr>
          <p:cNvSpPr>
            <a:spLocks noGrp="1"/>
          </p:cNvSpPr>
          <p:nvPr>
            <p:ph type="title"/>
          </p:nvPr>
        </p:nvSpPr>
        <p:spPr>
          <a:xfrm>
            <a:off x="5410200" y="304800"/>
            <a:ext cx="3276600" cy="1905000"/>
          </a:xfrm>
        </p:spPr>
        <p:style>
          <a:lnRef idx="1">
            <a:schemeClr val="accent4"/>
          </a:lnRef>
          <a:fillRef idx="3">
            <a:schemeClr val="accent4"/>
          </a:fillRef>
          <a:effectRef idx="2">
            <a:schemeClr val="accent4"/>
          </a:effectRef>
          <a:fontRef idx="minor">
            <a:schemeClr val="lt1"/>
          </a:fontRef>
        </p:style>
        <p:txBody>
          <a:bodyPr rtlCol="0">
            <a:normAutofit fontScale="90000"/>
          </a:bodyPr>
          <a:lstStyle/>
          <a:p>
            <a:pPr eaLnBrk="1" fontAlgn="auto" hangingPunct="1">
              <a:spcAft>
                <a:spcPts val="0"/>
              </a:spcAft>
              <a:defRPr/>
            </a:pPr>
            <a:r>
              <a:rPr lang="en-US" sz="8900" b="1" dirty="0">
                <a:latin typeface="+mj-lt"/>
              </a:rPr>
              <a:t>PUSH </a:t>
            </a:r>
            <a:r>
              <a:rPr lang="en-US" sz="4900" b="1" dirty="0"/>
              <a:t>Factors</a:t>
            </a:r>
            <a:endParaRPr lang="en-US" b="1" dirty="0"/>
          </a:p>
        </p:txBody>
      </p:sp>
      <p:sp>
        <p:nvSpPr>
          <p:cNvPr id="933892" name="Rectangle 2">
            <a:extLst>
              <a:ext uri="{FF2B5EF4-FFF2-40B4-BE49-F238E27FC236}">
                <a16:creationId xmlns:a16="http://schemas.microsoft.com/office/drawing/2014/main" id="{EBB23204-071C-8D58-D171-D008B2CCFEFB}"/>
              </a:ext>
            </a:extLst>
          </p:cNvPr>
          <p:cNvSpPr>
            <a:spLocks noChangeArrowheads="1"/>
          </p:cNvSpPr>
          <p:nvPr/>
        </p:nvSpPr>
        <p:spPr bwMode="auto">
          <a:xfrm rot="-1493191">
            <a:off x="1835150" y="5878513"/>
            <a:ext cx="1804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eaLnBrk="1" hangingPunct="1">
              <a:spcBef>
                <a:spcPct val="0"/>
              </a:spcBef>
              <a:buFontTx/>
              <a:buNone/>
            </a:pPr>
            <a:r>
              <a:rPr lang="en-US" altLang="en-US" sz="1400">
                <a:solidFill>
                  <a:srgbClr val="FFFFFF"/>
                </a:solidFill>
              </a:rPr>
              <a:t>Photo by </a:t>
            </a:r>
            <a:r>
              <a:rPr lang="en-US" altLang="en-US" sz="1400">
                <a:solidFill>
                  <a:srgbClr val="FFFFFF"/>
                </a:solidFill>
                <a:hlinkClick r:id="rId4"/>
              </a:rPr>
              <a:t>gentlepurespace</a:t>
            </a:r>
            <a:endParaRPr lang="en-US" altLang="en-US" sz="1400">
              <a:solidFill>
                <a:srgbClr val="FFFFFF"/>
              </a:solidFill>
            </a:endParaRPr>
          </a:p>
        </p:txBody>
      </p:sp>
    </p:spTree>
  </p:cSld>
  <p:clrMapOvr>
    <a:overrideClrMapping bg1="lt1" tx1="dk1" bg2="lt2" tx2="dk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AED9E84D-9AEC-632E-E762-824CB4BC1DF0}"/>
              </a:ext>
            </a:extLst>
          </p:cNvPr>
          <p:cNvSpPr/>
          <p:nvPr/>
        </p:nvSpPr>
        <p:spPr>
          <a:xfrm>
            <a:off x="152400" y="6286500"/>
            <a:ext cx="8839200" cy="461665"/>
          </a:xfrm>
          <a:prstGeom prst="rect">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a:spAutoFit/>
          </a:bodyPr>
          <a:lstStyle/>
          <a:p>
            <a:pPr eaLnBrk="1" fontAlgn="auto" hangingPunct="1">
              <a:spcBef>
                <a:spcPts val="0"/>
              </a:spcBef>
              <a:spcAft>
                <a:spcPts val="0"/>
              </a:spcAft>
              <a:defRPr/>
            </a:pPr>
            <a:r>
              <a:rPr lang="en-US" sz="2400" b="1" dirty="0">
                <a:solidFill>
                  <a:prstClr val="white"/>
                </a:solidFill>
              </a:rPr>
              <a:t>CLICK for more paintings from Jacob Lawrence’s Migration Series</a:t>
            </a:r>
          </a:p>
        </p:txBody>
      </p:sp>
      <p:sp>
        <p:nvSpPr>
          <p:cNvPr id="4" name="TextBox 3">
            <a:extLst>
              <a:ext uri="{FF2B5EF4-FFF2-40B4-BE49-F238E27FC236}">
                <a16:creationId xmlns:a16="http://schemas.microsoft.com/office/drawing/2014/main" id="{AF41B554-FBAC-51B5-EBF3-8C6C1E82C956}"/>
              </a:ext>
            </a:extLst>
          </p:cNvPr>
          <p:cNvSpPr txBox="1"/>
          <p:nvPr/>
        </p:nvSpPr>
        <p:spPr>
          <a:xfrm>
            <a:off x="4724400" y="3503474"/>
            <a:ext cx="3657600" cy="1754326"/>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en-US" sz="6000" dirty="0">
                <a:solidFill>
                  <a:prstClr val="white"/>
                </a:solidFill>
                <a:latin typeface="Limelight"/>
              </a:rPr>
              <a:t>ESCAPE</a:t>
            </a:r>
            <a:br>
              <a:rPr lang="en-US" sz="4400" b="1" dirty="0">
                <a:solidFill>
                  <a:prstClr val="white"/>
                </a:solidFill>
              </a:rPr>
            </a:br>
            <a:r>
              <a:rPr lang="en-US" sz="4800" b="1" dirty="0">
                <a:solidFill>
                  <a:prstClr val="white"/>
                </a:solidFill>
              </a:rPr>
              <a:t>Injustice</a:t>
            </a:r>
            <a:endParaRPr lang="en-US" sz="4400" b="1" dirty="0">
              <a:solidFill>
                <a:prstClr val="white"/>
              </a:solidFill>
            </a:endParaRPr>
          </a:p>
        </p:txBody>
      </p:sp>
      <p:pic>
        <p:nvPicPr>
          <p:cNvPr id="934920" name="Picture 4">
            <a:extLst>
              <a:ext uri="{FF2B5EF4-FFF2-40B4-BE49-F238E27FC236}">
                <a16:creationId xmlns:a16="http://schemas.microsoft.com/office/drawing/2014/main" id="{1B3AEFAA-21F7-BA1C-9181-5A6A48B19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3959225"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11" descr="04_Picture28">
            <a:extLst>
              <a:ext uri="{FF2B5EF4-FFF2-40B4-BE49-F238E27FC236}">
                <a16:creationId xmlns:a16="http://schemas.microsoft.com/office/drawing/2014/main" id="{64E594F1-C135-ED85-8B4F-AD64CB1356D8}"/>
              </a:ext>
            </a:extLst>
          </p:cNvPr>
          <p:cNvPicPr>
            <a:picLocks noGrp="1" noChangeAspect="1" noChangeArrowheads="1"/>
          </p:cNvPicPr>
          <p:nvPr>
            <p:ph idx="1"/>
          </p:nvPr>
        </p:nvPicPr>
        <p:blipFill>
          <a:blip r:embed="rId3">
            <a:lum contrast="40000"/>
            <a:extLst>
              <a:ext uri="{28A0092B-C50C-407E-A947-70E740481C1C}">
                <a14:useLocalDpi xmlns:a14="http://schemas.microsoft.com/office/drawing/2010/main" val="0"/>
              </a:ext>
            </a:extLst>
          </a:blip>
          <a:srcRect l="11610"/>
          <a:stretch>
            <a:fillRect/>
          </a:stretch>
        </p:blipFill>
        <p:spPr>
          <a:xfrm>
            <a:off x="0" y="542925"/>
            <a:ext cx="9140825" cy="5765800"/>
          </a:xfrm>
        </p:spPr>
      </p:pic>
      <p:sp>
        <p:nvSpPr>
          <p:cNvPr id="735235" name="Title 1">
            <a:extLst>
              <a:ext uri="{FF2B5EF4-FFF2-40B4-BE49-F238E27FC236}">
                <a16:creationId xmlns:a16="http://schemas.microsoft.com/office/drawing/2014/main" id="{4C2EEDD9-2A45-5DBF-5D80-C14B24FC4EDD}"/>
              </a:ext>
            </a:extLst>
          </p:cNvPr>
          <p:cNvSpPr>
            <a:spLocks noGrp="1"/>
          </p:cNvSpPr>
          <p:nvPr>
            <p:ph type="title"/>
          </p:nvPr>
        </p:nvSpPr>
        <p:spPr>
          <a:xfrm>
            <a:off x="152400" y="609600"/>
            <a:ext cx="5486400" cy="1252538"/>
          </a:xfrm>
        </p:spPr>
        <p:txBody>
          <a:bodyPr/>
          <a:lstStyle/>
          <a:p>
            <a:pPr algn="l" eaLnBrk="1" hangingPunct="1"/>
            <a:r>
              <a:rPr lang="en-US" altLang="en-US"/>
              <a:t>Political Cartoon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pic>
        <p:nvPicPr>
          <p:cNvPr id="935938" name="Picture 2">
            <a:extLst>
              <a:ext uri="{FF2B5EF4-FFF2-40B4-BE49-F238E27FC236}">
                <a16:creationId xmlns:a16="http://schemas.microsoft.com/office/drawing/2014/main" id="{D5B179EB-F475-13EA-6245-5F13F2AD3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34938"/>
            <a:ext cx="91059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4"/>
            <a:extLst>
              <a:ext uri="{FF2B5EF4-FFF2-40B4-BE49-F238E27FC236}">
                <a16:creationId xmlns:a16="http://schemas.microsoft.com/office/drawing/2014/main" id="{5BCE9447-0623-AFD2-8B83-8EB3C1300904}"/>
              </a:ext>
            </a:extLst>
          </p:cNvPr>
          <p:cNvSpPr/>
          <p:nvPr/>
        </p:nvSpPr>
        <p:spPr>
          <a:xfrm>
            <a:off x="152400" y="6286500"/>
            <a:ext cx="8839200" cy="461665"/>
          </a:xfrm>
          <a:prstGeom prst="rect">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a:spAutoFit/>
          </a:bodyPr>
          <a:lstStyle/>
          <a:p>
            <a:pPr eaLnBrk="1" fontAlgn="auto" hangingPunct="1">
              <a:spcBef>
                <a:spcPts val="0"/>
              </a:spcBef>
              <a:spcAft>
                <a:spcPts val="0"/>
              </a:spcAft>
              <a:defRPr/>
            </a:pPr>
            <a:r>
              <a:rPr lang="en-US" sz="2400" b="1" dirty="0">
                <a:solidFill>
                  <a:prstClr val="white"/>
                </a:solidFill>
              </a:rPr>
              <a:t>CLICK for more paintings from Jacob Lawrence’s Migration Series</a:t>
            </a:r>
          </a:p>
        </p:txBody>
      </p:sp>
      <p:sp>
        <p:nvSpPr>
          <p:cNvPr id="7" name="TextBox 6">
            <a:extLst>
              <a:ext uri="{FF2B5EF4-FFF2-40B4-BE49-F238E27FC236}">
                <a16:creationId xmlns:a16="http://schemas.microsoft.com/office/drawing/2014/main" id="{032C7EC9-5634-1950-E0DF-EA138CA163F7}"/>
              </a:ext>
            </a:extLst>
          </p:cNvPr>
          <p:cNvSpPr txBox="1"/>
          <p:nvPr/>
        </p:nvSpPr>
        <p:spPr>
          <a:xfrm>
            <a:off x="4724400" y="3503474"/>
            <a:ext cx="3657600" cy="1754326"/>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en-US" sz="6000" dirty="0">
                <a:solidFill>
                  <a:prstClr val="white"/>
                </a:solidFill>
                <a:latin typeface="Limelight"/>
              </a:rPr>
              <a:t>ESCAPE</a:t>
            </a:r>
            <a:br>
              <a:rPr lang="en-US" sz="4400" b="1" dirty="0">
                <a:solidFill>
                  <a:prstClr val="white"/>
                </a:solidFill>
              </a:rPr>
            </a:br>
            <a:r>
              <a:rPr lang="en-US" sz="4800" b="1" dirty="0">
                <a:solidFill>
                  <a:prstClr val="white"/>
                </a:solidFill>
              </a:rPr>
              <a:t>Lynching</a:t>
            </a:r>
            <a:endParaRPr lang="en-US" sz="4400" b="1" dirty="0">
              <a:solidFill>
                <a:prstClr val="white"/>
              </a:solidFill>
            </a:endParaRPr>
          </a:p>
        </p:txBody>
      </p:sp>
    </p:spTree>
  </p:cSld>
  <p:clrMapOvr>
    <a:overrideClrMapping bg1="lt1" tx1="dk1" bg2="lt2" tx2="dk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3FE630F2-E005-26F5-F054-69966994EB22}"/>
              </a:ext>
            </a:extLst>
          </p:cNvPr>
          <p:cNvSpPr/>
          <p:nvPr/>
        </p:nvSpPr>
        <p:spPr>
          <a:xfrm>
            <a:off x="152400" y="6286500"/>
            <a:ext cx="8839200" cy="461665"/>
          </a:xfrm>
          <a:prstGeom prst="rect">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a:spAutoFit/>
          </a:bodyPr>
          <a:lstStyle/>
          <a:p>
            <a:pPr eaLnBrk="1" fontAlgn="auto" hangingPunct="1">
              <a:spcBef>
                <a:spcPts val="0"/>
              </a:spcBef>
              <a:spcAft>
                <a:spcPts val="0"/>
              </a:spcAft>
              <a:defRPr/>
            </a:pPr>
            <a:r>
              <a:rPr lang="en-US" sz="2400" b="1" dirty="0">
                <a:solidFill>
                  <a:prstClr val="white"/>
                </a:solidFill>
              </a:rPr>
              <a:t>CLICK for more paintings from Jacob Lawrence’s Migration Series</a:t>
            </a:r>
          </a:p>
        </p:txBody>
      </p:sp>
      <p:pic>
        <p:nvPicPr>
          <p:cNvPr id="936965" name="Picture 2">
            <a:extLst>
              <a:ext uri="{FF2B5EF4-FFF2-40B4-BE49-F238E27FC236}">
                <a16:creationId xmlns:a16="http://schemas.microsoft.com/office/drawing/2014/main" id="{4D000E9F-B93C-37D5-D4F6-60683DAD3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 y="76200"/>
            <a:ext cx="8950325"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C735011-3AF8-716A-5BA2-CA5ECFF4B1B3}"/>
              </a:ext>
            </a:extLst>
          </p:cNvPr>
          <p:cNvSpPr txBox="1"/>
          <p:nvPr/>
        </p:nvSpPr>
        <p:spPr>
          <a:xfrm>
            <a:off x="4724400" y="3503474"/>
            <a:ext cx="3657600" cy="1754326"/>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en-US" sz="6000" dirty="0">
                <a:solidFill>
                  <a:prstClr val="white"/>
                </a:solidFill>
                <a:latin typeface="Limelight"/>
              </a:rPr>
              <a:t>ESCAPE</a:t>
            </a:r>
            <a:br>
              <a:rPr lang="en-US" sz="4400" b="1" dirty="0">
                <a:solidFill>
                  <a:prstClr val="white"/>
                </a:solidFill>
              </a:rPr>
            </a:br>
            <a:r>
              <a:rPr lang="en-US" sz="4800" b="1" dirty="0">
                <a:solidFill>
                  <a:prstClr val="white"/>
                </a:solidFill>
              </a:rPr>
              <a:t>Poverty</a:t>
            </a:r>
            <a:endParaRPr lang="en-US" sz="4400" b="1" dirty="0">
              <a:solidFill>
                <a:prstClr val="white"/>
              </a:solidFill>
            </a:endParaRPr>
          </a:p>
        </p:txBody>
      </p:sp>
      <p:sp>
        <p:nvSpPr>
          <p:cNvPr id="6" name="TextBox 5">
            <a:extLst>
              <a:ext uri="{FF2B5EF4-FFF2-40B4-BE49-F238E27FC236}">
                <a16:creationId xmlns:a16="http://schemas.microsoft.com/office/drawing/2014/main" id="{42C896F4-0696-79E8-DDD5-316298683AD6}"/>
              </a:ext>
            </a:extLst>
          </p:cNvPr>
          <p:cNvSpPr txBox="1">
            <a:spLocks noChangeArrowheads="1"/>
          </p:cNvSpPr>
          <p:nvPr/>
        </p:nvSpPr>
        <p:spPr bwMode="auto">
          <a:xfrm rot="-1199472">
            <a:off x="4889500" y="2246313"/>
            <a:ext cx="3921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spcBef>
                <a:spcPct val="0"/>
              </a:spcBef>
              <a:buFontTx/>
              <a:buNone/>
            </a:pPr>
            <a:r>
              <a:rPr lang="en-US" altLang="en-US" sz="4400" b="1">
                <a:latin typeface="Bernard MT Condensed" panose="02050806060905020404" pitchFamily="18" charset="0"/>
              </a:rPr>
              <a:t>Number 1 Reason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F7F7F"/>
            </a:gs>
            <a:gs pos="12000">
              <a:srgbClr val="7F7F7F"/>
            </a:gs>
            <a:gs pos="100000">
              <a:srgbClr val="711009"/>
            </a:gs>
          </a:gsLst>
          <a:lin ang="13500000" scaled="1"/>
        </a:gradFill>
        <a:effectLst/>
      </p:bgPr>
    </p:bg>
    <p:spTree>
      <p:nvGrpSpPr>
        <p:cNvPr id="1" name=""/>
        <p:cNvGrpSpPr/>
        <p:nvPr/>
      </p:nvGrpSpPr>
      <p:grpSpPr>
        <a:xfrm>
          <a:off x="0" y="0"/>
          <a:ext cx="0" cy="0"/>
          <a:chOff x="0" y="0"/>
          <a:chExt cx="0" cy="0"/>
        </a:xfrm>
      </p:grpSpPr>
      <p:pic>
        <p:nvPicPr>
          <p:cNvPr id="937986" name="Picture 2">
            <a:extLst>
              <a:ext uri="{FF2B5EF4-FFF2-40B4-BE49-F238E27FC236}">
                <a16:creationId xmlns:a16="http://schemas.microsoft.com/office/drawing/2014/main" id="{6FEB452E-031C-1B28-CC15-5BF41A6C8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2495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 name="Flowchart: Manual Input 2">
            <a:extLst>
              <a:ext uri="{FF2B5EF4-FFF2-40B4-BE49-F238E27FC236}">
                <a16:creationId xmlns:a16="http://schemas.microsoft.com/office/drawing/2014/main" id="{FA07DD12-B633-314A-9E52-C22E6D21D559}"/>
              </a:ext>
            </a:extLst>
          </p:cNvPr>
          <p:cNvSpPr/>
          <p:nvPr/>
        </p:nvSpPr>
        <p:spPr>
          <a:xfrm flipH="1">
            <a:off x="0" y="4838700"/>
            <a:ext cx="3429000" cy="20193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947 h 13947"/>
              <a:gd name="connsiteX1" fmla="*/ 9944 w 10000"/>
              <a:gd name="connsiteY1" fmla="*/ 0 h 13947"/>
              <a:gd name="connsiteX2" fmla="*/ 10000 w 10000"/>
              <a:gd name="connsiteY2" fmla="*/ 13947 h 13947"/>
              <a:gd name="connsiteX3" fmla="*/ 0 w 10000"/>
              <a:gd name="connsiteY3" fmla="*/ 13947 h 13947"/>
              <a:gd name="connsiteX4" fmla="*/ 0 w 10000"/>
              <a:gd name="connsiteY4" fmla="*/ 5947 h 13947"/>
              <a:gd name="connsiteX0" fmla="*/ 0 w 10000"/>
              <a:gd name="connsiteY0" fmla="*/ 7000 h 13947"/>
              <a:gd name="connsiteX1" fmla="*/ 9944 w 10000"/>
              <a:gd name="connsiteY1" fmla="*/ 0 h 13947"/>
              <a:gd name="connsiteX2" fmla="*/ 10000 w 10000"/>
              <a:gd name="connsiteY2" fmla="*/ 13947 h 13947"/>
              <a:gd name="connsiteX3" fmla="*/ 0 w 10000"/>
              <a:gd name="connsiteY3" fmla="*/ 13947 h 13947"/>
              <a:gd name="connsiteX4" fmla="*/ 0 w 10000"/>
              <a:gd name="connsiteY4" fmla="*/ 7000 h 1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947">
                <a:moveTo>
                  <a:pt x="0" y="7000"/>
                </a:moveTo>
                <a:lnTo>
                  <a:pt x="9944" y="0"/>
                </a:lnTo>
                <a:cubicBezTo>
                  <a:pt x="9963" y="4649"/>
                  <a:pt x="9981" y="9298"/>
                  <a:pt x="10000" y="13947"/>
                </a:cubicBezTo>
                <a:lnTo>
                  <a:pt x="0" y="13947"/>
                </a:lnTo>
                <a:lnTo>
                  <a:pt x="0" y="7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937988" name="Title 1">
            <a:extLst>
              <a:ext uri="{FF2B5EF4-FFF2-40B4-BE49-F238E27FC236}">
                <a16:creationId xmlns:a16="http://schemas.microsoft.com/office/drawing/2014/main" id="{B158FD61-1FE0-AD42-F86E-35DB92C1D842}"/>
              </a:ext>
            </a:extLst>
          </p:cNvPr>
          <p:cNvSpPr>
            <a:spLocks noGrp="1"/>
          </p:cNvSpPr>
          <p:nvPr>
            <p:ph type="title"/>
          </p:nvPr>
        </p:nvSpPr>
        <p:spPr>
          <a:xfrm>
            <a:off x="2438400" y="0"/>
            <a:ext cx="6172200" cy="1143000"/>
          </a:xfrm>
        </p:spPr>
        <p:txBody>
          <a:bodyPr/>
          <a:lstStyle/>
          <a:p>
            <a:pPr eaLnBrk="1" hangingPunct="1"/>
            <a:r>
              <a:rPr lang="en-US" altLang="en-US">
                <a:solidFill>
                  <a:schemeClr val="bg1"/>
                </a:solidFill>
              </a:rPr>
              <a:t>Black % of Population </a:t>
            </a:r>
          </a:p>
        </p:txBody>
      </p:sp>
      <p:sp>
        <p:nvSpPr>
          <p:cNvPr id="937989" name="Rectangle 3">
            <a:extLst>
              <a:ext uri="{FF2B5EF4-FFF2-40B4-BE49-F238E27FC236}">
                <a16:creationId xmlns:a16="http://schemas.microsoft.com/office/drawing/2014/main" id="{8A10EB2F-791E-4FFA-0191-E6A8D95BDB7B}"/>
              </a:ext>
            </a:extLst>
          </p:cNvPr>
          <p:cNvSpPr>
            <a:spLocks noChangeArrowheads="1"/>
          </p:cNvSpPr>
          <p:nvPr/>
        </p:nvSpPr>
        <p:spPr bwMode="auto">
          <a:xfrm>
            <a:off x="6453188" y="685800"/>
            <a:ext cx="16240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eaLnBrk="1" hangingPunct="1">
              <a:spcBef>
                <a:spcPct val="0"/>
              </a:spcBef>
              <a:buFontTx/>
              <a:buNone/>
            </a:pPr>
            <a:r>
              <a:rPr lang="en-US" altLang="en-US" sz="5400" b="1">
                <a:solidFill>
                  <a:srgbClr val="FFFFFF"/>
                </a:solidFill>
              </a:rPr>
              <a:t>1900</a:t>
            </a:r>
            <a:endParaRPr lang="en-US" altLang="en-US" sz="5400" b="1">
              <a:solidFill>
                <a:srgbClr val="000000"/>
              </a:solidFill>
            </a:endParaRPr>
          </a:p>
        </p:txBody>
      </p:sp>
      <p:sp>
        <p:nvSpPr>
          <p:cNvPr id="937990" name="Rectangle 4">
            <a:extLst>
              <a:ext uri="{FF2B5EF4-FFF2-40B4-BE49-F238E27FC236}">
                <a16:creationId xmlns:a16="http://schemas.microsoft.com/office/drawing/2014/main" id="{BF4F7E02-E3F4-71B2-40FC-17AA337BF1DC}"/>
              </a:ext>
            </a:extLst>
          </p:cNvPr>
          <p:cNvSpPr>
            <a:spLocks noChangeArrowheads="1"/>
          </p:cNvSpPr>
          <p:nvPr/>
        </p:nvSpPr>
        <p:spPr bwMode="auto">
          <a:xfrm>
            <a:off x="152400" y="5027613"/>
            <a:ext cx="2895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eaLnBrk="1" hangingPunct="1">
              <a:spcBef>
                <a:spcPct val="0"/>
              </a:spcBef>
              <a:buFontTx/>
              <a:buNone/>
            </a:pPr>
            <a:r>
              <a:rPr lang="en-US" altLang="en-US" sz="1800" b="1">
                <a:solidFill>
                  <a:srgbClr val="FFFFFF"/>
                </a:solidFill>
              </a:rPr>
              <a:t>Black = 35.00+%</a:t>
            </a:r>
            <a:br>
              <a:rPr lang="en-US" altLang="en-US" sz="1800" b="1">
                <a:solidFill>
                  <a:srgbClr val="FFFFFF"/>
                </a:solidFill>
              </a:rPr>
            </a:br>
            <a:r>
              <a:rPr lang="en-US" altLang="en-US" sz="1800" b="1">
                <a:solidFill>
                  <a:srgbClr val="FFFFFF"/>
                </a:solidFill>
              </a:rPr>
              <a:t>Brown = 20.00-34.99%</a:t>
            </a:r>
            <a:br>
              <a:rPr lang="en-US" altLang="en-US" sz="1800" b="1">
                <a:solidFill>
                  <a:srgbClr val="FFFFFF"/>
                </a:solidFill>
              </a:rPr>
            </a:br>
            <a:r>
              <a:rPr lang="en-US" altLang="en-US" sz="1800" b="1">
                <a:solidFill>
                  <a:srgbClr val="FFFFFF"/>
                </a:solidFill>
              </a:rPr>
              <a:t>Red = 10.00-19.99%</a:t>
            </a:r>
            <a:br>
              <a:rPr lang="en-US" altLang="en-US" sz="1800" b="1">
                <a:solidFill>
                  <a:srgbClr val="FFFFFF"/>
                </a:solidFill>
              </a:rPr>
            </a:br>
            <a:r>
              <a:rPr lang="en-US" altLang="en-US" sz="1800" b="1">
                <a:solidFill>
                  <a:srgbClr val="FFFFFF"/>
                </a:solidFill>
              </a:rPr>
              <a:t>Orange = 5.00-9.99%</a:t>
            </a:r>
            <a:br>
              <a:rPr lang="en-US" altLang="en-US" sz="1800" b="1">
                <a:solidFill>
                  <a:srgbClr val="FFFFFF"/>
                </a:solidFill>
              </a:rPr>
            </a:br>
            <a:r>
              <a:rPr lang="en-US" altLang="en-US" sz="1800" b="1">
                <a:solidFill>
                  <a:srgbClr val="FFFFFF"/>
                </a:solidFill>
              </a:rPr>
              <a:t>Light orange = 1.00-4.99%</a:t>
            </a:r>
            <a:br>
              <a:rPr lang="en-US" altLang="en-US" sz="1800" b="1">
                <a:solidFill>
                  <a:srgbClr val="FFFFFF"/>
                </a:solidFill>
              </a:rPr>
            </a:br>
            <a:r>
              <a:rPr lang="en-US" altLang="en-US" sz="1800" b="1">
                <a:solidFill>
                  <a:srgbClr val="FFFFFF"/>
                </a:solidFill>
              </a:rPr>
              <a:t>Gray = 0.99% or less</a:t>
            </a:r>
          </a:p>
        </p:txBody>
      </p:sp>
    </p:spTree>
  </p:cSld>
  <p:clrMapOvr>
    <a:overrideClrMapping bg1="lt1" tx1="dk1" bg2="lt2" tx2="dk2" accent1="accent1" accent2="accent2" accent3="accent3" accent4="accent4" accent5="accent5" accent6="accent6" hlink="hlink" folHlink="folHlink"/>
  </p:clrMapOvr>
</p:sld>
</file>

<file path=ppt/slides/slide2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F7F7F"/>
            </a:gs>
            <a:gs pos="12000">
              <a:srgbClr val="7F7F7F"/>
            </a:gs>
            <a:gs pos="100000">
              <a:srgbClr val="711009"/>
            </a:gs>
          </a:gsLst>
          <a:lin ang="13500000" scaled="1"/>
        </a:gradFill>
        <a:effectLst/>
      </p:bgPr>
    </p:bg>
    <p:spTree>
      <p:nvGrpSpPr>
        <p:cNvPr id="1" name=""/>
        <p:cNvGrpSpPr/>
        <p:nvPr/>
      </p:nvGrpSpPr>
      <p:grpSpPr>
        <a:xfrm>
          <a:off x="0" y="0"/>
          <a:ext cx="0" cy="0"/>
          <a:chOff x="0" y="0"/>
          <a:chExt cx="0" cy="0"/>
        </a:xfrm>
      </p:grpSpPr>
      <p:pic>
        <p:nvPicPr>
          <p:cNvPr id="939010" name="Picture 2">
            <a:extLst>
              <a:ext uri="{FF2B5EF4-FFF2-40B4-BE49-F238E27FC236}">
                <a16:creationId xmlns:a16="http://schemas.microsoft.com/office/drawing/2014/main" id="{BC1CF2F7-E16A-D90B-52EF-BDC739502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44500"/>
            <a:ext cx="92964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 name="Flowchart: Manual Input 2">
            <a:extLst>
              <a:ext uri="{FF2B5EF4-FFF2-40B4-BE49-F238E27FC236}">
                <a16:creationId xmlns:a16="http://schemas.microsoft.com/office/drawing/2014/main" id="{F9203CED-E458-3D7B-44B5-6ABECACBDFF0}"/>
              </a:ext>
            </a:extLst>
          </p:cNvPr>
          <p:cNvSpPr/>
          <p:nvPr/>
        </p:nvSpPr>
        <p:spPr>
          <a:xfrm flipH="1">
            <a:off x="0" y="4838700"/>
            <a:ext cx="3429000" cy="20193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947 h 13947"/>
              <a:gd name="connsiteX1" fmla="*/ 9944 w 10000"/>
              <a:gd name="connsiteY1" fmla="*/ 0 h 13947"/>
              <a:gd name="connsiteX2" fmla="*/ 10000 w 10000"/>
              <a:gd name="connsiteY2" fmla="*/ 13947 h 13947"/>
              <a:gd name="connsiteX3" fmla="*/ 0 w 10000"/>
              <a:gd name="connsiteY3" fmla="*/ 13947 h 13947"/>
              <a:gd name="connsiteX4" fmla="*/ 0 w 10000"/>
              <a:gd name="connsiteY4" fmla="*/ 5947 h 13947"/>
              <a:gd name="connsiteX0" fmla="*/ 0 w 10000"/>
              <a:gd name="connsiteY0" fmla="*/ 7000 h 13947"/>
              <a:gd name="connsiteX1" fmla="*/ 9944 w 10000"/>
              <a:gd name="connsiteY1" fmla="*/ 0 h 13947"/>
              <a:gd name="connsiteX2" fmla="*/ 10000 w 10000"/>
              <a:gd name="connsiteY2" fmla="*/ 13947 h 13947"/>
              <a:gd name="connsiteX3" fmla="*/ 0 w 10000"/>
              <a:gd name="connsiteY3" fmla="*/ 13947 h 13947"/>
              <a:gd name="connsiteX4" fmla="*/ 0 w 10000"/>
              <a:gd name="connsiteY4" fmla="*/ 7000 h 1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947">
                <a:moveTo>
                  <a:pt x="0" y="7000"/>
                </a:moveTo>
                <a:lnTo>
                  <a:pt x="9944" y="0"/>
                </a:lnTo>
                <a:cubicBezTo>
                  <a:pt x="9963" y="4649"/>
                  <a:pt x="9981" y="9298"/>
                  <a:pt x="10000" y="13947"/>
                </a:cubicBezTo>
                <a:lnTo>
                  <a:pt x="0" y="13947"/>
                </a:lnTo>
                <a:lnTo>
                  <a:pt x="0" y="7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939012" name="Title 1">
            <a:extLst>
              <a:ext uri="{FF2B5EF4-FFF2-40B4-BE49-F238E27FC236}">
                <a16:creationId xmlns:a16="http://schemas.microsoft.com/office/drawing/2014/main" id="{2E781E95-F976-F278-462F-4685F9BDCCB5}"/>
              </a:ext>
            </a:extLst>
          </p:cNvPr>
          <p:cNvSpPr>
            <a:spLocks noGrp="1"/>
          </p:cNvSpPr>
          <p:nvPr>
            <p:ph type="title"/>
          </p:nvPr>
        </p:nvSpPr>
        <p:spPr>
          <a:xfrm>
            <a:off x="2438400" y="0"/>
            <a:ext cx="6172200" cy="1143000"/>
          </a:xfrm>
        </p:spPr>
        <p:txBody>
          <a:bodyPr/>
          <a:lstStyle/>
          <a:p>
            <a:pPr eaLnBrk="1" hangingPunct="1"/>
            <a:r>
              <a:rPr lang="en-US" altLang="en-US">
                <a:solidFill>
                  <a:schemeClr val="bg1"/>
                </a:solidFill>
              </a:rPr>
              <a:t>Black % of Population </a:t>
            </a:r>
          </a:p>
        </p:txBody>
      </p:sp>
      <p:sp>
        <p:nvSpPr>
          <p:cNvPr id="939013" name="Rectangle 3">
            <a:extLst>
              <a:ext uri="{FF2B5EF4-FFF2-40B4-BE49-F238E27FC236}">
                <a16:creationId xmlns:a16="http://schemas.microsoft.com/office/drawing/2014/main" id="{E497E846-3063-1546-D1CE-76AA82E9ACD9}"/>
              </a:ext>
            </a:extLst>
          </p:cNvPr>
          <p:cNvSpPr>
            <a:spLocks noChangeArrowheads="1"/>
          </p:cNvSpPr>
          <p:nvPr/>
        </p:nvSpPr>
        <p:spPr bwMode="auto">
          <a:xfrm>
            <a:off x="6453188" y="685800"/>
            <a:ext cx="1647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eaLnBrk="1" hangingPunct="1">
              <a:spcBef>
                <a:spcPct val="0"/>
              </a:spcBef>
              <a:buFontTx/>
              <a:buNone/>
            </a:pPr>
            <a:r>
              <a:rPr lang="en-US" altLang="en-US" sz="5400" b="1">
                <a:solidFill>
                  <a:srgbClr val="FFFFFF"/>
                </a:solidFill>
              </a:rPr>
              <a:t>1990</a:t>
            </a:r>
            <a:endParaRPr lang="en-US" altLang="en-US" sz="5400" b="1">
              <a:solidFill>
                <a:srgbClr val="000000"/>
              </a:solidFill>
            </a:endParaRPr>
          </a:p>
        </p:txBody>
      </p:sp>
      <p:sp>
        <p:nvSpPr>
          <p:cNvPr id="939014" name="Rectangle 6">
            <a:extLst>
              <a:ext uri="{FF2B5EF4-FFF2-40B4-BE49-F238E27FC236}">
                <a16:creationId xmlns:a16="http://schemas.microsoft.com/office/drawing/2014/main" id="{136781E8-2ACB-7BC5-478A-8D47FA013BA1}"/>
              </a:ext>
            </a:extLst>
          </p:cNvPr>
          <p:cNvSpPr>
            <a:spLocks noChangeArrowheads="1"/>
          </p:cNvSpPr>
          <p:nvPr/>
        </p:nvSpPr>
        <p:spPr bwMode="auto">
          <a:xfrm>
            <a:off x="152400" y="5027613"/>
            <a:ext cx="2895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eaLnBrk="1" hangingPunct="1">
              <a:spcBef>
                <a:spcPct val="0"/>
              </a:spcBef>
              <a:buFontTx/>
              <a:buNone/>
            </a:pPr>
            <a:r>
              <a:rPr lang="en-US" altLang="en-US" sz="1800" b="1">
                <a:solidFill>
                  <a:srgbClr val="FFFFFF"/>
                </a:solidFill>
              </a:rPr>
              <a:t>Black = 35.00+%</a:t>
            </a:r>
            <a:br>
              <a:rPr lang="en-US" altLang="en-US" sz="1800" b="1">
                <a:solidFill>
                  <a:srgbClr val="FFFFFF"/>
                </a:solidFill>
              </a:rPr>
            </a:br>
            <a:r>
              <a:rPr lang="en-US" altLang="en-US" sz="1800" b="1">
                <a:solidFill>
                  <a:srgbClr val="FFFFFF"/>
                </a:solidFill>
              </a:rPr>
              <a:t>Brown = 20.00-34.99%</a:t>
            </a:r>
            <a:br>
              <a:rPr lang="en-US" altLang="en-US" sz="1800" b="1">
                <a:solidFill>
                  <a:srgbClr val="FFFFFF"/>
                </a:solidFill>
              </a:rPr>
            </a:br>
            <a:r>
              <a:rPr lang="en-US" altLang="en-US" sz="1800" b="1">
                <a:solidFill>
                  <a:srgbClr val="FFFFFF"/>
                </a:solidFill>
              </a:rPr>
              <a:t>Red = 10.00-19.99%</a:t>
            </a:r>
            <a:br>
              <a:rPr lang="en-US" altLang="en-US" sz="1800" b="1">
                <a:solidFill>
                  <a:srgbClr val="FFFFFF"/>
                </a:solidFill>
              </a:rPr>
            </a:br>
            <a:r>
              <a:rPr lang="en-US" altLang="en-US" sz="1800" b="1">
                <a:solidFill>
                  <a:srgbClr val="FFFFFF"/>
                </a:solidFill>
              </a:rPr>
              <a:t>Orange = 5.00-9.99%</a:t>
            </a:r>
            <a:br>
              <a:rPr lang="en-US" altLang="en-US" sz="1800" b="1">
                <a:solidFill>
                  <a:srgbClr val="FFFFFF"/>
                </a:solidFill>
              </a:rPr>
            </a:br>
            <a:r>
              <a:rPr lang="en-US" altLang="en-US" sz="1800" b="1">
                <a:solidFill>
                  <a:srgbClr val="FFFFFF"/>
                </a:solidFill>
              </a:rPr>
              <a:t>Light orange = 1.00-4.99%</a:t>
            </a:r>
            <a:br>
              <a:rPr lang="en-US" altLang="en-US" sz="1800" b="1">
                <a:solidFill>
                  <a:srgbClr val="FFFFFF"/>
                </a:solidFill>
              </a:rPr>
            </a:br>
            <a:r>
              <a:rPr lang="en-US" altLang="en-US" sz="1800" b="1">
                <a:solidFill>
                  <a:srgbClr val="FFFFFF"/>
                </a:solidFill>
              </a:rPr>
              <a:t>Gray = 0.99% or less</a:t>
            </a:r>
          </a:p>
        </p:txBody>
      </p:sp>
    </p:spTree>
  </p:cSld>
  <p:clrMapOvr>
    <a:overrideClrMapping bg1="lt1" tx1="dk1" bg2="lt2" tx2="dk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pic>
        <p:nvPicPr>
          <p:cNvPr id="940034" name="Picture 2">
            <a:extLst>
              <a:ext uri="{FF2B5EF4-FFF2-40B4-BE49-F238E27FC236}">
                <a16:creationId xmlns:a16="http://schemas.microsoft.com/office/drawing/2014/main" id="{73412C28-45EA-0002-3B35-3D7D8F53C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839200"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0035" name="Title 1">
            <a:extLst>
              <a:ext uri="{FF2B5EF4-FFF2-40B4-BE49-F238E27FC236}">
                <a16:creationId xmlns:a16="http://schemas.microsoft.com/office/drawing/2014/main" id="{2A998C97-E65D-18FA-0675-B22CAA7DA083}"/>
              </a:ext>
            </a:extLst>
          </p:cNvPr>
          <p:cNvSpPr>
            <a:spLocks noGrp="1"/>
          </p:cNvSpPr>
          <p:nvPr>
            <p:ph type="title"/>
          </p:nvPr>
        </p:nvSpPr>
        <p:spPr>
          <a:xfrm>
            <a:off x="381000" y="685800"/>
            <a:ext cx="4572000" cy="914400"/>
          </a:xfrm>
        </p:spPr>
        <p:txBody>
          <a:bodyPr/>
          <a:lstStyle/>
          <a:p>
            <a:pPr eaLnBrk="1" hangingPunct="1"/>
            <a:r>
              <a:rPr lang="en-US" altLang="en-US" sz="6000">
                <a:solidFill>
                  <a:schemeClr val="bg1"/>
                </a:solidFill>
              </a:rPr>
              <a:t>Race Riots</a:t>
            </a:r>
          </a:p>
        </p:txBody>
      </p:sp>
      <p:sp>
        <p:nvSpPr>
          <p:cNvPr id="3" name="Rectangle 2">
            <a:hlinkClick r:id="rId4"/>
            <a:extLst>
              <a:ext uri="{FF2B5EF4-FFF2-40B4-BE49-F238E27FC236}">
                <a16:creationId xmlns:a16="http://schemas.microsoft.com/office/drawing/2014/main" id="{D0360BC9-D763-B3FE-1600-42B4D9C679A9}"/>
              </a:ext>
            </a:extLst>
          </p:cNvPr>
          <p:cNvSpPr/>
          <p:nvPr/>
        </p:nvSpPr>
        <p:spPr>
          <a:xfrm>
            <a:off x="152400" y="6286500"/>
            <a:ext cx="8839200" cy="461665"/>
          </a:xfrm>
          <a:prstGeom prst="rect">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a:spAutoFit/>
          </a:bodyPr>
          <a:lstStyle/>
          <a:p>
            <a:pPr eaLnBrk="1" fontAlgn="auto" hangingPunct="1">
              <a:spcBef>
                <a:spcPts val="0"/>
              </a:spcBef>
              <a:spcAft>
                <a:spcPts val="0"/>
              </a:spcAft>
              <a:defRPr/>
            </a:pPr>
            <a:r>
              <a:rPr lang="en-US" sz="2400" b="1" dirty="0">
                <a:solidFill>
                  <a:prstClr val="white"/>
                </a:solidFill>
              </a:rPr>
              <a:t>CLICK for more paintings from Jacob Lawrence’s Migration Series</a:t>
            </a:r>
          </a:p>
        </p:txBody>
      </p:sp>
      <p:sp>
        <p:nvSpPr>
          <p:cNvPr id="6" name="TextBox 5">
            <a:extLst>
              <a:ext uri="{FF2B5EF4-FFF2-40B4-BE49-F238E27FC236}">
                <a16:creationId xmlns:a16="http://schemas.microsoft.com/office/drawing/2014/main" id="{735BA205-9451-3076-24DA-A4C0CDA860E4}"/>
              </a:ext>
            </a:extLst>
          </p:cNvPr>
          <p:cNvSpPr txBox="1"/>
          <p:nvPr/>
        </p:nvSpPr>
        <p:spPr>
          <a:xfrm>
            <a:off x="4114800" y="4514671"/>
            <a:ext cx="4495800" cy="1200329"/>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spAutoFit/>
          </a:bodyPr>
          <a:lstStyle/>
          <a:p>
            <a:pPr eaLnBrk="1" fontAlgn="auto" hangingPunct="1">
              <a:spcBef>
                <a:spcPts val="0"/>
              </a:spcBef>
              <a:spcAft>
                <a:spcPts val="0"/>
              </a:spcAft>
              <a:tabLst>
                <a:tab pos="2857500" algn="l"/>
              </a:tabLst>
              <a:defRPr/>
            </a:pPr>
            <a:r>
              <a:rPr lang="en-US" sz="3600" b="1" dirty="0">
                <a:solidFill>
                  <a:prstClr val="white"/>
                </a:solidFill>
              </a:rPr>
              <a:t>East St. Louis 	(1917)</a:t>
            </a:r>
          </a:p>
          <a:p>
            <a:pPr eaLnBrk="1" fontAlgn="auto" hangingPunct="1">
              <a:spcBef>
                <a:spcPts val="0"/>
              </a:spcBef>
              <a:spcAft>
                <a:spcPts val="0"/>
              </a:spcAft>
              <a:tabLst>
                <a:tab pos="2857500" algn="l"/>
              </a:tabLst>
              <a:defRPr/>
            </a:pPr>
            <a:r>
              <a:rPr lang="en-US" sz="3600" b="1" dirty="0">
                <a:solidFill>
                  <a:prstClr val="white"/>
                </a:solidFill>
              </a:rPr>
              <a:t>Chicago 	(1919)</a:t>
            </a:r>
            <a:endParaRPr lang="en-US" b="1" dirty="0">
              <a:solidFill>
                <a:prstClr val="white"/>
              </a:solidFill>
            </a:endParaRPr>
          </a:p>
        </p:txBody>
      </p:sp>
    </p:spTree>
  </p:cSld>
  <p:clrMapOvr>
    <a:overrideClrMapping bg1="lt1" tx1="dk1" bg2="lt2" tx2="dk2" accent1="accent1" accent2="accent2" accent3="accent3" accent4="accent4" accent5="accent5" accent6="accent6" hlink="hlink" folHlink="folHlink"/>
  </p:clrMapOvr>
</p:sld>
</file>

<file path=ppt/slides/slide2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grpSp>
        <p:nvGrpSpPr>
          <p:cNvPr id="941058" name="Group 4">
            <a:extLst>
              <a:ext uri="{FF2B5EF4-FFF2-40B4-BE49-F238E27FC236}">
                <a16:creationId xmlns:a16="http://schemas.microsoft.com/office/drawing/2014/main" id="{7CA50120-5A6F-D7FA-BBBA-E9DCAA55D5B8}"/>
              </a:ext>
            </a:extLst>
          </p:cNvPr>
          <p:cNvGrpSpPr>
            <a:grpSpLocks/>
          </p:cNvGrpSpPr>
          <p:nvPr/>
        </p:nvGrpSpPr>
        <p:grpSpPr bwMode="auto">
          <a:xfrm>
            <a:off x="3352800" y="0"/>
            <a:ext cx="5683250" cy="6858000"/>
            <a:chOff x="1524000" y="0"/>
            <a:chExt cx="5683124" cy="6858000"/>
          </a:xfrm>
        </p:grpSpPr>
        <p:pic>
          <p:nvPicPr>
            <p:cNvPr id="108546" name="Picture 2" descr="File:East-st-louis-massacre-cartoon.jpg">
              <a:extLst>
                <a:ext uri="{FF2B5EF4-FFF2-40B4-BE49-F238E27FC236}">
                  <a16:creationId xmlns:a16="http://schemas.microsoft.com/office/drawing/2014/main" id="{29E544D9-901A-3BDA-F5FA-3A97E61C1CD5}"/>
                </a:ext>
              </a:extLst>
            </p:cNvPr>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1524000" y="0"/>
              <a:ext cx="5683124" cy="6858000"/>
            </a:xfrm>
            <a:prstGeom prst="rect">
              <a:avLst/>
            </a:prstGeom>
            <a:noFill/>
          </p:spPr>
        </p:pic>
        <p:sp>
          <p:nvSpPr>
            <p:cNvPr id="941064" name="TextBox 3">
              <a:extLst>
                <a:ext uri="{FF2B5EF4-FFF2-40B4-BE49-F238E27FC236}">
                  <a16:creationId xmlns:a16="http://schemas.microsoft.com/office/drawing/2014/main" id="{DEAD7645-DBB7-6E5B-CB1D-BA804540E27C}"/>
                </a:ext>
              </a:extLst>
            </p:cNvPr>
            <p:cNvSpPr txBox="1">
              <a:spLocks noChangeArrowheads="1"/>
            </p:cNvSpPr>
            <p:nvPr/>
          </p:nvSpPr>
          <p:spPr bwMode="auto">
            <a:xfrm rot="-1418385">
              <a:off x="5667956" y="5339132"/>
              <a:ext cx="1365466"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en-US" sz="1400" b="1">
                  <a:solidFill>
                    <a:srgbClr val="000000"/>
                  </a:solidFill>
                </a:rPr>
                <a:t>The World must be made safe for DEMOCRACY</a:t>
              </a:r>
            </a:p>
          </p:txBody>
        </p:sp>
      </p:grpSp>
      <p:sp>
        <p:nvSpPr>
          <p:cNvPr id="941059" name="Rectangle 5">
            <a:extLst>
              <a:ext uri="{FF2B5EF4-FFF2-40B4-BE49-F238E27FC236}">
                <a16:creationId xmlns:a16="http://schemas.microsoft.com/office/drawing/2014/main" id="{E2E44387-D03F-DE80-3B91-ED0E564F6160}"/>
              </a:ext>
            </a:extLst>
          </p:cNvPr>
          <p:cNvSpPr>
            <a:spLocks noChangeArrowheads="1"/>
          </p:cNvSpPr>
          <p:nvPr/>
        </p:nvSpPr>
        <p:spPr bwMode="auto">
          <a:xfrm>
            <a:off x="3476625" y="152400"/>
            <a:ext cx="3886200" cy="230822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eaLnBrk="1" hangingPunct="1">
              <a:spcBef>
                <a:spcPct val="0"/>
              </a:spcBef>
              <a:buFontTx/>
              <a:buNone/>
            </a:pPr>
            <a:r>
              <a:rPr lang="en-US" altLang="en-US" sz="3600" b="1">
                <a:solidFill>
                  <a:srgbClr val="000000"/>
                </a:solidFill>
              </a:rPr>
              <a:t>"Mr. President, why not make </a:t>
            </a:r>
            <a:r>
              <a:rPr lang="en-US" altLang="en-US" sz="3600" b="1" i="1">
                <a:solidFill>
                  <a:srgbClr val="000000"/>
                </a:solidFill>
              </a:rPr>
              <a:t>America</a:t>
            </a:r>
            <a:r>
              <a:rPr lang="en-US" altLang="en-US" sz="3600" b="1">
                <a:solidFill>
                  <a:srgbClr val="000000"/>
                </a:solidFill>
              </a:rPr>
              <a:t> safe for democracy?"</a:t>
            </a:r>
          </a:p>
        </p:txBody>
      </p:sp>
      <p:sp>
        <p:nvSpPr>
          <p:cNvPr id="941060" name="TextBox 6">
            <a:extLst>
              <a:ext uri="{FF2B5EF4-FFF2-40B4-BE49-F238E27FC236}">
                <a16:creationId xmlns:a16="http://schemas.microsoft.com/office/drawing/2014/main" id="{C96CA36E-0859-C82C-7BA0-0B82FBE735A1}"/>
              </a:ext>
            </a:extLst>
          </p:cNvPr>
          <p:cNvSpPr txBox="1">
            <a:spLocks noChangeArrowheads="1"/>
          </p:cNvSpPr>
          <p:nvPr/>
        </p:nvSpPr>
        <p:spPr bwMode="auto">
          <a:xfrm>
            <a:off x="20638" y="0"/>
            <a:ext cx="33321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spcBef>
                <a:spcPct val="0"/>
              </a:spcBef>
              <a:buFontTx/>
              <a:buNone/>
            </a:pPr>
            <a:r>
              <a:rPr lang="en-US" altLang="en-US" sz="1800" b="1">
                <a:solidFill>
                  <a:schemeClr val="bg1"/>
                </a:solidFill>
                <a:latin typeface="Arial" panose="020B0604020202020204" pitchFamily="34" charset="0"/>
              </a:rPr>
              <a:t>Increased completion</a:t>
            </a:r>
          </a:p>
          <a:p>
            <a:pPr>
              <a:spcBef>
                <a:spcPct val="0"/>
              </a:spcBef>
              <a:buFontTx/>
              <a:buNone/>
            </a:pPr>
            <a:r>
              <a:rPr lang="en-US" altLang="en-US" sz="1800" b="1">
                <a:solidFill>
                  <a:schemeClr val="bg1"/>
                </a:solidFill>
                <a:latin typeface="Arial" panose="020B0604020202020204" pitchFamily="34" charset="0"/>
              </a:rPr>
              <a:t>for jobs, housing and other resources led to racial tensions.  This spilled over into race riots.</a:t>
            </a:r>
          </a:p>
        </p:txBody>
      </p:sp>
      <p:pic>
        <p:nvPicPr>
          <p:cNvPr id="941061" name="Picture 1">
            <a:extLst>
              <a:ext uri="{FF2B5EF4-FFF2-40B4-BE49-F238E27FC236}">
                <a16:creationId xmlns:a16="http://schemas.microsoft.com/office/drawing/2014/main" id="{A5E49DB0-224A-0BDC-476C-B0BAAFF3EA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475" y="1949450"/>
            <a:ext cx="31242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1062" name="TextBox 7">
            <a:extLst>
              <a:ext uri="{FF2B5EF4-FFF2-40B4-BE49-F238E27FC236}">
                <a16:creationId xmlns:a16="http://schemas.microsoft.com/office/drawing/2014/main" id="{BA4BC6CF-A4A6-FB14-F893-F829C1023E49}"/>
              </a:ext>
            </a:extLst>
          </p:cNvPr>
          <p:cNvSpPr txBox="1">
            <a:spLocks noChangeArrowheads="1"/>
          </p:cNvSpPr>
          <p:nvPr/>
        </p:nvSpPr>
        <p:spPr bwMode="auto">
          <a:xfrm>
            <a:off x="25400" y="3429000"/>
            <a:ext cx="33305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spcBef>
                <a:spcPct val="0"/>
              </a:spcBef>
              <a:buFontTx/>
              <a:buNone/>
            </a:pPr>
            <a:r>
              <a:rPr lang="en-US" altLang="en-US" sz="1800" b="1">
                <a:solidFill>
                  <a:schemeClr val="bg1"/>
                </a:solidFill>
                <a:latin typeface="Arial" panose="020B0604020202020204" pitchFamily="34" charset="0"/>
              </a:rPr>
              <a:t>Urban League was set up to</a:t>
            </a:r>
          </a:p>
          <a:p>
            <a:pPr>
              <a:spcBef>
                <a:spcPct val="0"/>
              </a:spcBef>
              <a:buFontTx/>
              <a:buNone/>
            </a:pPr>
            <a:r>
              <a:rPr lang="en-US" altLang="en-US" sz="1800" b="1">
                <a:solidFill>
                  <a:schemeClr val="bg1"/>
                </a:solidFill>
                <a:latin typeface="Arial" panose="020B0604020202020204" pitchFamily="34" charset="0"/>
              </a:rPr>
              <a:t>aid African Americans moving from the south into the urban centers of the north with housing, food, clothing, etc.  To ease the transition from rural life into urban life.</a:t>
            </a:r>
          </a:p>
        </p:txBody>
      </p:sp>
    </p:spTree>
  </p:cSld>
  <p:clrMapOvr>
    <a:overrideClrMapping bg1="lt1" tx1="dk1" bg2="lt2" tx2="dk2" accent1="accent1" accent2="accent2" accent3="accent3" accent4="accent4" accent5="accent5" accent6="accent6" hlink="hlink" folHlink="folHlink"/>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2" name="Picture 3">
            <a:extLst>
              <a:ext uri="{FF2B5EF4-FFF2-40B4-BE49-F238E27FC236}">
                <a16:creationId xmlns:a16="http://schemas.microsoft.com/office/drawing/2014/main" id="{F27D2091-A141-B975-2FDE-DF2F271EF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344" t="32292" r="9375" b="15625"/>
          <a:stretch>
            <a:fillRect/>
          </a:stretch>
        </p:blipFill>
        <p:spPr bwMode="auto">
          <a:xfrm>
            <a:off x="0" y="1524000"/>
            <a:ext cx="52276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083" name="Line 4">
            <a:extLst>
              <a:ext uri="{FF2B5EF4-FFF2-40B4-BE49-F238E27FC236}">
                <a16:creationId xmlns:a16="http://schemas.microsoft.com/office/drawing/2014/main" id="{799406F0-C7FF-E98E-D90C-453C95FD407B}"/>
              </a:ext>
            </a:extLst>
          </p:cNvPr>
          <p:cNvSpPr>
            <a:spLocks noChangeShapeType="1"/>
          </p:cNvSpPr>
          <p:nvPr/>
        </p:nvSpPr>
        <p:spPr bwMode="auto">
          <a:xfrm flipV="1">
            <a:off x="4800600" y="2546350"/>
            <a:ext cx="1524000" cy="1524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942084" name="Line 5">
            <a:extLst>
              <a:ext uri="{FF2B5EF4-FFF2-40B4-BE49-F238E27FC236}">
                <a16:creationId xmlns:a16="http://schemas.microsoft.com/office/drawing/2014/main" id="{FD048AFD-FA7B-EDC1-0C13-9D750CFD8290}"/>
              </a:ext>
            </a:extLst>
          </p:cNvPr>
          <p:cNvSpPr>
            <a:spLocks noChangeShapeType="1"/>
          </p:cNvSpPr>
          <p:nvPr/>
        </p:nvSpPr>
        <p:spPr bwMode="auto">
          <a:xfrm flipV="1">
            <a:off x="4876800" y="1676400"/>
            <a:ext cx="533400" cy="8382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pic>
        <p:nvPicPr>
          <p:cNvPr id="942085" name="Picture 6">
            <a:hlinkClick r:id="rId3"/>
            <a:extLst>
              <a:ext uri="{FF2B5EF4-FFF2-40B4-BE49-F238E27FC236}">
                <a16:creationId xmlns:a16="http://schemas.microsoft.com/office/drawing/2014/main" id="{6069C69C-A714-E2E3-647E-1CE92AA2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943225"/>
            <a:ext cx="4114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42B3D219-0391-47DF-972E-6474D99AEF8C}"/>
              </a:ext>
            </a:extLst>
          </p:cNvPr>
          <p:cNvSpPr txBox="1">
            <a:spLocks noChangeArrowheads="1"/>
          </p:cNvSpPr>
          <p:nvPr/>
        </p:nvSpPr>
        <p:spPr>
          <a:xfrm>
            <a:off x="0" y="0"/>
            <a:ext cx="9144000" cy="685800"/>
          </a:xfrm>
          <a:prstGeom prst="rect">
            <a:avLst/>
          </a:prstGeom>
        </p:spPr>
        <p:txBody>
          <a:bodyPr/>
          <a:lstStyle/>
          <a:p>
            <a:pPr algn="ctr" eaLnBrk="1" hangingPunct="1">
              <a:defRPr/>
            </a:pPr>
            <a:r>
              <a:rPr lang="en-US" sz="4000" b="1" u="sng"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THE 20s: URBAN MIGRATION</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3106" name="Picture 2">
            <a:extLst>
              <a:ext uri="{FF2B5EF4-FFF2-40B4-BE49-F238E27FC236}">
                <a16:creationId xmlns:a16="http://schemas.microsoft.com/office/drawing/2014/main" id="{47339F78-488D-5EAD-421C-126C25DA0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638"/>
            <a:ext cx="85344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3107" name="Title 1">
            <a:extLst>
              <a:ext uri="{FF2B5EF4-FFF2-40B4-BE49-F238E27FC236}">
                <a16:creationId xmlns:a16="http://schemas.microsoft.com/office/drawing/2014/main" id="{6E056C29-DDB5-582C-E712-AC26E16CFDA4}"/>
              </a:ext>
            </a:extLst>
          </p:cNvPr>
          <p:cNvSpPr>
            <a:spLocks noGrp="1"/>
          </p:cNvSpPr>
          <p:nvPr>
            <p:ph type="title"/>
          </p:nvPr>
        </p:nvSpPr>
        <p:spPr>
          <a:xfrm>
            <a:off x="0" y="5638800"/>
            <a:ext cx="9144000" cy="914400"/>
          </a:xfrm>
        </p:spPr>
        <p:txBody>
          <a:bodyPr anchor="t"/>
          <a:lstStyle/>
          <a:p>
            <a:pPr eaLnBrk="1" hangingPunct="1"/>
            <a:r>
              <a:rPr lang="en-US" altLang="en-US" sz="4800" b="1"/>
              <a:t>Chicago Race Riot </a:t>
            </a:r>
            <a:r>
              <a:rPr lang="en-US" altLang="en-US" sz="4000" b="1"/>
              <a:t>(1919)</a:t>
            </a:r>
            <a:endParaRPr lang="en-US" altLang="en-US" b="1"/>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3">
            <a:extLst>
              <a:ext uri="{FF2B5EF4-FFF2-40B4-BE49-F238E27FC236}">
                <a16:creationId xmlns:a16="http://schemas.microsoft.com/office/drawing/2014/main" id="{5577F499-12EC-1054-C877-448AD43134EB}"/>
              </a:ext>
            </a:extLst>
          </p:cNvPr>
          <p:cNvSpPr>
            <a:spLocks noChangeArrowheads="1"/>
          </p:cNvSpPr>
          <p:nvPr/>
        </p:nvSpPr>
        <p:spPr bwMode="auto">
          <a:xfrm>
            <a:off x="228600" y="1295400"/>
            <a:ext cx="8382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The main reason for the increased migration of African Americans out of the rural South during and following World War I was the</a:t>
            </a:r>
          </a:p>
          <a:p>
            <a:pPr eaLnBrk="1" hangingPunct="1">
              <a:spcBef>
                <a:spcPct val="0"/>
              </a:spcBef>
              <a:buFontTx/>
              <a:buNone/>
            </a:pPr>
            <a:endParaRPr lang="en-US" altLang="en-US" sz="2400"/>
          </a:p>
          <a:p>
            <a:pPr eaLnBrk="1" hangingPunct="1">
              <a:spcBef>
                <a:spcPct val="0"/>
              </a:spcBef>
              <a:buFontTx/>
              <a:buNone/>
            </a:pPr>
            <a:r>
              <a:rPr lang="en-US" altLang="en-US" sz="2400"/>
              <a:t>a.  availability of cheap farmland in the West</a:t>
            </a:r>
          </a:p>
          <a:p>
            <a:pPr eaLnBrk="1" hangingPunct="1">
              <a:spcBef>
                <a:spcPct val="0"/>
              </a:spcBef>
              <a:buFontTx/>
              <a:buNone/>
            </a:pPr>
            <a:r>
              <a:rPr lang="en-US" altLang="en-US" sz="2400"/>
              <a:t>b. opportunity for factory jobs in the North</a:t>
            </a:r>
          </a:p>
          <a:p>
            <a:pPr eaLnBrk="1" hangingPunct="1">
              <a:spcBef>
                <a:spcPct val="0"/>
              </a:spcBef>
              <a:buFontTx/>
              <a:buNone/>
            </a:pPr>
            <a:r>
              <a:rPr lang="en-US" altLang="en-US" sz="2400"/>
              <a:t>c. chance to escape racial segregation by joining the military</a:t>
            </a:r>
          </a:p>
          <a:p>
            <a:pPr eaLnBrk="1" hangingPunct="1">
              <a:spcBef>
                <a:spcPct val="0"/>
              </a:spcBef>
              <a:buFontTx/>
              <a:buNone/>
            </a:pPr>
            <a:r>
              <a:rPr lang="en-US" altLang="en-US" sz="2400"/>
              <a:t>d. elimination of the Ku Klux Klan in the northern states</a:t>
            </a:r>
          </a:p>
        </p:txBody>
      </p:sp>
      <p:sp>
        <p:nvSpPr>
          <p:cNvPr id="944131" name="Rectangle 4">
            <a:extLst>
              <a:ext uri="{FF2B5EF4-FFF2-40B4-BE49-F238E27FC236}">
                <a16:creationId xmlns:a16="http://schemas.microsoft.com/office/drawing/2014/main" id="{B3F73DC1-F745-1B55-BF97-427821C58912}"/>
              </a:ext>
            </a:extLst>
          </p:cNvPr>
          <p:cNvSpPr>
            <a:spLocks noChangeArrowheads="1"/>
          </p:cNvSpPr>
          <p:nvPr/>
        </p:nvSpPr>
        <p:spPr bwMode="auto">
          <a:xfrm>
            <a:off x="2514600" y="2286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An EOC Movement</a:t>
            </a:r>
          </a:p>
        </p:txBody>
      </p:sp>
      <p:pic>
        <p:nvPicPr>
          <p:cNvPr id="2" name="Picture 2">
            <a:extLst>
              <a:ext uri="{FF2B5EF4-FFF2-40B4-BE49-F238E27FC236}">
                <a16:creationId xmlns:a16="http://schemas.microsoft.com/office/drawing/2014/main" id="{080887AC-7EC4-4218-B6B3-5A0A57587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3152775"/>
            <a:ext cx="5445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WordArt 15">
            <a:extLst>
              <a:ext uri="{FF2B5EF4-FFF2-40B4-BE49-F238E27FC236}">
                <a16:creationId xmlns:a16="http://schemas.microsoft.com/office/drawing/2014/main" id="{3261CE4E-A345-FC4D-2D8E-A67E1C65CCF3}"/>
              </a:ext>
            </a:extLst>
          </p:cNvPr>
          <p:cNvSpPr>
            <a:spLocks noChangeArrowheads="1" noChangeShapeType="1" noTextEdit="1"/>
          </p:cNvSpPr>
          <p:nvPr/>
        </p:nvSpPr>
        <p:spPr bwMode="auto">
          <a:xfrm>
            <a:off x="152400" y="76200"/>
            <a:ext cx="8839200" cy="533400"/>
          </a:xfrm>
          <a:prstGeom prst="rect">
            <a:avLst/>
          </a:prstGeom>
        </p:spPr>
        <p:txBody>
          <a:bodyPr wrap="none" fromWordArt="1">
            <a:prstTxWarp prst="textCanUp">
              <a:avLst>
                <a:gd name="adj" fmla="val 85713"/>
              </a:avLst>
            </a:prstTxWarp>
          </a:bodyPr>
          <a:lstStyle/>
          <a:p>
            <a:pPr algn="ctr"/>
            <a:r>
              <a:rPr lang="en-US" sz="3600" kern="10" spc="720">
                <a:ln w="19050">
                  <a:solidFill>
                    <a:schemeClr val="accent2"/>
                  </a:solidFill>
                  <a:round/>
                  <a:headEnd/>
                  <a:tailEnd/>
                </a:ln>
                <a:gradFill rotWithShape="1">
                  <a:gsLst>
                    <a:gs pos="0">
                      <a:srgbClr val="AAAAAA"/>
                    </a:gs>
                    <a:gs pos="100000">
                      <a:srgbClr val="FFFFFF"/>
                    </a:gs>
                  </a:gsLst>
                  <a:lin ang="5400000" scaled="1"/>
                </a:gradFill>
                <a:effectLst>
                  <a:outerShdw dist="45791" dir="3378596" algn="ctr" rotWithShape="0">
                    <a:schemeClr val="tx1"/>
                  </a:outerShdw>
                </a:effectLst>
                <a:latin typeface="Impact" panose="020B0806030902050204" pitchFamily="34" charset="0"/>
              </a:rPr>
              <a:t>HARLEM RENAISSANCE</a:t>
            </a:r>
          </a:p>
        </p:txBody>
      </p:sp>
      <p:sp>
        <p:nvSpPr>
          <p:cNvPr id="945155" name="Text Box 16">
            <a:extLst>
              <a:ext uri="{FF2B5EF4-FFF2-40B4-BE49-F238E27FC236}">
                <a16:creationId xmlns:a16="http://schemas.microsoft.com/office/drawing/2014/main" id="{7F0A8930-3307-9F51-9A8C-9120B6580D71}"/>
              </a:ext>
            </a:extLst>
          </p:cNvPr>
          <p:cNvSpPr txBox="1">
            <a:spLocks noChangeArrowheads="1"/>
          </p:cNvSpPr>
          <p:nvPr/>
        </p:nvSpPr>
        <p:spPr bwMode="auto">
          <a:xfrm>
            <a:off x="0" y="1314450"/>
            <a:ext cx="91440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pPr>
            <a:r>
              <a:rPr lang="en-US" altLang="en-US" sz="4400" b="1">
                <a:latin typeface="Verdana" panose="020B0604030504040204" pitchFamily="34" charset="0"/>
              </a:rPr>
              <a:t>Beginning of the Jazz Age in New York City</a:t>
            </a:r>
          </a:p>
          <a:p>
            <a:pPr algn="ctr">
              <a:spcBef>
                <a:spcPct val="50000"/>
              </a:spcBef>
            </a:pPr>
            <a:r>
              <a:rPr lang="en-US" altLang="en-US" sz="4400" b="1">
                <a:latin typeface="Verdana" panose="020B0604030504040204" pitchFamily="34" charset="0"/>
              </a:rPr>
              <a:t>Acceptance of African American culture </a:t>
            </a:r>
          </a:p>
          <a:p>
            <a:pPr algn="ctr">
              <a:spcBef>
                <a:spcPct val="50000"/>
              </a:spcBef>
            </a:pPr>
            <a:r>
              <a:rPr lang="en-US" altLang="en-US" sz="4400" b="1">
                <a:latin typeface="Verdana" panose="020B0604030504040204" pitchFamily="34" charset="0"/>
              </a:rPr>
              <a:t>African American literature and music</a:t>
            </a:r>
          </a:p>
        </p:txBody>
      </p:sp>
      <p:pic>
        <p:nvPicPr>
          <p:cNvPr id="241681" name="Picture 17">
            <a:extLst>
              <a:ext uri="{FF2B5EF4-FFF2-40B4-BE49-F238E27FC236}">
                <a16:creationId xmlns:a16="http://schemas.microsoft.com/office/drawing/2014/main" id="{85B3FD1F-D33C-363D-A1FF-427F1447E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2" name="Picture 18">
            <a:extLst>
              <a:ext uri="{FF2B5EF4-FFF2-40B4-BE49-F238E27FC236}">
                <a16:creationId xmlns:a16="http://schemas.microsoft.com/office/drawing/2014/main" id="{DD80D5BD-9F0F-B291-1E6C-C6C3AB561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3" name="Picture 19">
            <a:extLst>
              <a:ext uri="{FF2B5EF4-FFF2-40B4-BE49-F238E27FC236}">
                <a16:creationId xmlns:a16="http://schemas.microsoft.com/office/drawing/2014/main" id="{5F0B47D2-58E5-13A9-C524-A46BDAD53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5" name="Picture 21">
            <a:extLst>
              <a:ext uri="{FF2B5EF4-FFF2-40B4-BE49-F238E27FC236}">
                <a16:creationId xmlns:a16="http://schemas.microsoft.com/office/drawing/2014/main" id="{32A81572-995D-F51A-D0AE-FA0926837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99" t="1111" r="2499"/>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1686" name="Picture 22">
            <a:extLst>
              <a:ext uri="{FF2B5EF4-FFF2-40B4-BE49-F238E27FC236}">
                <a16:creationId xmlns:a16="http://schemas.microsoft.com/office/drawing/2014/main" id="{72821A9D-ABA1-B694-5ECD-94F4066E7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34" r="4167" b="462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7" name="Picture 23">
            <a:extLst>
              <a:ext uri="{FF2B5EF4-FFF2-40B4-BE49-F238E27FC236}">
                <a16:creationId xmlns:a16="http://schemas.microsoft.com/office/drawing/2014/main" id="{CC5C92EE-E8B2-A004-2DE0-D8AB2E1E23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9" name="Picture 25">
            <a:extLst>
              <a:ext uri="{FF2B5EF4-FFF2-40B4-BE49-F238E27FC236}">
                <a16:creationId xmlns:a16="http://schemas.microsoft.com/office/drawing/2014/main" id="{72DB5654-A745-69B1-5C64-1A658286D8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F7C34C8-B150-0BF6-F1CB-8483EF3FE3DA}"/>
              </a:ext>
            </a:extLst>
          </p:cNvPr>
          <p:cNvSpPr/>
          <p:nvPr/>
        </p:nvSpPr>
        <p:spPr>
          <a:xfrm rot="20876523">
            <a:off x="-30877" y="180537"/>
            <a:ext cx="3416320" cy="646331"/>
          </a:xfrm>
          <a:prstGeom prst="rect">
            <a:avLst/>
          </a:prstGeom>
          <a:noFill/>
        </p:spPr>
        <p:txBody>
          <a:bodyPr wrap="none">
            <a:spAutoFit/>
          </a:bodyPr>
          <a:lstStyle/>
          <a:p>
            <a:pPr algn="ctr">
              <a:defRPr/>
            </a:pP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Duke Ellington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1681"/>
                                        </p:tgtEl>
                                        <p:attrNameLst>
                                          <p:attrName>style.visibility</p:attrName>
                                        </p:attrNameLst>
                                      </p:cBhvr>
                                      <p:to>
                                        <p:strVal val="visible"/>
                                      </p:to>
                                    </p:set>
                                    <p:animEffect transition="in" filter="dissolve">
                                      <p:cBhvr>
                                        <p:cTn id="7" dur="500"/>
                                        <p:tgtEl>
                                          <p:spTgt spid="2416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41682"/>
                                        </p:tgtEl>
                                        <p:attrNameLst>
                                          <p:attrName>style.visibility</p:attrName>
                                        </p:attrNameLst>
                                      </p:cBhvr>
                                      <p:to>
                                        <p:strVal val="visible"/>
                                      </p:to>
                                    </p:set>
                                    <p:anim calcmode="lin" valueType="num">
                                      <p:cBhvr>
                                        <p:cTn id="12" dur="1000" fill="hold"/>
                                        <p:tgtEl>
                                          <p:spTgt spid="241682"/>
                                        </p:tgtEl>
                                        <p:attrNameLst>
                                          <p:attrName>ppt_w</p:attrName>
                                        </p:attrNameLst>
                                      </p:cBhvr>
                                      <p:tavLst>
                                        <p:tav tm="0">
                                          <p:val>
                                            <p:strVal val="#ppt_w*0.70"/>
                                          </p:val>
                                        </p:tav>
                                        <p:tav tm="100000">
                                          <p:val>
                                            <p:strVal val="#ppt_w"/>
                                          </p:val>
                                        </p:tav>
                                      </p:tavLst>
                                    </p:anim>
                                    <p:anim calcmode="lin" valueType="num">
                                      <p:cBhvr>
                                        <p:cTn id="13" dur="1000" fill="hold"/>
                                        <p:tgtEl>
                                          <p:spTgt spid="241682"/>
                                        </p:tgtEl>
                                        <p:attrNameLst>
                                          <p:attrName>ppt_h</p:attrName>
                                        </p:attrNameLst>
                                      </p:cBhvr>
                                      <p:tavLst>
                                        <p:tav tm="0">
                                          <p:val>
                                            <p:strVal val="#ppt_h"/>
                                          </p:val>
                                        </p:tav>
                                        <p:tav tm="100000">
                                          <p:val>
                                            <p:strVal val="#ppt_h"/>
                                          </p:val>
                                        </p:tav>
                                      </p:tavLst>
                                    </p:anim>
                                    <p:animEffect transition="in" filter="fade">
                                      <p:cBhvr>
                                        <p:cTn id="14" dur="1000"/>
                                        <p:tgtEl>
                                          <p:spTgt spid="2416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12" fill="hold" nodeType="clickEffect">
                                  <p:stCondLst>
                                    <p:cond delay="0"/>
                                  </p:stCondLst>
                                  <p:childTnLst>
                                    <p:set>
                                      <p:cBhvr>
                                        <p:cTn id="18" dur="1" fill="hold">
                                          <p:stCondLst>
                                            <p:cond delay="0"/>
                                          </p:stCondLst>
                                        </p:cTn>
                                        <p:tgtEl>
                                          <p:spTgt spid="241683"/>
                                        </p:tgtEl>
                                        <p:attrNameLst>
                                          <p:attrName>style.visibility</p:attrName>
                                        </p:attrNameLst>
                                      </p:cBhvr>
                                      <p:to>
                                        <p:strVal val="visible"/>
                                      </p:to>
                                    </p:set>
                                    <p:animEffect transition="in" filter="strips(downLeft)">
                                      <p:cBhvr>
                                        <p:cTn id="19" dur="500"/>
                                        <p:tgtEl>
                                          <p:spTgt spid="2416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241685"/>
                                        </p:tgtEl>
                                        <p:attrNameLst>
                                          <p:attrName>style.visibility</p:attrName>
                                        </p:attrNameLst>
                                      </p:cBhvr>
                                      <p:to>
                                        <p:strVal val="visible"/>
                                      </p:to>
                                    </p:set>
                                    <p:anim calcmode="lin" valueType="num">
                                      <p:cBhvr>
                                        <p:cTn id="24" dur="1000" fill="hold"/>
                                        <p:tgtEl>
                                          <p:spTgt spid="241685"/>
                                        </p:tgtEl>
                                        <p:attrNameLst>
                                          <p:attrName>ppt_w</p:attrName>
                                        </p:attrNameLst>
                                      </p:cBhvr>
                                      <p:tavLst>
                                        <p:tav tm="0">
                                          <p:val>
                                            <p:strVal val="#ppt_w*0.70"/>
                                          </p:val>
                                        </p:tav>
                                        <p:tav tm="100000">
                                          <p:val>
                                            <p:strVal val="#ppt_w"/>
                                          </p:val>
                                        </p:tav>
                                      </p:tavLst>
                                    </p:anim>
                                    <p:anim calcmode="lin" valueType="num">
                                      <p:cBhvr>
                                        <p:cTn id="25" dur="1000" fill="hold"/>
                                        <p:tgtEl>
                                          <p:spTgt spid="241685"/>
                                        </p:tgtEl>
                                        <p:attrNameLst>
                                          <p:attrName>ppt_h</p:attrName>
                                        </p:attrNameLst>
                                      </p:cBhvr>
                                      <p:tavLst>
                                        <p:tav tm="0">
                                          <p:val>
                                            <p:strVal val="#ppt_h"/>
                                          </p:val>
                                        </p:tav>
                                        <p:tav tm="100000">
                                          <p:val>
                                            <p:strVal val="#ppt_h"/>
                                          </p:val>
                                        </p:tav>
                                      </p:tavLst>
                                    </p:anim>
                                    <p:animEffect transition="in" filter="fade">
                                      <p:cBhvr>
                                        <p:cTn id="26" dur="1000"/>
                                        <p:tgtEl>
                                          <p:spTgt spid="24168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241686"/>
                                        </p:tgtEl>
                                        <p:attrNameLst>
                                          <p:attrName>style.visibility</p:attrName>
                                        </p:attrNameLst>
                                      </p:cBhvr>
                                      <p:to>
                                        <p:strVal val="visible"/>
                                      </p:to>
                                    </p:set>
                                    <p:anim calcmode="lin" valueType="num">
                                      <p:cBhvr>
                                        <p:cTn id="31" dur="500" fill="hold"/>
                                        <p:tgtEl>
                                          <p:spTgt spid="241686"/>
                                        </p:tgtEl>
                                        <p:attrNameLst>
                                          <p:attrName>ppt_w</p:attrName>
                                        </p:attrNameLst>
                                      </p:cBhvr>
                                      <p:tavLst>
                                        <p:tav tm="0">
                                          <p:val>
                                            <p:fltVal val="0"/>
                                          </p:val>
                                        </p:tav>
                                        <p:tav tm="100000">
                                          <p:val>
                                            <p:strVal val="#ppt_w"/>
                                          </p:val>
                                        </p:tav>
                                      </p:tavLst>
                                    </p:anim>
                                    <p:anim calcmode="lin" valueType="num">
                                      <p:cBhvr>
                                        <p:cTn id="32" dur="500" fill="hold"/>
                                        <p:tgtEl>
                                          <p:spTgt spid="241686"/>
                                        </p:tgtEl>
                                        <p:attrNameLst>
                                          <p:attrName>ppt_h</p:attrName>
                                        </p:attrNameLst>
                                      </p:cBhvr>
                                      <p:tavLst>
                                        <p:tav tm="0">
                                          <p:val>
                                            <p:fltVal val="0"/>
                                          </p:val>
                                        </p:tav>
                                        <p:tav tm="100000">
                                          <p:val>
                                            <p:strVal val="#ppt_h"/>
                                          </p:val>
                                        </p:tav>
                                      </p:tavLst>
                                    </p:anim>
                                    <p:animEffect transition="in" filter="fade">
                                      <p:cBhvr>
                                        <p:cTn id="33" dur="500"/>
                                        <p:tgtEl>
                                          <p:spTgt spid="24168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12" fill="hold" nodeType="clickEffect">
                                  <p:stCondLst>
                                    <p:cond delay="0"/>
                                  </p:stCondLst>
                                  <p:childTnLst>
                                    <p:set>
                                      <p:cBhvr>
                                        <p:cTn id="37" dur="1" fill="hold">
                                          <p:stCondLst>
                                            <p:cond delay="0"/>
                                          </p:stCondLst>
                                        </p:cTn>
                                        <p:tgtEl>
                                          <p:spTgt spid="241687"/>
                                        </p:tgtEl>
                                        <p:attrNameLst>
                                          <p:attrName>style.visibility</p:attrName>
                                        </p:attrNameLst>
                                      </p:cBhvr>
                                      <p:to>
                                        <p:strVal val="visible"/>
                                      </p:to>
                                    </p:set>
                                    <p:animEffect transition="in" filter="strips(downLeft)">
                                      <p:cBhvr>
                                        <p:cTn id="38" dur="500"/>
                                        <p:tgtEl>
                                          <p:spTgt spid="24168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ntr" presetSubtype="0" fill="hold" nodeType="clickEffect">
                                  <p:stCondLst>
                                    <p:cond delay="0"/>
                                  </p:stCondLst>
                                  <p:childTnLst>
                                    <p:set>
                                      <p:cBhvr>
                                        <p:cTn id="42" dur="1" fill="hold">
                                          <p:stCondLst>
                                            <p:cond delay="0"/>
                                          </p:stCondLst>
                                        </p:cTn>
                                        <p:tgtEl>
                                          <p:spTgt spid="241689"/>
                                        </p:tgtEl>
                                        <p:attrNameLst>
                                          <p:attrName>style.visibility</p:attrName>
                                        </p:attrNameLst>
                                      </p:cBhvr>
                                      <p:to>
                                        <p:strVal val="visible"/>
                                      </p:to>
                                    </p:set>
                                    <p:anim calcmode="lin" valueType="num">
                                      <p:cBhvr>
                                        <p:cTn id="43" dur="1000" fill="hold"/>
                                        <p:tgtEl>
                                          <p:spTgt spid="241689"/>
                                        </p:tgtEl>
                                        <p:attrNameLst>
                                          <p:attrName>ppt_w</p:attrName>
                                        </p:attrNameLst>
                                      </p:cBhvr>
                                      <p:tavLst>
                                        <p:tav tm="0">
                                          <p:val>
                                            <p:strVal val="#ppt_w*0.70"/>
                                          </p:val>
                                        </p:tav>
                                        <p:tav tm="100000">
                                          <p:val>
                                            <p:strVal val="#ppt_w"/>
                                          </p:val>
                                        </p:tav>
                                      </p:tavLst>
                                    </p:anim>
                                    <p:anim calcmode="lin" valueType="num">
                                      <p:cBhvr>
                                        <p:cTn id="44" dur="1000" fill="hold"/>
                                        <p:tgtEl>
                                          <p:spTgt spid="241689"/>
                                        </p:tgtEl>
                                        <p:attrNameLst>
                                          <p:attrName>ppt_h</p:attrName>
                                        </p:attrNameLst>
                                      </p:cBhvr>
                                      <p:tavLst>
                                        <p:tav tm="0">
                                          <p:val>
                                            <p:strVal val="#ppt_h"/>
                                          </p:val>
                                        </p:tav>
                                        <p:tav tm="100000">
                                          <p:val>
                                            <p:strVal val="#ppt_h"/>
                                          </p:val>
                                        </p:tav>
                                      </p:tavLst>
                                    </p:anim>
                                    <p:animEffect transition="in" filter="fade">
                                      <p:cBhvr>
                                        <p:cTn id="45" dur="1000"/>
                                        <p:tgtEl>
                                          <p:spTgt spid="241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Title 1">
            <a:extLst>
              <a:ext uri="{FF2B5EF4-FFF2-40B4-BE49-F238E27FC236}">
                <a16:creationId xmlns:a16="http://schemas.microsoft.com/office/drawing/2014/main" id="{9E530466-B202-B5A9-850C-E8A102B38FC8}"/>
              </a:ext>
            </a:extLst>
          </p:cNvPr>
          <p:cNvSpPr>
            <a:spLocks noGrp="1" noChangeArrowheads="1"/>
          </p:cNvSpPr>
          <p:nvPr>
            <p:ph type="title"/>
          </p:nvPr>
        </p:nvSpPr>
        <p:spPr>
          <a:xfrm>
            <a:off x="1981200" y="152400"/>
            <a:ext cx="4800600" cy="609600"/>
          </a:xfrm>
        </p:spPr>
        <p:txBody>
          <a:bodyPr/>
          <a:lstStyle/>
          <a:p>
            <a:r>
              <a:rPr lang="en-US" altLang="en-US" sz="3200" b="1"/>
              <a:t>An EOC Moment</a:t>
            </a:r>
          </a:p>
        </p:txBody>
      </p:sp>
      <p:pic>
        <p:nvPicPr>
          <p:cNvPr id="736259" name="Picture 2">
            <a:extLst>
              <a:ext uri="{FF2B5EF4-FFF2-40B4-BE49-F238E27FC236}">
                <a16:creationId xmlns:a16="http://schemas.microsoft.com/office/drawing/2014/main" id="{E3CE605B-B70B-B428-AD2B-1A3141DE6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061325" cy="265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a:extLst>
              <a:ext uri="{FF2B5EF4-FFF2-40B4-BE49-F238E27FC236}">
                <a16:creationId xmlns:a16="http://schemas.microsoft.com/office/drawing/2014/main" id="{086B816D-4679-0E51-312F-33A0D2AEEDC9}"/>
              </a:ext>
            </a:extLst>
          </p:cNvPr>
          <p:cNvSpPr/>
          <p:nvPr/>
        </p:nvSpPr>
        <p:spPr>
          <a:xfrm>
            <a:off x="714375" y="2995613"/>
            <a:ext cx="457200" cy="4619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B7535AE7-7127-B4AB-E893-EE532ECF88A7}"/>
              </a:ext>
            </a:extLst>
          </p:cNvPr>
          <p:cNvSpPr>
            <a:spLocks noGrp="1" noChangeArrowheads="1"/>
          </p:cNvSpPr>
          <p:nvPr>
            <p:ph type="title"/>
          </p:nvPr>
        </p:nvSpPr>
        <p:spPr>
          <a:xfrm>
            <a:off x="152400" y="0"/>
            <a:ext cx="4648200" cy="493713"/>
          </a:xfrm>
        </p:spPr>
        <p:txBody>
          <a:bodyPr/>
          <a:lstStyle/>
          <a:p>
            <a:r>
              <a:rPr lang="en-US" altLang="en-US" sz="2600" b="1"/>
              <a:t>The Harlem Renaissance</a:t>
            </a:r>
          </a:p>
        </p:txBody>
      </p:sp>
      <p:sp>
        <p:nvSpPr>
          <p:cNvPr id="44035" name="Content Placeholder 2">
            <a:extLst>
              <a:ext uri="{FF2B5EF4-FFF2-40B4-BE49-F238E27FC236}">
                <a16:creationId xmlns:a16="http://schemas.microsoft.com/office/drawing/2014/main" id="{2001F30F-FF22-9172-994B-868D4DDA1B31}"/>
              </a:ext>
            </a:extLst>
          </p:cNvPr>
          <p:cNvSpPr>
            <a:spLocks noGrp="1" noChangeArrowheads="1"/>
          </p:cNvSpPr>
          <p:nvPr>
            <p:ph idx="1"/>
          </p:nvPr>
        </p:nvSpPr>
        <p:spPr>
          <a:xfrm>
            <a:off x="0" y="460375"/>
            <a:ext cx="5486400" cy="6016625"/>
          </a:xfrm>
        </p:spPr>
        <p:txBody>
          <a:bodyPr/>
          <a:lstStyle/>
          <a:p>
            <a:r>
              <a:rPr lang="en-US" altLang="en-US" sz="2500"/>
              <a:t>The 1920s is often called the </a:t>
            </a:r>
            <a:r>
              <a:rPr lang="en-US" altLang="en-US" sz="2500" b="1">
                <a:solidFill>
                  <a:srgbClr val="0000FF"/>
                </a:solidFill>
              </a:rPr>
              <a:t>Jazz Age</a:t>
            </a:r>
            <a:r>
              <a:rPr lang="en-US" altLang="en-US" sz="2500"/>
              <a:t>, because of the importance of the new form of African American music.</a:t>
            </a:r>
          </a:p>
          <a:p>
            <a:r>
              <a:rPr lang="en-US" altLang="en-US" sz="2500"/>
              <a:t>This ‘rebirth’ in the interest of the </a:t>
            </a:r>
            <a:r>
              <a:rPr lang="en-US" altLang="en-US" sz="2500" b="1">
                <a:solidFill>
                  <a:srgbClr val="FF0000"/>
                </a:solidFill>
              </a:rPr>
              <a:t>African American culture </a:t>
            </a:r>
            <a:r>
              <a:rPr lang="en-US" altLang="en-US" sz="2500"/>
              <a:t>became known as the “</a:t>
            </a:r>
            <a:r>
              <a:rPr lang="en-US" altLang="en-US" sz="2500" b="1">
                <a:solidFill>
                  <a:srgbClr val="0000FF"/>
                </a:solidFill>
              </a:rPr>
              <a:t>Harlem Renaissance</a:t>
            </a:r>
            <a:r>
              <a:rPr lang="en-US" altLang="en-US" sz="2500"/>
              <a:t>”.</a:t>
            </a:r>
          </a:p>
          <a:p>
            <a:r>
              <a:rPr lang="en-US" altLang="en-US" sz="2500">
                <a:solidFill>
                  <a:srgbClr val="FF0000"/>
                </a:solidFill>
              </a:rPr>
              <a:t>The Harlem Renaissance was more than just about the music, it included dance, visual arts, literature, and poetry. It included all the arts and cultural achievements of African Americans.</a:t>
            </a:r>
          </a:p>
          <a:p>
            <a:endParaRPr lang="en-US" altLang="en-US" sz="2500"/>
          </a:p>
        </p:txBody>
      </p:sp>
      <p:pic>
        <p:nvPicPr>
          <p:cNvPr id="44036" name="Picture 4">
            <a:extLst>
              <a:ext uri="{FF2B5EF4-FFF2-40B4-BE49-F238E27FC236}">
                <a16:creationId xmlns:a16="http://schemas.microsoft.com/office/drawing/2014/main" id="{392E0A8E-DE49-6DE2-56A5-7B2F9B83A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04800"/>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TextBox 1">
            <a:extLst>
              <a:ext uri="{FF2B5EF4-FFF2-40B4-BE49-F238E27FC236}">
                <a16:creationId xmlns:a16="http://schemas.microsoft.com/office/drawing/2014/main" id="{B9EDA25F-E7A6-6273-F278-0B685296460D}"/>
              </a:ext>
            </a:extLst>
          </p:cNvPr>
          <p:cNvSpPr txBox="1">
            <a:spLocks noChangeArrowheads="1"/>
          </p:cNvSpPr>
          <p:nvPr/>
        </p:nvSpPr>
        <p:spPr bwMode="auto">
          <a:xfrm>
            <a:off x="5313363" y="6040438"/>
            <a:ext cx="3733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Cab Calloway at the Cotton Club</a:t>
            </a:r>
          </a:p>
        </p:txBody>
      </p:sp>
      <p:pic>
        <p:nvPicPr>
          <p:cNvPr id="110598" name="Picture 2">
            <a:hlinkClick r:id="rId3"/>
            <a:extLst>
              <a:ext uri="{FF2B5EF4-FFF2-40B4-BE49-F238E27FC236}">
                <a16:creationId xmlns:a16="http://schemas.microsoft.com/office/drawing/2014/main" id="{9E06AFED-C187-A7DF-EE2F-FF4C1F7EBB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3200400"/>
            <a:ext cx="132238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23CEBA2-F00C-312B-745E-72DF7A9668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8325" y="3036888"/>
            <a:ext cx="17605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down)">
                                      <p:cBhvr>
                                        <p:cTn id="7" dur="580">
                                          <p:stCondLst>
                                            <p:cond delay="0"/>
                                          </p:stCondLst>
                                        </p:cTn>
                                        <p:tgtEl>
                                          <p:spTgt spid="44034"/>
                                        </p:tgtEl>
                                      </p:cBhvr>
                                    </p:animEffect>
                                    <p:anim calcmode="lin" valueType="num">
                                      <p:cBhvr>
                                        <p:cTn id="8" dur="1822" tmFilter="0,0; 0.14,0.36; 0.43,0.73; 0.71,0.91; 1.0,1.0">
                                          <p:stCondLst>
                                            <p:cond delay="0"/>
                                          </p:stCondLst>
                                        </p:cTn>
                                        <p:tgtEl>
                                          <p:spTgt spid="440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0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0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0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03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034"/>
                                        </p:tgtEl>
                                      </p:cBhvr>
                                      <p:to x="100000" y="60000"/>
                                    </p:animScale>
                                    <p:animScale>
                                      <p:cBhvr>
                                        <p:cTn id="14" dur="166" decel="50000">
                                          <p:stCondLst>
                                            <p:cond delay="676"/>
                                          </p:stCondLst>
                                        </p:cTn>
                                        <p:tgtEl>
                                          <p:spTgt spid="44034"/>
                                        </p:tgtEl>
                                      </p:cBhvr>
                                      <p:to x="100000" y="100000"/>
                                    </p:animScale>
                                    <p:animScale>
                                      <p:cBhvr>
                                        <p:cTn id="15" dur="26">
                                          <p:stCondLst>
                                            <p:cond delay="1312"/>
                                          </p:stCondLst>
                                        </p:cTn>
                                        <p:tgtEl>
                                          <p:spTgt spid="44034"/>
                                        </p:tgtEl>
                                      </p:cBhvr>
                                      <p:to x="100000" y="80000"/>
                                    </p:animScale>
                                    <p:animScale>
                                      <p:cBhvr>
                                        <p:cTn id="16" dur="166" decel="50000">
                                          <p:stCondLst>
                                            <p:cond delay="1338"/>
                                          </p:stCondLst>
                                        </p:cTn>
                                        <p:tgtEl>
                                          <p:spTgt spid="44034"/>
                                        </p:tgtEl>
                                      </p:cBhvr>
                                      <p:to x="100000" y="100000"/>
                                    </p:animScale>
                                    <p:animScale>
                                      <p:cBhvr>
                                        <p:cTn id="17" dur="26">
                                          <p:stCondLst>
                                            <p:cond delay="1642"/>
                                          </p:stCondLst>
                                        </p:cTn>
                                        <p:tgtEl>
                                          <p:spTgt spid="44034"/>
                                        </p:tgtEl>
                                      </p:cBhvr>
                                      <p:to x="100000" y="90000"/>
                                    </p:animScale>
                                    <p:animScale>
                                      <p:cBhvr>
                                        <p:cTn id="18" dur="166" decel="50000">
                                          <p:stCondLst>
                                            <p:cond delay="1668"/>
                                          </p:stCondLst>
                                        </p:cTn>
                                        <p:tgtEl>
                                          <p:spTgt spid="44034"/>
                                        </p:tgtEl>
                                      </p:cBhvr>
                                      <p:to x="100000" y="100000"/>
                                    </p:animScale>
                                    <p:animScale>
                                      <p:cBhvr>
                                        <p:cTn id="19" dur="26">
                                          <p:stCondLst>
                                            <p:cond delay="1808"/>
                                          </p:stCondLst>
                                        </p:cTn>
                                        <p:tgtEl>
                                          <p:spTgt spid="44034"/>
                                        </p:tgtEl>
                                      </p:cBhvr>
                                      <p:to x="100000" y="95000"/>
                                    </p:animScale>
                                    <p:animScale>
                                      <p:cBhvr>
                                        <p:cTn id="20" dur="166" decel="50000">
                                          <p:stCondLst>
                                            <p:cond delay="1834"/>
                                          </p:stCondLst>
                                        </p:cTn>
                                        <p:tgtEl>
                                          <p:spTgt spid="44034"/>
                                        </p:tgtEl>
                                      </p:cBhvr>
                                      <p:to x="100000" y="100000"/>
                                    </p:animScale>
                                  </p:childTnLst>
                                </p:cTn>
                              </p:par>
                            </p:childTnLst>
                          </p:cTn>
                        </p:par>
                        <p:par>
                          <p:cTn id="21" fill="hold" nodeType="afterGroup">
                            <p:stCondLst>
                              <p:cond delay="2000"/>
                            </p:stCondLst>
                            <p:childTnLst>
                              <p:par>
                                <p:cTn id="22" presetID="22" presetClass="entr" presetSubtype="8" fill="hold" nodeType="afterEffect">
                                  <p:stCondLst>
                                    <p:cond delay="0"/>
                                  </p:stCondLst>
                                  <p:childTnLst>
                                    <p:set>
                                      <p:cBhvr>
                                        <p:cTn id="23" dur="1" fill="hold">
                                          <p:stCondLst>
                                            <p:cond delay="0"/>
                                          </p:stCondLst>
                                        </p:cTn>
                                        <p:tgtEl>
                                          <p:spTgt spid="44035">
                                            <p:txEl>
                                              <p:pRg st="0" end="0"/>
                                            </p:txEl>
                                          </p:spTgt>
                                        </p:tgtEl>
                                        <p:attrNameLst>
                                          <p:attrName>style.visibility</p:attrName>
                                        </p:attrNameLst>
                                      </p:cBhvr>
                                      <p:to>
                                        <p:strVal val="visible"/>
                                      </p:to>
                                    </p:set>
                                    <p:animEffect transition="in" filter="wipe(left)">
                                      <p:cBhvr>
                                        <p:cTn id="24" dur="500"/>
                                        <p:tgtEl>
                                          <p:spTgt spid="44035">
                                            <p:txEl>
                                              <p:pRg st="0" end="0"/>
                                            </p:txEl>
                                          </p:spTgt>
                                        </p:tgtEl>
                                      </p:cBhvr>
                                    </p:animEffect>
                                  </p:childTnLst>
                                </p:cTn>
                              </p:par>
                            </p:childTnLst>
                          </p:cTn>
                        </p:par>
                        <p:par>
                          <p:cTn id="25" fill="hold" nodeType="afterGroup">
                            <p:stCondLst>
                              <p:cond delay="2500"/>
                            </p:stCondLst>
                            <p:childTnLst>
                              <p:par>
                                <p:cTn id="26" presetID="16" presetClass="entr" presetSubtype="37" fill="hold" nodeType="afterEffect">
                                  <p:stCondLst>
                                    <p:cond delay="0"/>
                                  </p:stCondLst>
                                  <p:childTnLst>
                                    <p:set>
                                      <p:cBhvr>
                                        <p:cTn id="27" dur="1" fill="hold">
                                          <p:stCondLst>
                                            <p:cond delay="0"/>
                                          </p:stCondLst>
                                        </p:cTn>
                                        <p:tgtEl>
                                          <p:spTgt spid="44036"/>
                                        </p:tgtEl>
                                        <p:attrNameLst>
                                          <p:attrName>style.visibility</p:attrName>
                                        </p:attrNameLst>
                                      </p:cBhvr>
                                      <p:to>
                                        <p:strVal val="visible"/>
                                      </p:to>
                                    </p:set>
                                    <p:animEffect transition="in" filter="barn(outVertical)">
                                      <p:cBhvr>
                                        <p:cTn id="28" dur="500"/>
                                        <p:tgtEl>
                                          <p:spTgt spid="44036"/>
                                        </p:tgtEl>
                                      </p:cBhvr>
                                    </p:animEffect>
                                  </p:childTnLst>
                                </p:cTn>
                              </p:par>
                            </p:childTnLst>
                          </p:cTn>
                        </p:par>
                        <p:par>
                          <p:cTn id="29" fill="hold" nodeType="afterGroup">
                            <p:stCondLst>
                              <p:cond delay="3000"/>
                            </p:stCondLst>
                            <p:childTnLst>
                              <p:par>
                                <p:cTn id="30" presetID="22" presetClass="entr" presetSubtype="8" fill="hold" nodeType="afterEffect">
                                  <p:stCondLst>
                                    <p:cond delay="1500"/>
                                  </p:stCondLst>
                                  <p:childTnLst>
                                    <p:set>
                                      <p:cBhvr>
                                        <p:cTn id="31" dur="1" fill="hold">
                                          <p:stCondLst>
                                            <p:cond delay="0"/>
                                          </p:stCondLst>
                                        </p:cTn>
                                        <p:tgtEl>
                                          <p:spTgt spid="44035">
                                            <p:txEl>
                                              <p:pRg st="1" end="1"/>
                                            </p:txEl>
                                          </p:spTgt>
                                        </p:tgtEl>
                                        <p:attrNameLst>
                                          <p:attrName>style.visibility</p:attrName>
                                        </p:attrNameLst>
                                      </p:cBhvr>
                                      <p:to>
                                        <p:strVal val="visible"/>
                                      </p:to>
                                    </p:set>
                                    <p:animEffect transition="in" filter="wipe(left)">
                                      <p:cBhvr>
                                        <p:cTn id="32" dur="2000"/>
                                        <p:tgtEl>
                                          <p:spTgt spid="44035">
                                            <p:txEl>
                                              <p:pRg st="1" end="1"/>
                                            </p:txEl>
                                          </p:spTgt>
                                        </p:tgtEl>
                                      </p:cBhvr>
                                    </p:animEffect>
                                  </p:childTnLst>
                                </p:cTn>
                              </p:par>
                            </p:childTnLst>
                          </p:cTn>
                        </p:par>
                        <p:par>
                          <p:cTn id="33" fill="hold" nodeType="afterGroup">
                            <p:stCondLst>
                              <p:cond delay="6500"/>
                            </p:stCondLst>
                            <p:childTnLst>
                              <p:par>
                                <p:cTn id="34" presetID="22" presetClass="entr" presetSubtype="8" fill="hold" nodeType="afterEffect">
                                  <p:stCondLst>
                                    <p:cond delay="1500"/>
                                  </p:stCondLst>
                                  <p:childTnLst>
                                    <p:set>
                                      <p:cBhvr>
                                        <p:cTn id="35" dur="1" fill="hold">
                                          <p:stCondLst>
                                            <p:cond delay="0"/>
                                          </p:stCondLst>
                                        </p:cTn>
                                        <p:tgtEl>
                                          <p:spTgt spid="44035">
                                            <p:txEl>
                                              <p:pRg st="2" end="2"/>
                                            </p:txEl>
                                          </p:spTgt>
                                        </p:tgtEl>
                                        <p:attrNameLst>
                                          <p:attrName>style.visibility</p:attrName>
                                        </p:attrNameLst>
                                      </p:cBhvr>
                                      <p:to>
                                        <p:strVal val="visible"/>
                                      </p:to>
                                    </p:set>
                                    <p:animEffect transition="in" filter="wipe(left)">
                                      <p:cBhvr>
                                        <p:cTn id="36" dur="2000"/>
                                        <p:tgtEl>
                                          <p:spTgt spid="44035">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0181"/>
                                        </p:tgtEl>
                                        <p:attrNameLst>
                                          <p:attrName>style.visibility</p:attrName>
                                        </p:attrNameLst>
                                      </p:cBhvr>
                                      <p:to>
                                        <p:strVal val="visible"/>
                                      </p:to>
                                    </p:set>
                                    <p:animEffect transition="in" filter="fade">
                                      <p:cBhvr>
                                        <p:cTn id="41" dur="1000"/>
                                        <p:tgtEl>
                                          <p:spTgt spid="50181"/>
                                        </p:tgtEl>
                                      </p:cBhvr>
                                    </p:animEffect>
                                    <p:anim calcmode="lin" valueType="num">
                                      <p:cBhvr>
                                        <p:cTn id="42" dur="1000" fill="hold"/>
                                        <p:tgtEl>
                                          <p:spTgt spid="50181"/>
                                        </p:tgtEl>
                                        <p:attrNameLst>
                                          <p:attrName>ppt_x</p:attrName>
                                        </p:attrNameLst>
                                      </p:cBhvr>
                                      <p:tavLst>
                                        <p:tav tm="0">
                                          <p:val>
                                            <p:strVal val="#ppt_x"/>
                                          </p:val>
                                        </p:tav>
                                        <p:tav tm="100000">
                                          <p:val>
                                            <p:strVal val="#ppt_x"/>
                                          </p:val>
                                        </p:tav>
                                      </p:tavLst>
                                    </p:anim>
                                    <p:anim calcmode="lin" valueType="num">
                                      <p:cBhvr>
                                        <p:cTn id="43" dur="1000" fill="hold"/>
                                        <p:tgtEl>
                                          <p:spTgt spid="50181"/>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 fill="hold">
                                          <p:stCondLst>
                                            <p:cond delay="0"/>
                                          </p:stCondLst>
                                        </p:cTn>
                                        <p:tgtEl>
                                          <p:spTgt spid="110598"/>
                                        </p:tgtEl>
                                        <p:attrNameLst>
                                          <p:attrName>style.visibility</p:attrName>
                                        </p:attrNameLst>
                                      </p:cBhvr>
                                      <p:to>
                                        <p:strVal val="visible"/>
                                      </p:to>
                                    </p:set>
                                    <p:animEffect transition="in" filter="fade">
                                      <p:cBhvr>
                                        <p:cTn id="48" dur="1000"/>
                                        <p:tgtEl>
                                          <p:spTgt spid="110598"/>
                                        </p:tgtEl>
                                      </p:cBhvr>
                                    </p:animEffect>
                                    <p:anim calcmode="lin" valueType="num">
                                      <p:cBhvr>
                                        <p:cTn id="49" dur="1000" fill="hold"/>
                                        <p:tgtEl>
                                          <p:spTgt spid="110598"/>
                                        </p:tgtEl>
                                        <p:attrNameLst>
                                          <p:attrName>ppt_x</p:attrName>
                                        </p:attrNameLst>
                                      </p:cBhvr>
                                      <p:tavLst>
                                        <p:tav tm="0">
                                          <p:val>
                                            <p:strVal val="#ppt_x"/>
                                          </p:val>
                                        </p:tav>
                                        <p:tav tm="100000">
                                          <p:val>
                                            <p:strVal val="#ppt_x"/>
                                          </p:val>
                                        </p:tav>
                                      </p:tavLst>
                                    </p:anim>
                                    <p:anim calcmode="lin" valueType="num">
                                      <p:cBhvr>
                                        <p:cTn id="50" dur="1000" fill="hold"/>
                                        <p:tgtEl>
                                          <p:spTgt spid="110598"/>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50181"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Title 1">
            <a:extLst>
              <a:ext uri="{FF2B5EF4-FFF2-40B4-BE49-F238E27FC236}">
                <a16:creationId xmlns:a16="http://schemas.microsoft.com/office/drawing/2014/main" id="{25F92C8E-43D4-FE0C-3BA5-4A5384A5618F}"/>
              </a:ext>
            </a:extLst>
          </p:cNvPr>
          <p:cNvSpPr>
            <a:spLocks noGrp="1" noChangeArrowheads="1"/>
          </p:cNvSpPr>
          <p:nvPr>
            <p:ph type="title"/>
          </p:nvPr>
        </p:nvSpPr>
        <p:spPr>
          <a:xfrm>
            <a:off x="457200" y="0"/>
            <a:ext cx="8229600" cy="533400"/>
          </a:xfrm>
        </p:spPr>
        <p:txBody>
          <a:bodyPr/>
          <a:lstStyle/>
          <a:p>
            <a:r>
              <a:rPr lang="en-US" altLang="en-US">
                <a:latin typeface="Script MT Bold" panose="03040602040607080904" pitchFamily="66" charset="0"/>
              </a:rPr>
              <a:t>The Harlem Renaissance</a:t>
            </a:r>
          </a:p>
        </p:txBody>
      </p:sp>
      <p:pic>
        <p:nvPicPr>
          <p:cNvPr id="98307" name="90PTxdsqfsA">
            <a:extLst>
              <a:ext uri="{FF2B5EF4-FFF2-40B4-BE49-F238E27FC236}">
                <a16:creationId xmlns:a16="http://schemas.microsoft.com/office/drawing/2014/main" id="{864580C5-7AB2-4876-E8A5-2DCF8221BDB5}"/>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14325" y="685800"/>
            <a:ext cx="8534400"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3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8307"/>
                                        </p:tgtEl>
                                      </p:cBhvr>
                                    </p:cmd>
                                  </p:childTnLst>
                                </p:cTn>
                              </p:par>
                            </p:childTnLst>
                          </p:cTn>
                        </p:par>
                      </p:childTnLst>
                    </p:cTn>
                  </p:par>
                </p:childTnLst>
              </p:cTn>
              <p:nextCondLst>
                <p:cond evt="onClick" delay="0">
                  <p:tgtEl>
                    <p:spTgt spid="98307"/>
                  </p:tgtEl>
                </p:cond>
              </p:nextCondLst>
            </p:seq>
            <p:video>
              <p:cMediaNode vol="80000">
                <p:cTn id="7" fill="hold" display="0">
                  <p:stCondLst>
                    <p:cond delay="indefinite"/>
                  </p:stCondLst>
                </p:cTn>
                <p:tgtEl>
                  <p:spTgt spid="98307"/>
                </p:tgtEl>
              </p:cMediaNode>
            </p:video>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26D13767-1E4A-8F3C-F406-A1943EF775E1}"/>
              </a:ext>
            </a:extLst>
          </p:cNvPr>
          <p:cNvSpPr>
            <a:spLocks noGrp="1" noChangeArrowheads="1"/>
          </p:cNvSpPr>
          <p:nvPr>
            <p:ph type="title"/>
          </p:nvPr>
        </p:nvSpPr>
        <p:spPr>
          <a:xfrm>
            <a:off x="457200" y="0"/>
            <a:ext cx="5562600" cy="715963"/>
          </a:xfrm>
        </p:spPr>
        <p:txBody>
          <a:bodyPr/>
          <a:lstStyle/>
          <a:p>
            <a:r>
              <a:rPr lang="en-US" altLang="en-US" sz="3200" b="1"/>
              <a:t>The Harlem Renaissance</a:t>
            </a:r>
          </a:p>
        </p:txBody>
      </p:sp>
      <p:sp>
        <p:nvSpPr>
          <p:cNvPr id="41987" name="Content Placeholder 2">
            <a:extLst>
              <a:ext uri="{FF2B5EF4-FFF2-40B4-BE49-F238E27FC236}">
                <a16:creationId xmlns:a16="http://schemas.microsoft.com/office/drawing/2014/main" id="{71C1112E-B64D-5353-4473-D99E94B49D91}"/>
              </a:ext>
            </a:extLst>
          </p:cNvPr>
          <p:cNvSpPr>
            <a:spLocks noGrp="1" noChangeArrowheads="1"/>
          </p:cNvSpPr>
          <p:nvPr>
            <p:ph idx="1"/>
          </p:nvPr>
        </p:nvSpPr>
        <p:spPr>
          <a:xfrm>
            <a:off x="0" y="914400"/>
            <a:ext cx="5486400" cy="5715000"/>
          </a:xfrm>
        </p:spPr>
        <p:txBody>
          <a:bodyPr/>
          <a:lstStyle/>
          <a:p>
            <a:r>
              <a:rPr lang="en-US" altLang="en-US" sz="2800" b="1">
                <a:solidFill>
                  <a:srgbClr val="0000FF"/>
                </a:solidFill>
              </a:rPr>
              <a:t>Langston Hughes </a:t>
            </a:r>
            <a:r>
              <a:rPr lang="en-US" altLang="en-US" sz="2800"/>
              <a:t>– writer/poet who expressed his pride in his heritage as well as attacking racism. </a:t>
            </a:r>
          </a:p>
          <a:p>
            <a:r>
              <a:rPr lang="en-US" altLang="en-US" sz="2800" b="1">
                <a:solidFill>
                  <a:srgbClr val="0000FF"/>
                </a:solidFill>
              </a:rPr>
              <a:t>Countee Cullen </a:t>
            </a:r>
            <a:r>
              <a:rPr lang="en-US" altLang="en-US" sz="2800"/>
              <a:t>– won more major literary awards than any other African American writer.</a:t>
            </a:r>
          </a:p>
          <a:p>
            <a:r>
              <a:rPr lang="en-US" altLang="en-US" sz="2800" b="1">
                <a:solidFill>
                  <a:srgbClr val="0000FF"/>
                </a:solidFill>
              </a:rPr>
              <a:t>Zora Neale Hurston </a:t>
            </a:r>
            <a:r>
              <a:rPr lang="en-US" altLang="en-US" sz="2800"/>
              <a:t>– one of first successful African American women writers, her greatest novel “Their Eyes Watching God”</a:t>
            </a:r>
          </a:p>
        </p:txBody>
      </p:sp>
      <p:pic>
        <p:nvPicPr>
          <p:cNvPr id="82948" name="Picture 4">
            <a:extLst>
              <a:ext uri="{FF2B5EF4-FFF2-40B4-BE49-F238E27FC236}">
                <a16:creationId xmlns:a16="http://schemas.microsoft.com/office/drawing/2014/main" id="{6958A6FA-7311-1FF5-1E3D-35CEA421B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41" t="2557" r="13597" b="14880"/>
          <a:stretch>
            <a:fillRect/>
          </a:stretch>
        </p:blipFill>
        <p:spPr bwMode="auto">
          <a:xfrm>
            <a:off x="5410200" y="914400"/>
            <a:ext cx="1524000" cy="172402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3">
            <a:extLst>
              <a:ext uri="{FF2B5EF4-FFF2-40B4-BE49-F238E27FC236}">
                <a16:creationId xmlns:a16="http://schemas.microsoft.com/office/drawing/2014/main" id="{A6A9E3EC-C0DA-8B95-F565-A2FD12FAC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734" t="2013" r="25804" b="1382"/>
          <a:stretch>
            <a:fillRect/>
          </a:stretch>
        </p:blipFill>
        <p:spPr bwMode="auto">
          <a:xfrm>
            <a:off x="7056438" y="168275"/>
            <a:ext cx="2011362" cy="292576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9" name="Picture 5">
            <a:extLst>
              <a:ext uri="{FF2B5EF4-FFF2-40B4-BE49-F238E27FC236}">
                <a16:creationId xmlns:a16="http://schemas.microsoft.com/office/drawing/2014/main" id="{2A422DE9-B7F0-31D2-80F1-834622ABB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048000"/>
            <a:ext cx="1382713" cy="1676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0" name="Picture 6">
            <a:extLst>
              <a:ext uri="{FF2B5EF4-FFF2-40B4-BE49-F238E27FC236}">
                <a16:creationId xmlns:a16="http://schemas.microsoft.com/office/drawing/2014/main" id="{F61A9C76-8B03-7EA5-00DA-3C3D0B161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011" r="217" b="23636"/>
          <a:stretch>
            <a:fillRect/>
          </a:stretch>
        </p:blipFill>
        <p:spPr bwMode="auto">
          <a:xfrm>
            <a:off x="7010400" y="3246438"/>
            <a:ext cx="2006600" cy="147796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2" name="Picture 8">
            <a:extLst>
              <a:ext uri="{FF2B5EF4-FFF2-40B4-BE49-F238E27FC236}">
                <a16:creationId xmlns:a16="http://schemas.microsoft.com/office/drawing/2014/main" id="{9FA43C77-F107-B79E-AD55-B47EBD5889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9613" y="4876800"/>
            <a:ext cx="2592387" cy="187007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CE446A6-10B7-9019-06C4-70C12E3FEA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57588" y="715963"/>
            <a:ext cx="17811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1987">
                                            <p:txEl>
                                              <p:pRg st="0" end="0"/>
                                            </p:txEl>
                                          </p:spTgt>
                                        </p:tgtEl>
                                        <p:attrNameLst>
                                          <p:attrName>style.visibility</p:attrName>
                                        </p:attrNameLst>
                                      </p:cBhvr>
                                      <p:to>
                                        <p:strVal val="visible"/>
                                      </p:to>
                                    </p:set>
                                    <p:anim calcmode="lin" valueType="num">
                                      <p:cBhvr additive="base">
                                        <p:cTn id="12"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1987">
                                            <p:txEl>
                                              <p:pRg st="0" end="0"/>
                                            </p:txEl>
                                          </p:spTgt>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82948"/>
                                        </p:tgtEl>
                                        <p:attrNameLst>
                                          <p:attrName>style.visibility</p:attrName>
                                        </p:attrNameLst>
                                      </p:cBhvr>
                                      <p:to>
                                        <p:strVal val="visible"/>
                                      </p:to>
                                    </p:set>
                                    <p:anim calcmode="lin" valueType="num">
                                      <p:cBhvr>
                                        <p:cTn id="16" dur="1000" fill="hold"/>
                                        <p:tgtEl>
                                          <p:spTgt spid="82948"/>
                                        </p:tgtEl>
                                        <p:attrNameLst>
                                          <p:attrName>ppt_w</p:attrName>
                                        </p:attrNameLst>
                                      </p:cBhvr>
                                      <p:tavLst>
                                        <p:tav tm="0">
                                          <p:val>
                                            <p:fltVal val="0"/>
                                          </p:val>
                                        </p:tav>
                                        <p:tav tm="100000">
                                          <p:val>
                                            <p:strVal val="#ppt_w"/>
                                          </p:val>
                                        </p:tav>
                                      </p:tavLst>
                                    </p:anim>
                                    <p:anim calcmode="lin" valueType="num">
                                      <p:cBhvr>
                                        <p:cTn id="17" dur="1000" fill="hold"/>
                                        <p:tgtEl>
                                          <p:spTgt spid="82948"/>
                                        </p:tgtEl>
                                        <p:attrNameLst>
                                          <p:attrName>ppt_h</p:attrName>
                                        </p:attrNameLst>
                                      </p:cBhvr>
                                      <p:tavLst>
                                        <p:tav tm="0">
                                          <p:val>
                                            <p:fltVal val="0"/>
                                          </p:val>
                                        </p:tav>
                                        <p:tav tm="100000">
                                          <p:val>
                                            <p:strVal val="#ppt_h"/>
                                          </p:val>
                                        </p:tav>
                                      </p:tavLst>
                                    </p:anim>
                                    <p:anim calcmode="lin" valueType="num">
                                      <p:cBhvr>
                                        <p:cTn id="18" dur="1000" fill="hold"/>
                                        <p:tgtEl>
                                          <p:spTgt spid="82948"/>
                                        </p:tgtEl>
                                        <p:attrNameLst>
                                          <p:attrName>style.rotation</p:attrName>
                                        </p:attrNameLst>
                                      </p:cBhvr>
                                      <p:tavLst>
                                        <p:tav tm="0">
                                          <p:val>
                                            <p:fltVal val="90"/>
                                          </p:val>
                                        </p:tav>
                                        <p:tav tm="100000">
                                          <p:val>
                                            <p:fltVal val="0"/>
                                          </p:val>
                                        </p:tav>
                                      </p:tavLst>
                                    </p:anim>
                                    <p:animEffect transition="in" filter="fade">
                                      <p:cBhvr>
                                        <p:cTn id="19" dur="1000"/>
                                        <p:tgtEl>
                                          <p:spTgt spid="82948"/>
                                        </p:tgtEl>
                                      </p:cBhvr>
                                    </p:animEffect>
                                  </p:childTnLst>
                                </p:cTn>
                              </p:par>
                            </p:childTnLst>
                          </p:cTn>
                        </p:par>
                        <p:par>
                          <p:cTn id="20" fill="hold" nodeType="afterGroup">
                            <p:stCondLst>
                              <p:cond delay="1500"/>
                            </p:stCondLst>
                            <p:childTnLst>
                              <p:par>
                                <p:cTn id="21" presetID="47" presetClass="entr" presetSubtype="0" fill="hold" nodeType="afterEffect">
                                  <p:stCondLst>
                                    <p:cond delay="0"/>
                                  </p:stCondLst>
                                  <p:childTnLst>
                                    <p:set>
                                      <p:cBhvr>
                                        <p:cTn id="22" dur="1" fill="hold">
                                          <p:stCondLst>
                                            <p:cond delay="0"/>
                                          </p:stCondLst>
                                        </p:cTn>
                                        <p:tgtEl>
                                          <p:spTgt spid="82947"/>
                                        </p:tgtEl>
                                        <p:attrNameLst>
                                          <p:attrName>style.visibility</p:attrName>
                                        </p:attrNameLst>
                                      </p:cBhvr>
                                      <p:to>
                                        <p:strVal val="visible"/>
                                      </p:to>
                                    </p:set>
                                    <p:animEffect transition="in" filter="fade">
                                      <p:cBhvr>
                                        <p:cTn id="23" dur="1000"/>
                                        <p:tgtEl>
                                          <p:spTgt spid="82947"/>
                                        </p:tgtEl>
                                      </p:cBhvr>
                                    </p:animEffect>
                                    <p:anim calcmode="lin" valueType="num">
                                      <p:cBhvr>
                                        <p:cTn id="24" dur="1000" fill="hold"/>
                                        <p:tgtEl>
                                          <p:spTgt spid="82947"/>
                                        </p:tgtEl>
                                        <p:attrNameLst>
                                          <p:attrName>ppt_x</p:attrName>
                                        </p:attrNameLst>
                                      </p:cBhvr>
                                      <p:tavLst>
                                        <p:tav tm="0">
                                          <p:val>
                                            <p:strVal val="#ppt_x"/>
                                          </p:val>
                                        </p:tav>
                                        <p:tav tm="100000">
                                          <p:val>
                                            <p:strVal val="#ppt_x"/>
                                          </p:val>
                                        </p:tav>
                                      </p:tavLst>
                                    </p:anim>
                                    <p:anim calcmode="lin" valueType="num">
                                      <p:cBhvr>
                                        <p:cTn id="25" dur="1000" fill="hold"/>
                                        <p:tgtEl>
                                          <p:spTgt spid="82947"/>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mph" presetSubtype="0" fill="hold" nodeType="clickEffect">
                                  <p:stCondLst>
                                    <p:cond delay="0"/>
                                  </p:stCondLst>
                                  <p:childTnLst>
                                    <p:animScale>
                                      <p:cBhvr>
                                        <p:cTn id="29" dur="2000" fill="hold"/>
                                        <p:tgtEl>
                                          <p:spTgt spid="82947"/>
                                        </p:tgtEl>
                                      </p:cBhvr>
                                      <p:by x="150000" y="150000"/>
                                    </p:animScale>
                                  </p:childTnLst>
                                </p:cTn>
                              </p:par>
                              <p:par>
                                <p:cTn id="30" presetID="35" presetClass="path" presetSubtype="0" accel="50000" decel="50000" fill="hold" nodeType="withEffect">
                                  <p:stCondLst>
                                    <p:cond delay="0"/>
                                  </p:stCondLst>
                                  <p:childTnLst>
                                    <p:animMotion origin="layout" path="M 2.77778E-6 -1.48148E-6 L -0.38993 0.21783 " pathEditMode="relative" rAng="0" ptsTypes="AA">
                                      <p:cBhvr>
                                        <p:cTn id="31" dur="2000" fill="hold"/>
                                        <p:tgtEl>
                                          <p:spTgt spid="82947"/>
                                        </p:tgtEl>
                                        <p:attrNameLst>
                                          <p:attrName>ppt_x</p:attrName>
                                          <p:attrName>ppt_y</p:attrName>
                                        </p:attrNameLst>
                                      </p:cBhvr>
                                      <p:rCtr x="-19497" y="10880"/>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mph" presetSubtype="0" fill="hold" nodeType="clickEffect">
                                  <p:stCondLst>
                                    <p:cond delay="0"/>
                                  </p:stCondLst>
                                  <p:childTnLst>
                                    <p:animScale>
                                      <p:cBhvr>
                                        <p:cTn id="35" dur="2000" fill="hold"/>
                                        <p:tgtEl>
                                          <p:spTgt spid="82947"/>
                                        </p:tgtEl>
                                      </p:cBhvr>
                                      <p:by x="50000" y="50000"/>
                                    </p:animScale>
                                  </p:childTnLst>
                                </p:cTn>
                              </p:par>
                              <p:par>
                                <p:cTn id="36" presetID="63" presetClass="path" presetSubtype="0" accel="50000" decel="50000" fill="hold" nodeType="withEffect">
                                  <p:stCondLst>
                                    <p:cond delay="0"/>
                                  </p:stCondLst>
                                  <p:childTnLst>
                                    <p:animMotion origin="layout" path="M -0.38993 0.21783 L -0.01493 0.01783 " pathEditMode="relative" rAng="0" ptsTypes="AA">
                                      <p:cBhvr>
                                        <p:cTn id="37" dur="2000" fill="hold"/>
                                        <p:tgtEl>
                                          <p:spTgt spid="82947"/>
                                        </p:tgtEl>
                                        <p:attrNameLst>
                                          <p:attrName>ppt_x</p:attrName>
                                          <p:attrName>ppt_y</p:attrName>
                                        </p:attrNameLst>
                                      </p:cBhvr>
                                      <p:rCtr x="18750" y="-10000"/>
                                    </p:animMotion>
                                  </p:childTnLst>
                                </p:cTn>
                              </p:par>
                            </p:childTnLst>
                          </p:cTn>
                        </p:par>
                        <p:par>
                          <p:cTn id="38" fill="hold" nodeType="afterGroup">
                            <p:stCondLst>
                              <p:cond delay="2000"/>
                            </p:stCondLst>
                            <p:childTnLst>
                              <p:par>
                                <p:cTn id="39" presetID="2" presetClass="entr" presetSubtype="8" fill="hold" nodeType="afterEffect">
                                  <p:stCondLst>
                                    <p:cond delay="0"/>
                                  </p:stCondLst>
                                  <p:childTnLst>
                                    <p:set>
                                      <p:cBhvr>
                                        <p:cTn id="40" dur="1" fill="hold">
                                          <p:stCondLst>
                                            <p:cond delay="0"/>
                                          </p:stCondLst>
                                        </p:cTn>
                                        <p:tgtEl>
                                          <p:spTgt spid="41987">
                                            <p:txEl>
                                              <p:pRg st="1" end="1"/>
                                            </p:txEl>
                                          </p:spTgt>
                                        </p:tgtEl>
                                        <p:attrNameLst>
                                          <p:attrName>style.visibility</p:attrName>
                                        </p:attrNameLst>
                                      </p:cBhvr>
                                      <p:to>
                                        <p:strVal val="visible"/>
                                      </p:to>
                                    </p:set>
                                    <p:anim calcmode="lin" valueType="num">
                                      <p:cBhvr additive="base">
                                        <p:cTn id="41" dur="500" fill="hold"/>
                                        <p:tgtEl>
                                          <p:spTgt spid="41987">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nodeType="clickEffect">
                                  <p:stCondLst>
                                    <p:cond delay="0"/>
                                  </p:stCondLst>
                                  <p:childTnLst>
                                    <p:set>
                                      <p:cBhvr>
                                        <p:cTn id="46" dur="1" fill="hold">
                                          <p:stCondLst>
                                            <p:cond delay="0"/>
                                          </p:stCondLst>
                                        </p:cTn>
                                        <p:tgtEl>
                                          <p:spTgt spid="82949"/>
                                        </p:tgtEl>
                                        <p:attrNameLst>
                                          <p:attrName>style.visibility</p:attrName>
                                        </p:attrNameLst>
                                      </p:cBhvr>
                                      <p:to>
                                        <p:strVal val="visible"/>
                                      </p:to>
                                    </p:set>
                                    <p:anim calcmode="lin" valueType="num">
                                      <p:cBhvr additive="base">
                                        <p:cTn id="47" dur="500" fill="hold"/>
                                        <p:tgtEl>
                                          <p:spTgt spid="82949"/>
                                        </p:tgtEl>
                                        <p:attrNameLst>
                                          <p:attrName>ppt_x</p:attrName>
                                        </p:attrNameLst>
                                      </p:cBhvr>
                                      <p:tavLst>
                                        <p:tav tm="0">
                                          <p:val>
                                            <p:strVal val="1+#ppt_w/2"/>
                                          </p:val>
                                        </p:tav>
                                        <p:tav tm="100000">
                                          <p:val>
                                            <p:strVal val="#ppt_x"/>
                                          </p:val>
                                        </p:tav>
                                      </p:tavLst>
                                    </p:anim>
                                    <p:anim calcmode="lin" valueType="num">
                                      <p:cBhvr additive="base">
                                        <p:cTn id="48" dur="500" fill="hold"/>
                                        <p:tgtEl>
                                          <p:spTgt spid="82949"/>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2" fill="hold" nodeType="clickEffect">
                                  <p:stCondLst>
                                    <p:cond delay="0"/>
                                  </p:stCondLst>
                                  <p:childTnLst>
                                    <p:set>
                                      <p:cBhvr>
                                        <p:cTn id="52" dur="1" fill="hold">
                                          <p:stCondLst>
                                            <p:cond delay="0"/>
                                          </p:stCondLst>
                                        </p:cTn>
                                        <p:tgtEl>
                                          <p:spTgt spid="82950"/>
                                        </p:tgtEl>
                                        <p:attrNameLst>
                                          <p:attrName>style.visibility</p:attrName>
                                        </p:attrNameLst>
                                      </p:cBhvr>
                                      <p:to>
                                        <p:strVal val="visible"/>
                                      </p:to>
                                    </p:set>
                                    <p:anim calcmode="lin" valueType="num">
                                      <p:cBhvr additive="base">
                                        <p:cTn id="53" dur="500" fill="hold"/>
                                        <p:tgtEl>
                                          <p:spTgt spid="82950"/>
                                        </p:tgtEl>
                                        <p:attrNameLst>
                                          <p:attrName>ppt_x</p:attrName>
                                        </p:attrNameLst>
                                      </p:cBhvr>
                                      <p:tavLst>
                                        <p:tav tm="0">
                                          <p:val>
                                            <p:strVal val="1+#ppt_w/2"/>
                                          </p:val>
                                        </p:tav>
                                        <p:tav tm="100000">
                                          <p:val>
                                            <p:strVal val="#ppt_x"/>
                                          </p:val>
                                        </p:tav>
                                      </p:tavLst>
                                    </p:anim>
                                    <p:anim calcmode="lin" valueType="num">
                                      <p:cBhvr additive="base">
                                        <p:cTn id="54" dur="500" fill="hold"/>
                                        <p:tgtEl>
                                          <p:spTgt spid="82950"/>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500"/>
                            </p:stCondLst>
                            <p:childTnLst>
                              <p:par>
                                <p:cTn id="56" presetID="2" presetClass="entr" presetSubtype="8" fill="hold" nodeType="afterEffect">
                                  <p:stCondLst>
                                    <p:cond delay="0"/>
                                  </p:stCondLst>
                                  <p:childTnLst>
                                    <p:set>
                                      <p:cBhvr>
                                        <p:cTn id="57" dur="1" fill="hold">
                                          <p:stCondLst>
                                            <p:cond delay="0"/>
                                          </p:stCondLst>
                                        </p:cTn>
                                        <p:tgtEl>
                                          <p:spTgt spid="41987">
                                            <p:txEl>
                                              <p:pRg st="2" end="2"/>
                                            </p:txEl>
                                          </p:spTgt>
                                        </p:tgtEl>
                                        <p:attrNameLst>
                                          <p:attrName>style.visibility</p:attrName>
                                        </p:attrNameLst>
                                      </p:cBhvr>
                                      <p:to>
                                        <p:strVal val="visible"/>
                                      </p:to>
                                    </p:set>
                                    <p:anim calcmode="lin" valueType="num">
                                      <p:cBhvr additive="base">
                                        <p:cTn id="58"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6" presetClass="entr" presetSubtype="16" fill="hold" nodeType="clickEffect">
                                  <p:stCondLst>
                                    <p:cond delay="0"/>
                                  </p:stCondLst>
                                  <p:childTnLst>
                                    <p:set>
                                      <p:cBhvr>
                                        <p:cTn id="63" dur="1" fill="hold">
                                          <p:stCondLst>
                                            <p:cond delay="0"/>
                                          </p:stCondLst>
                                        </p:cTn>
                                        <p:tgtEl>
                                          <p:spTgt spid="82952"/>
                                        </p:tgtEl>
                                        <p:attrNameLst>
                                          <p:attrName>style.visibility</p:attrName>
                                        </p:attrNameLst>
                                      </p:cBhvr>
                                      <p:to>
                                        <p:strVal val="visible"/>
                                      </p:to>
                                    </p:set>
                                    <p:animEffect transition="in" filter="circle(in)">
                                      <p:cBhvr>
                                        <p:cTn id="64" dur="2000"/>
                                        <p:tgtEl>
                                          <p:spTgt spid="8295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1000"/>
                                        <p:tgtEl>
                                          <p:spTgt spid="2"/>
                                        </p:tgtEl>
                                      </p:cBhvr>
                                    </p:animEffect>
                                    <p:anim calcmode="lin" valueType="num">
                                      <p:cBhvr>
                                        <p:cTn id="70" dur="1000" fill="hold"/>
                                        <p:tgtEl>
                                          <p:spTgt spid="2"/>
                                        </p:tgtEl>
                                        <p:attrNameLst>
                                          <p:attrName>ppt_x</p:attrName>
                                        </p:attrNameLst>
                                      </p:cBhvr>
                                      <p:tavLst>
                                        <p:tav tm="0">
                                          <p:val>
                                            <p:strVal val="#ppt_x"/>
                                          </p:val>
                                        </p:tav>
                                        <p:tav tm="100000">
                                          <p:val>
                                            <p:strVal val="#ppt_x"/>
                                          </p:val>
                                        </p:tav>
                                      </p:tavLst>
                                    </p:anim>
                                    <p:anim calcmode="lin" valueType="num">
                                      <p:cBhvr>
                                        <p:cTn id="7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31" presetClass="exit" presetSubtype="0" fill="hold" nodeType="clickEffect">
                                  <p:stCondLst>
                                    <p:cond delay="0"/>
                                  </p:stCondLst>
                                  <p:childTnLst>
                                    <p:anim calcmode="lin" valueType="num">
                                      <p:cBhvr>
                                        <p:cTn id="75" dur="1000"/>
                                        <p:tgtEl>
                                          <p:spTgt spid="2"/>
                                        </p:tgtEl>
                                        <p:attrNameLst>
                                          <p:attrName>ppt_w</p:attrName>
                                        </p:attrNameLst>
                                      </p:cBhvr>
                                      <p:tavLst>
                                        <p:tav tm="0">
                                          <p:val>
                                            <p:strVal val="ppt_w"/>
                                          </p:val>
                                        </p:tav>
                                        <p:tav tm="100000">
                                          <p:val>
                                            <p:fltVal val="0"/>
                                          </p:val>
                                        </p:tav>
                                      </p:tavLst>
                                    </p:anim>
                                    <p:anim calcmode="lin" valueType="num">
                                      <p:cBhvr>
                                        <p:cTn id="76" dur="1000"/>
                                        <p:tgtEl>
                                          <p:spTgt spid="2"/>
                                        </p:tgtEl>
                                        <p:attrNameLst>
                                          <p:attrName>ppt_h</p:attrName>
                                        </p:attrNameLst>
                                      </p:cBhvr>
                                      <p:tavLst>
                                        <p:tav tm="0">
                                          <p:val>
                                            <p:strVal val="ppt_h"/>
                                          </p:val>
                                        </p:tav>
                                        <p:tav tm="100000">
                                          <p:val>
                                            <p:fltVal val="0"/>
                                          </p:val>
                                        </p:tav>
                                      </p:tavLst>
                                    </p:anim>
                                    <p:anim calcmode="lin" valueType="num">
                                      <p:cBhvr>
                                        <p:cTn id="77" dur="1000"/>
                                        <p:tgtEl>
                                          <p:spTgt spid="2"/>
                                        </p:tgtEl>
                                        <p:attrNameLst>
                                          <p:attrName>style.rotation</p:attrName>
                                        </p:attrNameLst>
                                      </p:cBhvr>
                                      <p:tavLst>
                                        <p:tav tm="0">
                                          <p:val>
                                            <p:fltVal val="0"/>
                                          </p:val>
                                        </p:tav>
                                        <p:tav tm="100000">
                                          <p:val>
                                            <p:fltVal val="90"/>
                                          </p:val>
                                        </p:tav>
                                      </p:tavLst>
                                    </p:anim>
                                    <p:animEffect transition="out" filter="fade">
                                      <p:cBhvr>
                                        <p:cTn id="78" dur="1000"/>
                                        <p:tgtEl>
                                          <p:spTgt spid="2"/>
                                        </p:tgtEl>
                                      </p:cBhvr>
                                    </p:animEffect>
                                    <p:set>
                                      <p:cBhvr>
                                        <p:cTn id="7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Title 1">
            <a:extLst>
              <a:ext uri="{FF2B5EF4-FFF2-40B4-BE49-F238E27FC236}">
                <a16:creationId xmlns:a16="http://schemas.microsoft.com/office/drawing/2014/main" id="{FE7D0D25-E772-BCB4-EFBF-0FF230EFB948}"/>
              </a:ext>
            </a:extLst>
          </p:cNvPr>
          <p:cNvSpPr>
            <a:spLocks noGrp="1" noChangeArrowheads="1"/>
          </p:cNvSpPr>
          <p:nvPr>
            <p:ph type="title"/>
          </p:nvPr>
        </p:nvSpPr>
        <p:spPr>
          <a:xfrm>
            <a:off x="457200" y="0"/>
            <a:ext cx="8229600" cy="609600"/>
          </a:xfrm>
        </p:spPr>
        <p:txBody>
          <a:bodyPr/>
          <a:lstStyle/>
          <a:p>
            <a:r>
              <a:rPr lang="en-US" altLang="en-US" sz="2800" b="1"/>
              <a:t>Langston Hughes, 1925</a:t>
            </a:r>
          </a:p>
        </p:txBody>
      </p:sp>
      <p:sp>
        <p:nvSpPr>
          <p:cNvPr id="949251" name="Rectangle 3">
            <a:extLst>
              <a:ext uri="{FF2B5EF4-FFF2-40B4-BE49-F238E27FC236}">
                <a16:creationId xmlns:a16="http://schemas.microsoft.com/office/drawing/2014/main" id="{C7247252-6E2B-140B-956B-9390C23E5CBA}"/>
              </a:ext>
            </a:extLst>
          </p:cNvPr>
          <p:cNvSpPr>
            <a:spLocks noChangeArrowheads="1"/>
          </p:cNvSpPr>
          <p:nvPr/>
        </p:nvSpPr>
        <p:spPr bwMode="auto">
          <a:xfrm>
            <a:off x="228600" y="533400"/>
            <a:ext cx="476567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i="1">
                <a:solidFill>
                  <a:srgbClr val="222222"/>
                </a:solidFill>
              </a:rPr>
              <a:t>I, too, sing America</a:t>
            </a:r>
            <a:r>
              <a:rPr lang="en-US" altLang="en-US" sz="2400">
                <a:solidFill>
                  <a:srgbClr val="222222"/>
                </a:solidFill>
              </a:rPr>
              <a:t>.</a:t>
            </a:r>
          </a:p>
          <a:p>
            <a:pPr>
              <a:spcBef>
                <a:spcPct val="0"/>
              </a:spcBef>
              <a:buFontTx/>
              <a:buNone/>
            </a:pPr>
            <a:r>
              <a:rPr lang="en-US" altLang="en-US" sz="2400">
                <a:solidFill>
                  <a:srgbClr val="222222"/>
                </a:solidFill>
              </a:rPr>
              <a:t>I am the darker brother. They send me to eat in the kitchen When company comes, But I laugh, And eat well, And grow strong.</a:t>
            </a:r>
          </a:p>
          <a:p>
            <a:pPr>
              <a:spcBef>
                <a:spcPct val="0"/>
              </a:spcBef>
              <a:buFontTx/>
              <a:buNone/>
            </a:pPr>
            <a:endParaRPr lang="en-US" altLang="en-US" sz="2400">
              <a:solidFill>
                <a:srgbClr val="222222"/>
              </a:solidFill>
            </a:endParaRPr>
          </a:p>
          <a:p>
            <a:pPr>
              <a:spcBef>
                <a:spcPct val="0"/>
              </a:spcBef>
              <a:buFontTx/>
              <a:buNone/>
            </a:pPr>
            <a:r>
              <a:rPr lang="en-US" altLang="en-US" sz="2400">
                <a:solidFill>
                  <a:srgbClr val="222222"/>
                </a:solidFill>
              </a:rPr>
              <a:t>Tomorrow, I'll be at the table When company comes. Nobody'll dare Say to me, "Eat in the kitchen," Then.</a:t>
            </a:r>
          </a:p>
          <a:p>
            <a:pPr>
              <a:spcBef>
                <a:spcPct val="0"/>
              </a:spcBef>
              <a:buFontTx/>
              <a:buNone/>
            </a:pPr>
            <a:endParaRPr lang="en-US" altLang="en-US" sz="2400">
              <a:solidFill>
                <a:srgbClr val="222222"/>
              </a:solidFill>
            </a:endParaRPr>
          </a:p>
          <a:p>
            <a:pPr>
              <a:spcBef>
                <a:spcPct val="0"/>
              </a:spcBef>
              <a:buFontTx/>
              <a:buNone/>
            </a:pPr>
            <a:r>
              <a:rPr lang="en-US" altLang="en-US" sz="2400">
                <a:solidFill>
                  <a:srgbClr val="222222"/>
                </a:solidFill>
              </a:rPr>
              <a:t>Besides, They'll see how beautiful I am And be ashamed—</a:t>
            </a:r>
          </a:p>
          <a:p>
            <a:pPr>
              <a:spcBef>
                <a:spcPct val="0"/>
              </a:spcBef>
              <a:buFontTx/>
              <a:buNone/>
            </a:pPr>
            <a:r>
              <a:rPr lang="en-US" altLang="en-US" sz="2400">
                <a:solidFill>
                  <a:srgbClr val="222222"/>
                </a:solidFill>
              </a:rPr>
              <a:t>I, too, am America.</a:t>
            </a:r>
          </a:p>
          <a:p>
            <a:pPr>
              <a:spcBef>
                <a:spcPct val="0"/>
              </a:spcBef>
              <a:buFontTx/>
              <a:buNone/>
            </a:pPr>
            <a:r>
              <a:rPr lang="en-US" altLang="en-US" sz="2400">
                <a:solidFill>
                  <a:srgbClr val="222222"/>
                </a:solidFill>
              </a:rPr>
              <a:t>Langston Hughes, 1902 - 1967</a:t>
            </a:r>
          </a:p>
        </p:txBody>
      </p:sp>
      <p:sp>
        <p:nvSpPr>
          <p:cNvPr id="949252" name="Rectangle 4">
            <a:extLst>
              <a:ext uri="{FF2B5EF4-FFF2-40B4-BE49-F238E27FC236}">
                <a16:creationId xmlns:a16="http://schemas.microsoft.com/office/drawing/2014/main" id="{76ECB2C6-8233-96D5-6090-40DA4074260B}"/>
              </a:ext>
            </a:extLst>
          </p:cNvPr>
          <p:cNvSpPr>
            <a:spLocks noChangeArrowheads="1"/>
          </p:cNvSpPr>
          <p:nvPr/>
        </p:nvSpPr>
        <p:spPr bwMode="auto">
          <a:xfrm>
            <a:off x="5511800" y="606425"/>
            <a:ext cx="317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Theme for English B</a:t>
            </a:r>
          </a:p>
        </p:txBody>
      </p:sp>
      <p:pic>
        <p:nvPicPr>
          <p:cNvPr id="949253" name="Picture 5">
            <a:extLst>
              <a:ext uri="{FF2B5EF4-FFF2-40B4-BE49-F238E27FC236}">
                <a16:creationId xmlns:a16="http://schemas.microsoft.com/office/drawing/2014/main" id="{DE2737FB-5FA3-B29F-433A-08068D2EF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538" y="1216025"/>
            <a:ext cx="28035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Title 1">
            <a:extLst>
              <a:ext uri="{FF2B5EF4-FFF2-40B4-BE49-F238E27FC236}">
                <a16:creationId xmlns:a16="http://schemas.microsoft.com/office/drawing/2014/main" id="{0110CF1D-627D-353F-F7A8-A5A4D6F5CACF}"/>
              </a:ext>
            </a:extLst>
          </p:cNvPr>
          <p:cNvSpPr>
            <a:spLocks noGrp="1" noChangeArrowheads="1"/>
          </p:cNvSpPr>
          <p:nvPr>
            <p:ph type="title"/>
          </p:nvPr>
        </p:nvSpPr>
        <p:spPr>
          <a:xfrm>
            <a:off x="457200" y="274638"/>
            <a:ext cx="4114800" cy="457200"/>
          </a:xfrm>
        </p:spPr>
        <p:txBody>
          <a:bodyPr/>
          <a:lstStyle/>
          <a:p>
            <a:r>
              <a:rPr lang="en-US" altLang="en-US" sz="2800" b="1"/>
              <a:t>An EOC Moment</a:t>
            </a:r>
          </a:p>
        </p:txBody>
      </p:sp>
      <p:sp>
        <p:nvSpPr>
          <p:cNvPr id="3" name="Content Placeholder 2">
            <a:extLst>
              <a:ext uri="{FF2B5EF4-FFF2-40B4-BE49-F238E27FC236}">
                <a16:creationId xmlns:a16="http://schemas.microsoft.com/office/drawing/2014/main" id="{C8A35B84-C6A5-BAE0-5670-57E0655E7D65}"/>
              </a:ext>
            </a:extLst>
          </p:cNvPr>
          <p:cNvSpPr>
            <a:spLocks noGrp="1"/>
          </p:cNvSpPr>
          <p:nvPr>
            <p:ph idx="1"/>
          </p:nvPr>
        </p:nvSpPr>
        <p:spPr>
          <a:xfrm>
            <a:off x="152400" y="1085850"/>
            <a:ext cx="6629400" cy="2895600"/>
          </a:xfrm>
        </p:spPr>
        <p:txBody>
          <a:bodyPr/>
          <a:lstStyle/>
          <a:p>
            <a:pPr marL="0" indent="0">
              <a:buFontTx/>
              <a:buNone/>
              <a:defRPr/>
            </a:pPr>
            <a:r>
              <a:rPr lang="en-US" sz="2400" dirty="0"/>
              <a:t>During the 1920s, which development was most closely associated with the poem </a:t>
            </a:r>
            <a:r>
              <a:rPr lang="en-US" sz="2400" b="1" i="1" dirty="0"/>
              <a:t>I, too Sing America </a:t>
            </a:r>
          </a:p>
          <a:p>
            <a:pPr marL="514350" indent="-514350">
              <a:buFontTx/>
              <a:buAutoNum type="arabicParenBoth"/>
              <a:defRPr/>
            </a:pPr>
            <a:r>
              <a:rPr lang="en-US" sz="2400" dirty="0"/>
              <a:t> growth of the motion-picture industry </a:t>
            </a:r>
          </a:p>
          <a:p>
            <a:pPr marL="514350" indent="-514350">
              <a:buFontTx/>
              <a:buAutoNum type="arabicParenBoth"/>
              <a:defRPr/>
            </a:pPr>
            <a:r>
              <a:rPr lang="en-US" sz="2400" dirty="0"/>
              <a:t> emergence of an antiwar party </a:t>
            </a:r>
          </a:p>
          <a:p>
            <a:pPr marL="514350" indent="-514350">
              <a:buFontTx/>
              <a:buAutoNum type="arabicParenBoth"/>
              <a:defRPr/>
            </a:pPr>
            <a:r>
              <a:rPr lang="en-US" sz="2400" dirty="0"/>
              <a:t> blossoming of African American culture </a:t>
            </a:r>
          </a:p>
          <a:p>
            <a:pPr marL="514350" indent="-514350">
              <a:buFontTx/>
              <a:buAutoNum type="arabicParenBoth"/>
              <a:defRPr/>
            </a:pPr>
            <a:r>
              <a:rPr lang="en-US" sz="2400" dirty="0"/>
              <a:t> expansion of mass consumption</a:t>
            </a:r>
          </a:p>
        </p:txBody>
      </p:sp>
      <p:pic>
        <p:nvPicPr>
          <p:cNvPr id="950276" name="Picture 5">
            <a:extLst>
              <a:ext uri="{FF2B5EF4-FFF2-40B4-BE49-F238E27FC236}">
                <a16:creationId xmlns:a16="http://schemas.microsoft.com/office/drawing/2014/main" id="{61139C69-6AD1-CF1A-0F12-25C7A8BE3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55575"/>
            <a:ext cx="22860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0277" name="Rectangle 4">
            <a:extLst>
              <a:ext uri="{FF2B5EF4-FFF2-40B4-BE49-F238E27FC236}">
                <a16:creationId xmlns:a16="http://schemas.microsoft.com/office/drawing/2014/main" id="{931F44C2-C5A7-3DEB-5F8D-51FC378E13CE}"/>
              </a:ext>
            </a:extLst>
          </p:cNvPr>
          <p:cNvSpPr>
            <a:spLocks noChangeArrowheads="1"/>
          </p:cNvSpPr>
          <p:nvPr/>
        </p:nvSpPr>
        <p:spPr bwMode="auto">
          <a:xfrm>
            <a:off x="6335713" y="2895600"/>
            <a:ext cx="277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Langston Hughes, 1925</a:t>
            </a:r>
            <a:endParaRPr lang="en-US" altLang="en-US" sz="1800"/>
          </a:p>
        </p:txBody>
      </p:sp>
      <p:sp>
        <p:nvSpPr>
          <p:cNvPr id="6" name="TextBox 5">
            <a:extLst>
              <a:ext uri="{FF2B5EF4-FFF2-40B4-BE49-F238E27FC236}">
                <a16:creationId xmlns:a16="http://schemas.microsoft.com/office/drawing/2014/main" id="{0B649575-4A86-5AD1-331C-9C94EC4E9FF5}"/>
              </a:ext>
            </a:extLst>
          </p:cNvPr>
          <p:cNvSpPr txBox="1">
            <a:spLocks noChangeArrowheads="1"/>
          </p:cNvSpPr>
          <p:nvPr/>
        </p:nvSpPr>
        <p:spPr bwMode="auto">
          <a:xfrm>
            <a:off x="401638" y="4675188"/>
            <a:ext cx="732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FF"/>
                </a:solidFill>
              </a:rPr>
              <a:t>What is a poet?  A poet is an artist who paints with words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Content Placeholder 2">
            <a:extLst>
              <a:ext uri="{FF2B5EF4-FFF2-40B4-BE49-F238E27FC236}">
                <a16:creationId xmlns:a16="http://schemas.microsoft.com/office/drawing/2014/main" id="{CBCFA16F-C8B7-F5CB-0EDB-23139AECDBC6}"/>
              </a:ext>
            </a:extLst>
          </p:cNvPr>
          <p:cNvSpPr>
            <a:spLocks noGrp="1" noChangeArrowheads="1"/>
          </p:cNvSpPr>
          <p:nvPr>
            <p:ph idx="1"/>
          </p:nvPr>
        </p:nvSpPr>
        <p:spPr>
          <a:xfrm>
            <a:off x="228600" y="152400"/>
            <a:ext cx="4343400" cy="6477000"/>
          </a:xfrm>
        </p:spPr>
        <p:txBody>
          <a:bodyPr/>
          <a:lstStyle/>
          <a:p>
            <a:pPr marL="0" indent="0">
              <a:buFontTx/>
              <a:buNone/>
            </a:pPr>
            <a:r>
              <a:rPr lang="en-US" altLang="en-US" sz="1400" b="1"/>
              <a:t>	    Theme For English B</a:t>
            </a:r>
          </a:p>
          <a:p>
            <a:pPr marL="0" indent="0">
              <a:buFontTx/>
              <a:buNone/>
            </a:pPr>
            <a:r>
              <a:rPr lang="en-US" altLang="en-US" sz="1400"/>
              <a:t>The instructor said,</a:t>
            </a:r>
          </a:p>
          <a:p>
            <a:pPr marL="0" indent="0">
              <a:buFontTx/>
              <a:buNone/>
            </a:pPr>
            <a:r>
              <a:rPr lang="en-US" altLang="en-US" sz="1400" i="1"/>
              <a:t> Go home and write</a:t>
            </a:r>
            <a:endParaRPr lang="en-US" altLang="en-US" sz="1400"/>
          </a:p>
          <a:p>
            <a:pPr marL="0" indent="0">
              <a:buFontTx/>
              <a:buNone/>
            </a:pPr>
            <a:r>
              <a:rPr lang="en-US" altLang="en-US" sz="1400" i="1"/>
              <a:t> a page tonight.</a:t>
            </a:r>
            <a:endParaRPr lang="en-US" altLang="en-US" sz="1400"/>
          </a:p>
          <a:p>
            <a:pPr marL="0" indent="0">
              <a:buFontTx/>
              <a:buNone/>
            </a:pPr>
            <a:r>
              <a:rPr lang="en-US" altLang="en-US" sz="1400" i="1"/>
              <a:t>      And let that page come out of you—</a:t>
            </a:r>
            <a:endParaRPr lang="en-US" altLang="en-US" sz="1400"/>
          </a:p>
          <a:p>
            <a:pPr marL="0" indent="0">
              <a:buFontTx/>
              <a:buNone/>
            </a:pPr>
            <a:r>
              <a:rPr lang="en-US" altLang="en-US" sz="1400" i="1"/>
              <a:t>      Then, it will be true.</a:t>
            </a:r>
            <a:endParaRPr lang="en-US" altLang="en-US" sz="1400"/>
          </a:p>
          <a:p>
            <a:pPr marL="0" indent="0">
              <a:buFontTx/>
              <a:buNone/>
            </a:pPr>
            <a:r>
              <a:rPr lang="en-US" altLang="en-US" sz="1400"/>
              <a:t>I wonder if it’s that simple?</a:t>
            </a:r>
          </a:p>
          <a:p>
            <a:pPr marL="0" indent="0">
              <a:buFontTx/>
              <a:buNone/>
            </a:pPr>
            <a:r>
              <a:rPr lang="en-US" altLang="en-US" sz="1400"/>
              <a:t>I am twenty-two, colored, born in Winston-Salem.   </a:t>
            </a:r>
          </a:p>
          <a:p>
            <a:pPr marL="0" indent="0">
              <a:buFontTx/>
              <a:buNone/>
            </a:pPr>
            <a:r>
              <a:rPr lang="en-US" altLang="en-US" sz="1400"/>
              <a:t>I went to school there, then Durham, then here   </a:t>
            </a:r>
          </a:p>
          <a:p>
            <a:pPr marL="0" indent="0">
              <a:buFontTx/>
              <a:buNone/>
            </a:pPr>
            <a:r>
              <a:rPr lang="en-US" altLang="en-US" sz="1400"/>
              <a:t>to this college on the hill above Harlem.   </a:t>
            </a:r>
          </a:p>
          <a:p>
            <a:pPr marL="0" indent="0">
              <a:buFontTx/>
              <a:buNone/>
            </a:pPr>
            <a:r>
              <a:rPr lang="en-US" altLang="en-US" sz="1400"/>
              <a:t>I am the only colored student in my class.   </a:t>
            </a:r>
          </a:p>
          <a:p>
            <a:pPr marL="0" indent="0">
              <a:buFontTx/>
              <a:buNone/>
            </a:pPr>
            <a:endParaRPr lang="en-US" altLang="en-US" sz="1400"/>
          </a:p>
          <a:p>
            <a:pPr marL="0" indent="0">
              <a:buFontTx/>
              <a:buNone/>
            </a:pPr>
            <a:r>
              <a:rPr lang="en-US" altLang="en-US" sz="1400"/>
              <a:t>The steps from the hill lead down into Harlem,   </a:t>
            </a:r>
          </a:p>
          <a:p>
            <a:pPr marL="0" indent="0">
              <a:buFontTx/>
              <a:buNone/>
            </a:pPr>
            <a:r>
              <a:rPr lang="en-US" altLang="en-US" sz="1400"/>
              <a:t>through a park, then I cross St. Nicholas,   </a:t>
            </a:r>
          </a:p>
          <a:p>
            <a:pPr marL="0" indent="0">
              <a:buFontTx/>
              <a:buNone/>
            </a:pPr>
            <a:r>
              <a:rPr lang="en-US" altLang="en-US" sz="1400"/>
              <a:t>Eighth Avenue, Seventh, and I come to the Y,   </a:t>
            </a:r>
          </a:p>
          <a:p>
            <a:pPr marL="0" indent="0">
              <a:buFontTx/>
              <a:buNone/>
            </a:pPr>
            <a:r>
              <a:rPr lang="en-US" altLang="en-US" sz="1400"/>
              <a:t>the Harlem Branch Y, where I take the elevator   </a:t>
            </a:r>
          </a:p>
          <a:p>
            <a:pPr marL="0" indent="0">
              <a:buFontTx/>
              <a:buNone/>
            </a:pPr>
            <a:r>
              <a:rPr lang="en-US" altLang="en-US" sz="1400"/>
              <a:t>up to my room, sit down, and write this page:</a:t>
            </a:r>
          </a:p>
          <a:p>
            <a:pPr marL="0" indent="0">
              <a:buFontTx/>
              <a:buNone/>
            </a:pPr>
            <a:r>
              <a:rPr lang="en-US" altLang="en-US" sz="1400"/>
              <a:t> </a:t>
            </a:r>
          </a:p>
          <a:p>
            <a:pPr marL="0" indent="0">
              <a:buFontTx/>
              <a:buNone/>
            </a:pPr>
            <a:r>
              <a:rPr lang="en-US" altLang="en-US" sz="1400"/>
              <a:t>It’s not easy to know what is true for you or me   </a:t>
            </a:r>
          </a:p>
          <a:p>
            <a:pPr marL="0" indent="0">
              <a:buFontTx/>
              <a:buNone/>
            </a:pPr>
            <a:r>
              <a:rPr lang="en-US" altLang="en-US" sz="1400"/>
              <a:t>at twenty-two, my age. But I guess I’m what</a:t>
            </a:r>
          </a:p>
          <a:p>
            <a:pPr marL="0" indent="0">
              <a:buFontTx/>
              <a:buNone/>
            </a:pPr>
            <a:r>
              <a:rPr lang="en-US" altLang="en-US" sz="1400"/>
              <a:t>I feel and see and hear, Harlem, I hear you.</a:t>
            </a:r>
          </a:p>
          <a:p>
            <a:pPr marL="0" indent="0">
              <a:buFontTx/>
              <a:buNone/>
            </a:pPr>
            <a:r>
              <a:rPr lang="en-US" altLang="en-US" sz="1400"/>
              <a:t>hear you, hear me—we two—you, me, talk on this page.   </a:t>
            </a:r>
          </a:p>
          <a:p>
            <a:pPr marL="0" indent="0">
              <a:buFontTx/>
              <a:buNone/>
            </a:pPr>
            <a:r>
              <a:rPr lang="en-US" altLang="en-US" sz="1400"/>
              <a:t>(I hear New York, too.) Me—who?</a:t>
            </a:r>
          </a:p>
          <a:p>
            <a:pPr marL="0" indent="0">
              <a:buFontTx/>
              <a:buNone/>
            </a:pPr>
            <a:r>
              <a:rPr lang="en-US" altLang="en-US" sz="1400"/>
              <a:t> </a:t>
            </a:r>
          </a:p>
          <a:p>
            <a:pPr marL="0" indent="0">
              <a:buFontTx/>
              <a:buNone/>
            </a:pPr>
            <a:endParaRPr lang="en-US" altLang="en-US" sz="1400"/>
          </a:p>
        </p:txBody>
      </p:sp>
      <p:sp>
        <p:nvSpPr>
          <p:cNvPr id="951299" name="TextBox 4">
            <a:extLst>
              <a:ext uri="{FF2B5EF4-FFF2-40B4-BE49-F238E27FC236}">
                <a16:creationId xmlns:a16="http://schemas.microsoft.com/office/drawing/2014/main" id="{C4FAF531-5693-B229-68FC-CE6E1D6D6218}"/>
              </a:ext>
            </a:extLst>
          </p:cNvPr>
          <p:cNvSpPr txBox="1">
            <a:spLocks noChangeArrowheads="1"/>
          </p:cNvSpPr>
          <p:nvPr/>
        </p:nvSpPr>
        <p:spPr bwMode="auto">
          <a:xfrm>
            <a:off x="4724400" y="152400"/>
            <a:ext cx="44958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Well, I like to eat, sleep, drink, and be in love.   </a:t>
            </a:r>
          </a:p>
          <a:p>
            <a:pPr>
              <a:spcBef>
                <a:spcPct val="0"/>
              </a:spcBef>
              <a:buFontTx/>
              <a:buNone/>
            </a:pPr>
            <a:r>
              <a:rPr lang="en-US" altLang="en-US" sz="1400"/>
              <a:t>I like to work, read, learn, and understand life.   </a:t>
            </a:r>
          </a:p>
          <a:p>
            <a:pPr>
              <a:spcBef>
                <a:spcPct val="0"/>
              </a:spcBef>
              <a:buFontTx/>
              <a:buNone/>
            </a:pPr>
            <a:r>
              <a:rPr lang="en-US" altLang="en-US" sz="1400"/>
              <a:t>I like a pipe for a Christmas present,</a:t>
            </a:r>
          </a:p>
          <a:p>
            <a:pPr>
              <a:spcBef>
                <a:spcPct val="0"/>
              </a:spcBef>
              <a:buFontTx/>
              <a:buNone/>
            </a:pPr>
            <a:r>
              <a:rPr lang="en-US" altLang="en-US" sz="1400"/>
              <a:t>or records—Bessie, bop, or Bach.</a:t>
            </a:r>
          </a:p>
          <a:p>
            <a:pPr>
              <a:spcBef>
                <a:spcPct val="0"/>
              </a:spcBef>
              <a:buFontTx/>
              <a:buNone/>
            </a:pPr>
            <a:r>
              <a:rPr lang="en-US" altLang="en-US" sz="1400"/>
              <a:t>I guess being colored doesn’t make me </a:t>
            </a:r>
            <a:r>
              <a:rPr lang="en-US" altLang="en-US" sz="1400" i="1"/>
              <a:t>not</a:t>
            </a:r>
            <a:r>
              <a:rPr lang="en-US" altLang="en-US" sz="1400"/>
              <a:t> like</a:t>
            </a:r>
          </a:p>
          <a:p>
            <a:pPr>
              <a:spcBef>
                <a:spcPct val="0"/>
              </a:spcBef>
              <a:buFontTx/>
              <a:buNone/>
            </a:pPr>
            <a:r>
              <a:rPr lang="en-US" altLang="en-US" sz="1400"/>
              <a:t>the same things other folks like who are other races.   </a:t>
            </a:r>
          </a:p>
          <a:p>
            <a:pPr>
              <a:spcBef>
                <a:spcPct val="0"/>
              </a:spcBef>
              <a:buFontTx/>
              <a:buNone/>
            </a:pPr>
            <a:r>
              <a:rPr lang="en-US" altLang="en-US" sz="1400"/>
              <a:t>So will my page be colored that I write?   </a:t>
            </a:r>
          </a:p>
          <a:p>
            <a:pPr>
              <a:spcBef>
                <a:spcPct val="0"/>
              </a:spcBef>
              <a:buFontTx/>
              <a:buNone/>
            </a:pPr>
            <a:r>
              <a:rPr lang="en-US" altLang="en-US" sz="1400"/>
              <a:t>Being me, it will not be white.</a:t>
            </a:r>
          </a:p>
          <a:p>
            <a:pPr>
              <a:spcBef>
                <a:spcPct val="0"/>
              </a:spcBef>
              <a:buFontTx/>
              <a:buNone/>
            </a:pPr>
            <a:r>
              <a:rPr lang="en-US" altLang="en-US" sz="1400"/>
              <a:t>But it will be</a:t>
            </a:r>
          </a:p>
          <a:p>
            <a:pPr>
              <a:spcBef>
                <a:spcPct val="0"/>
              </a:spcBef>
              <a:buFontTx/>
              <a:buNone/>
            </a:pPr>
            <a:r>
              <a:rPr lang="en-US" altLang="en-US" sz="1400"/>
              <a:t>a part of you, instructor.</a:t>
            </a:r>
          </a:p>
          <a:p>
            <a:pPr>
              <a:spcBef>
                <a:spcPct val="0"/>
              </a:spcBef>
              <a:buFontTx/>
              <a:buNone/>
            </a:pPr>
            <a:r>
              <a:rPr lang="en-US" altLang="en-US" sz="1400"/>
              <a:t>You are white—</a:t>
            </a:r>
          </a:p>
          <a:p>
            <a:pPr>
              <a:spcBef>
                <a:spcPct val="0"/>
              </a:spcBef>
              <a:buFontTx/>
              <a:buNone/>
            </a:pPr>
            <a:r>
              <a:rPr lang="en-US" altLang="en-US" sz="1400"/>
              <a:t>yet a part of me, as I am a part of you.</a:t>
            </a:r>
          </a:p>
          <a:p>
            <a:pPr>
              <a:spcBef>
                <a:spcPct val="0"/>
              </a:spcBef>
              <a:buFontTx/>
              <a:buNone/>
            </a:pPr>
            <a:r>
              <a:rPr lang="en-US" altLang="en-US" sz="1400"/>
              <a:t>That’s American.</a:t>
            </a:r>
          </a:p>
          <a:p>
            <a:pPr>
              <a:spcBef>
                <a:spcPct val="0"/>
              </a:spcBef>
              <a:buFontTx/>
              <a:buNone/>
            </a:pPr>
            <a:r>
              <a:rPr lang="en-US" altLang="en-US" sz="1400"/>
              <a:t>Sometimes perhaps you don’t want to be a part of me.   </a:t>
            </a:r>
          </a:p>
          <a:p>
            <a:pPr>
              <a:spcBef>
                <a:spcPct val="0"/>
              </a:spcBef>
              <a:buFontTx/>
              <a:buNone/>
            </a:pPr>
            <a:r>
              <a:rPr lang="en-US" altLang="en-US" sz="1400"/>
              <a:t>Nor do I often want to be a part of you.</a:t>
            </a:r>
          </a:p>
          <a:p>
            <a:pPr>
              <a:spcBef>
                <a:spcPct val="0"/>
              </a:spcBef>
              <a:buFontTx/>
              <a:buNone/>
            </a:pPr>
            <a:r>
              <a:rPr lang="en-US" altLang="en-US" sz="1400"/>
              <a:t>But we are, that’s true!</a:t>
            </a:r>
          </a:p>
          <a:p>
            <a:pPr>
              <a:spcBef>
                <a:spcPct val="0"/>
              </a:spcBef>
              <a:buFontTx/>
              <a:buNone/>
            </a:pPr>
            <a:r>
              <a:rPr lang="en-US" altLang="en-US" sz="1400"/>
              <a:t>As I learn from you,</a:t>
            </a:r>
          </a:p>
          <a:p>
            <a:pPr>
              <a:spcBef>
                <a:spcPct val="0"/>
              </a:spcBef>
              <a:buFontTx/>
              <a:buNone/>
            </a:pPr>
            <a:r>
              <a:rPr lang="en-US" altLang="en-US" sz="1400"/>
              <a:t>I guess you learn from me—</a:t>
            </a:r>
          </a:p>
          <a:p>
            <a:pPr>
              <a:spcBef>
                <a:spcPct val="0"/>
              </a:spcBef>
              <a:buFontTx/>
              <a:buNone/>
            </a:pPr>
            <a:r>
              <a:rPr lang="en-US" altLang="en-US" sz="1400"/>
              <a:t>although you’re older—and white—</a:t>
            </a:r>
          </a:p>
          <a:p>
            <a:pPr>
              <a:spcBef>
                <a:spcPct val="0"/>
              </a:spcBef>
              <a:buFontTx/>
              <a:buNone/>
            </a:pPr>
            <a:r>
              <a:rPr lang="en-US" altLang="en-US" sz="1400"/>
              <a:t>and somewhat more free.</a:t>
            </a:r>
          </a:p>
          <a:p>
            <a:pPr>
              <a:spcBef>
                <a:spcPct val="0"/>
              </a:spcBef>
              <a:buFontTx/>
              <a:buNone/>
            </a:pPr>
            <a:r>
              <a:rPr lang="en-US" altLang="en-US" sz="1400"/>
              <a:t> </a:t>
            </a:r>
          </a:p>
          <a:p>
            <a:pPr>
              <a:spcBef>
                <a:spcPct val="0"/>
              </a:spcBef>
              <a:buFontTx/>
              <a:buNone/>
            </a:pPr>
            <a:r>
              <a:rPr lang="en-US" altLang="en-US" sz="1400"/>
              <a:t>This is my page for English B.</a:t>
            </a:r>
          </a:p>
          <a:p>
            <a:pPr>
              <a:spcBef>
                <a:spcPct val="0"/>
              </a:spcBef>
              <a:buFontTx/>
              <a:buNone/>
            </a:pPr>
            <a:endParaRPr lang="en-US" altLang="en-US" sz="1400"/>
          </a:p>
        </p:txBody>
      </p:sp>
      <p:pic>
        <p:nvPicPr>
          <p:cNvPr id="951300" name="Picture 6">
            <a:extLst>
              <a:ext uri="{FF2B5EF4-FFF2-40B4-BE49-F238E27FC236}">
                <a16:creationId xmlns:a16="http://schemas.microsoft.com/office/drawing/2014/main" id="{FB377F40-D738-5EF6-6DAB-FE2FCBAAA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046663"/>
            <a:ext cx="17176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Title 1">
            <a:extLst>
              <a:ext uri="{FF2B5EF4-FFF2-40B4-BE49-F238E27FC236}">
                <a16:creationId xmlns:a16="http://schemas.microsoft.com/office/drawing/2014/main" id="{BA9E0FF8-662C-599E-2767-8CF01949EDDB}"/>
              </a:ext>
            </a:extLst>
          </p:cNvPr>
          <p:cNvSpPr>
            <a:spLocks noGrp="1" noChangeArrowheads="1"/>
          </p:cNvSpPr>
          <p:nvPr>
            <p:ph type="title"/>
          </p:nvPr>
        </p:nvSpPr>
        <p:spPr>
          <a:xfrm>
            <a:off x="0" y="-30163"/>
            <a:ext cx="3505200" cy="563563"/>
          </a:xfrm>
        </p:spPr>
        <p:txBody>
          <a:bodyPr/>
          <a:lstStyle/>
          <a:p>
            <a:r>
              <a:rPr lang="en-US" altLang="en-US" sz="3600" b="1"/>
              <a:t>Jazz</a:t>
            </a:r>
          </a:p>
        </p:txBody>
      </p:sp>
      <p:sp>
        <p:nvSpPr>
          <p:cNvPr id="952323" name="TextBox 3">
            <a:extLst>
              <a:ext uri="{FF2B5EF4-FFF2-40B4-BE49-F238E27FC236}">
                <a16:creationId xmlns:a16="http://schemas.microsoft.com/office/drawing/2014/main" id="{07478D12-911E-8E7D-14ED-671C4917F7DF}"/>
              </a:ext>
            </a:extLst>
          </p:cNvPr>
          <p:cNvSpPr txBox="1">
            <a:spLocks noChangeArrowheads="1"/>
          </p:cNvSpPr>
          <p:nvPr/>
        </p:nvSpPr>
        <p:spPr bwMode="auto">
          <a:xfrm>
            <a:off x="0" y="2293938"/>
            <a:ext cx="1852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Louis Armstrong</a:t>
            </a:r>
          </a:p>
          <a:p>
            <a:pPr eaLnBrk="1" hangingPunct="1">
              <a:spcBef>
                <a:spcPct val="0"/>
              </a:spcBef>
              <a:buFontTx/>
              <a:buNone/>
            </a:pPr>
            <a:endParaRPr lang="en-US" altLang="en-US" sz="1800"/>
          </a:p>
        </p:txBody>
      </p:sp>
      <p:pic>
        <p:nvPicPr>
          <p:cNvPr id="952324" name="Picture 2">
            <a:extLst>
              <a:ext uri="{FF2B5EF4-FFF2-40B4-BE49-F238E27FC236}">
                <a16:creationId xmlns:a16="http://schemas.microsoft.com/office/drawing/2014/main" id="{96AFF1F5-53B8-F0EB-8404-C36EE2D261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88" y="541338"/>
            <a:ext cx="12668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25" name="Picture 3">
            <a:extLst>
              <a:ext uri="{FF2B5EF4-FFF2-40B4-BE49-F238E27FC236}">
                <a16:creationId xmlns:a16="http://schemas.microsoft.com/office/drawing/2014/main" id="{C47A4B63-C9B5-36B3-3797-7664EB7F10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9000" y="166688"/>
            <a:ext cx="12668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26" name="Rectangle 4">
            <a:extLst>
              <a:ext uri="{FF2B5EF4-FFF2-40B4-BE49-F238E27FC236}">
                <a16:creationId xmlns:a16="http://schemas.microsoft.com/office/drawing/2014/main" id="{6683896B-C176-E7A2-F3E6-4F8E044A0DFA}"/>
              </a:ext>
            </a:extLst>
          </p:cNvPr>
          <p:cNvSpPr>
            <a:spLocks noChangeArrowheads="1"/>
          </p:cNvSpPr>
          <p:nvPr/>
        </p:nvSpPr>
        <p:spPr bwMode="auto">
          <a:xfrm>
            <a:off x="3514725" y="163513"/>
            <a:ext cx="160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Cab Calloway</a:t>
            </a:r>
          </a:p>
        </p:txBody>
      </p:sp>
      <p:pic>
        <p:nvPicPr>
          <p:cNvPr id="952327" name="Picture 4">
            <a:extLst>
              <a:ext uri="{FF2B5EF4-FFF2-40B4-BE49-F238E27FC236}">
                <a16:creationId xmlns:a16="http://schemas.microsoft.com/office/drawing/2014/main" id="{0F34F00B-A1C3-B8BA-0E04-0738F34C11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9000" y="2209800"/>
            <a:ext cx="1262063" cy="172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28" name="Rectangle 5">
            <a:extLst>
              <a:ext uri="{FF2B5EF4-FFF2-40B4-BE49-F238E27FC236}">
                <a16:creationId xmlns:a16="http://schemas.microsoft.com/office/drawing/2014/main" id="{10796697-D642-F710-CE5B-43CA82328A38}"/>
              </a:ext>
            </a:extLst>
          </p:cNvPr>
          <p:cNvSpPr>
            <a:spLocks noChangeArrowheads="1"/>
          </p:cNvSpPr>
          <p:nvPr/>
        </p:nvSpPr>
        <p:spPr bwMode="auto">
          <a:xfrm>
            <a:off x="3298825" y="2212975"/>
            <a:ext cx="1673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Duke Ellington</a:t>
            </a:r>
          </a:p>
        </p:txBody>
      </p:sp>
      <p:pic>
        <p:nvPicPr>
          <p:cNvPr id="952329" name="Picture 5">
            <a:extLst>
              <a:ext uri="{FF2B5EF4-FFF2-40B4-BE49-F238E27FC236}">
                <a16:creationId xmlns:a16="http://schemas.microsoft.com/office/drawing/2014/main" id="{2E9E2FD3-2580-F5F3-78E4-29C99715F8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625" y="2654300"/>
            <a:ext cx="18669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30" name="Picture 6">
            <a:extLst>
              <a:ext uri="{FF2B5EF4-FFF2-40B4-BE49-F238E27FC236}">
                <a16:creationId xmlns:a16="http://schemas.microsoft.com/office/drawing/2014/main" id="{FD6E2022-8630-4729-394D-59A36DD130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6200" y="2535238"/>
            <a:ext cx="1643063" cy="2182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31" name="Rectangle 6">
            <a:extLst>
              <a:ext uri="{FF2B5EF4-FFF2-40B4-BE49-F238E27FC236}">
                <a16:creationId xmlns:a16="http://schemas.microsoft.com/office/drawing/2014/main" id="{C4A7F158-B9F3-EFF4-2C77-4766589A8290}"/>
              </a:ext>
            </a:extLst>
          </p:cNvPr>
          <p:cNvSpPr>
            <a:spLocks noChangeArrowheads="1"/>
          </p:cNvSpPr>
          <p:nvPr/>
        </p:nvSpPr>
        <p:spPr bwMode="auto">
          <a:xfrm>
            <a:off x="2743200" y="4727575"/>
            <a:ext cx="1506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Billie Holiday</a:t>
            </a:r>
          </a:p>
        </p:txBody>
      </p:sp>
      <p:pic>
        <p:nvPicPr>
          <p:cNvPr id="952332" name="Picture 7">
            <a:extLst>
              <a:ext uri="{FF2B5EF4-FFF2-40B4-BE49-F238E27FC236}">
                <a16:creationId xmlns:a16="http://schemas.microsoft.com/office/drawing/2014/main" id="{7B6E6187-237D-8391-F3F7-537BD754BF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60863" y="4038600"/>
            <a:ext cx="1525587"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33" name="Rectangle 7">
            <a:extLst>
              <a:ext uri="{FF2B5EF4-FFF2-40B4-BE49-F238E27FC236}">
                <a16:creationId xmlns:a16="http://schemas.microsoft.com/office/drawing/2014/main" id="{2445939F-8204-3234-DAF1-C994B8E05A59}"/>
              </a:ext>
            </a:extLst>
          </p:cNvPr>
          <p:cNvSpPr>
            <a:spLocks noChangeArrowheads="1"/>
          </p:cNvSpPr>
          <p:nvPr/>
        </p:nvSpPr>
        <p:spPr bwMode="auto">
          <a:xfrm>
            <a:off x="4135438" y="6080125"/>
            <a:ext cx="153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Bessie Smith</a:t>
            </a:r>
          </a:p>
        </p:txBody>
      </p:sp>
      <p:pic>
        <p:nvPicPr>
          <p:cNvPr id="943120" name="qDQpZT3GhDg">
            <a:extLst>
              <a:ext uri="{FF2B5EF4-FFF2-40B4-BE49-F238E27FC236}">
                <a16:creationId xmlns:a16="http://schemas.microsoft.com/office/drawing/2014/main" id="{F36BE658-96B2-89A2-DE83-45F9C8B35217}"/>
              </a:ext>
            </a:extLst>
          </p:cNvPr>
          <p:cNvPicPr>
            <a:picLocks noRot="1" noChangeAspect="1"/>
          </p:cNvPicPr>
          <p:nvPr>
            <a:videoFile r:link="rId1"/>
          </p:nvPr>
        </p:nvPicPr>
        <p:blipFill>
          <a:blip r:embed="rId13">
            <a:extLst>
              <a:ext uri="{28A0092B-C50C-407E-A947-70E740481C1C}">
                <a14:useLocalDpi xmlns:a14="http://schemas.microsoft.com/office/drawing/2010/main" val="0"/>
              </a:ext>
            </a:extLst>
          </a:blip>
          <a:srcRect/>
          <a:stretch>
            <a:fillRect/>
          </a:stretch>
        </p:blipFill>
        <p:spPr bwMode="auto">
          <a:xfrm>
            <a:off x="6067425" y="2155825"/>
            <a:ext cx="30003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3121" name="_8yGGtVKrD8">
            <a:extLst>
              <a:ext uri="{FF2B5EF4-FFF2-40B4-BE49-F238E27FC236}">
                <a16:creationId xmlns:a16="http://schemas.microsoft.com/office/drawing/2014/main" id="{3D1BEDA0-69D7-E26D-F9C9-35FE1903275E}"/>
              </a:ext>
            </a:extLst>
          </p:cNvPr>
          <p:cNvPicPr>
            <a:picLocks noRot="1" noChangeAspect="1"/>
          </p:cNvPicPr>
          <p:nvPr>
            <a:videoFile r:link="rId2"/>
          </p:nvPr>
        </p:nvPicPr>
        <p:blipFill>
          <a:blip r:embed="rId13">
            <a:extLst>
              <a:ext uri="{28A0092B-C50C-407E-A947-70E740481C1C}">
                <a14:useLocalDpi xmlns:a14="http://schemas.microsoft.com/office/drawing/2010/main" val="0"/>
              </a:ext>
            </a:extLst>
          </a:blip>
          <a:srcRect/>
          <a:stretch>
            <a:fillRect/>
          </a:stretch>
        </p:blipFill>
        <p:spPr bwMode="auto">
          <a:xfrm>
            <a:off x="6067425" y="34925"/>
            <a:ext cx="3055938"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3122" name="5Bo3f_9hLkQ">
            <a:extLst>
              <a:ext uri="{FF2B5EF4-FFF2-40B4-BE49-F238E27FC236}">
                <a16:creationId xmlns:a16="http://schemas.microsoft.com/office/drawing/2014/main" id="{A3CBC11C-0C76-F589-3EAB-611DC0F2D3BB}"/>
              </a:ext>
            </a:extLst>
          </p:cNvPr>
          <p:cNvPicPr>
            <a:picLocks noRot="1" noChangeAspect="1"/>
          </p:cNvPicPr>
          <p:nvPr>
            <a:videoFile r:link="rId3"/>
          </p:nvPr>
        </p:nvPicPr>
        <p:blipFill>
          <a:blip r:embed="rId13">
            <a:extLst>
              <a:ext uri="{28A0092B-C50C-407E-A947-70E740481C1C}">
                <a14:useLocalDpi xmlns:a14="http://schemas.microsoft.com/office/drawing/2010/main" val="0"/>
              </a:ext>
            </a:extLst>
          </a:blip>
          <a:srcRect/>
          <a:stretch>
            <a:fillRect/>
          </a:stretch>
        </p:blipFill>
        <p:spPr bwMode="auto">
          <a:xfrm>
            <a:off x="5992813" y="4457700"/>
            <a:ext cx="310832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nline Media 1" title="Louis Armstrong and his Hot Five -  Fireworks (1928)">
            <a:hlinkClick r:id="" action="ppaction://media"/>
            <a:extLst>
              <a:ext uri="{FF2B5EF4-FFF2-40B4-BE49-F238E27FC236}">
                <a16:creationId xmlns:a16="http://schemas.microsoft.com/office/drawing/2014/main" id="{B2AA8297-539A-31E7-BEC4-D2B71AA5E9EE}"/>
              </a:ext>
            </a:extLst>
          </p:cNvPr>
          <p:cNvPicPr>
            <a:picLocks noRot="1" noChangeAspect="1"/>
          </p:cNvPicPr>
          <p:nvPr>
            <a:videoFile r:link="rId4"/>
          </p:nvPr>
        </p:nvPicPr>
        <p:blipFill>
          <a:blip r:embed="rId14"/>
          <a:stretch>
            <a:fillRect/>
          </a:stretch>
        </p:blipFill>
        <p:spPr>
          <a:xfrm>
            <a:off x="1422400" y="592138"/>
            <a:ext cx="3055938" cy="1563687"/>
          </a:xfrm>
          <a:prstGeom prst="rect">
            <a:avLst/>
          </a:prstGeom>
        </p:spPr>
      </p:pic>
      <p:pic>
        <p:nvPicPr>
          <p:cNvPr id="3" name="Online Media 2" title="Ella Fitzgerald &quot;A-Tisket-A-Tasket&quot;">
            <a:hlinkClick r:id="" action="ppaction://media"/>
            <a:extLst>
              <a:ext uri="{FF2B5EF4-FFF2-40B4-BE49-F238E27FC236}">
                <a16:creationId xmlns:a16="http://schemas.microsoft.com/office/drawing/2014/main" id="{BCB0C3F0-4511-538E-3A0A-9413AFEF8A5B}"/>
              </a:ext>
            </a:extLst>
          </p:cNvPr>
          <p:cNvPicPr>
            <a:picLocks noRot="1" noChangeAspect="1"/>
          </p:cNvPicPr>
          <p:nvPr>
            <a:videoFile r:link="rId5"/>
          </p:nvPr>
        </p:nvPicPr>
        <p:blipFill>
          <a:blip r:embed="rId15"/>
          <a:stretch>
            <a:fillRect/>
          </a:stretch>
        </p:blipFill>
        <p:spPr>
          <a:xfrm>
            <a:off x="77788" y="4881563"/>
            <a:ext cx="2338387"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Title 1">
            <a:extLst>
              <a:ext uri="{FF2B5EF4-FFF2-40B4-BE49-F238E27FC236}">
                <a16:creationId xmlns:a16="http://schemas.microsoft.com/office/drawing/2014/main" id="{89BBD375-BF9C-A51F-F95A-AFEB4B9CC3DA}"/>
              </a:ext>
            </a:extLst>
          </p:cNvPr>
          <p:cNvSpPr>
            <a:spLocks noGrp="1" noChangeArrowheads="1"/>
          </p:cNvSpPr>
          <p:nvPr>
            <p:ph type="title"/>
          </p:nvPr>
        </p:nvSpPr>
        <p:spPr>
          <a:xfrm>
            <a:off x="457200" y="50800"/>
            <a:ext cx="4419600" cy="330200"/>
          </a:xfrm>
        </p:spPr>
        <p:txBody>
          <a:bodyPr/>
          <a:lstStyle/>
          <a:p>
            <a:r>
              <a:rPr lang="en-US" altLang="en-US" sz="2800" b="1"/>
              <a:t>We’re Back</a:t>
            </a:r>
          </a:p>
        </p:txBody>
      </p:sp>
      <p:pic>
        <p:nvPicPr>
          <p:cNvPr id="953347" name="Content Placeholder 5">
            <a:extLst>
              <a:ext uri="{FF2B5EF4-FFF2-40B4-BE49-F238E27FC236}">
                <a16:creationId xmlns:a16="http://schemas.microsoft.com/office/drawing/2014/main" id="{6076C849-4788-FAB1-DF96-E65756152A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91200" y="87313"/>
            <a:ext cx="3163888" cy="4879975"/>
          </a:xfrm>
        </p:spPr>
      </p:pic>
      <p:sp>
        <p:nvSpPr>
          <p:cNvPr id="953348" name="Rectangle 6">
            <a:extLst>
              <a:ext uri="{FF2B5EF4-FFF2-40B4-BE49-F238E27FC236}">
                <a16:creationId xmlns:a16="http://schemas.microsoft.com/office/drawing/2014/main" id="{D9A8004F-1DA4-7D63-699F-8F9248B3C38C}"/>
              </a:ext>
            </a:extLst>
          </p:cNvPr>
          <p:cNvSpPr>
            <a:spLocks noChangeArrowheads="1"/>
          </p:cNvSpPr>
          <p:nvPr/>
        </p:nvSpPr>
        <p:spPr bwMode="auto">
          <a:xfrm>
            <a:off x="76200" y="407988"/>
            <a:ext cx="5638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Birth of a Nation </a:t>
            </a:r>
            <a:r>
              <a:rPr lang="en-US" altLang="en-US" sz="2400"/>
              <a:t>(1915)</a:t>
            </a:r>
          </a:p>
          <a:p>
            <a:pPr>
              <a:spcBef>
                <a:spcPct val="0"/>
              </a:spcBef>
              <a:buFontTx/>
              <a:buNone/>
            </a:pPr>
            <a:endParaRPr lang="en-US" altLang="en-US" sz="2400"/>
          </a:p>
          <a:p>
            <a:pPr>
              <a:spcBef>
                <a:spcPct val="0"/>
              </a:spcBef>
              <a:buFontTx/>
              <a:buNone/>
            </a:pPr>
            <a:r>
              <a:rPr lang="en-US" altLang="en-US" sz="2400"/>
              <a:t>(Popular film promoted racial stereotypes and made the KKK appear heroic.)</a:t>
            </a:r>
          </a:p>
        </p:txBody>
      </p:sp>
      <p:pic>
        <p:nvPicPr>
          <p:cNvPr id="953349" name="Picture 7">
            <a:extLst>
              <a:ext uri="{FF2B5EF4-FFF2-40B4-BE49-F238E27FC236}">
                <a16:creationId xmlns:a16="http://schemas.microsoft.com/office/drawing/2014/main" id="{34A0311D-9E7B-98E0-1D7D-0CAEBE15B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4194175"/>
            <a:ext cx="44196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3350" name="Rectangle 8">
            <a:extLst>
              <a:ext uri="{FF2B5EF4-FFF2-40B4-BE49-F238E27FC236}">
                <a16:creationId xmlns:a16="http://schemas.microsoft.com/office/drawing/2014/main" id="{F1C416F3-69B8-4D20-D78F-14AC4BC6DF76}"/>
              </a:ext>
            </a:extLst>
          </p:cNvPr>
          <p:cNvSpPr>
            <a:spLocks noChangeArrowheads="1"/>
          </p:cNvSpPr>
          <p:nvPr/>
        </p:nvSpPr>
        <p:spPr bwMode="auto">
          <a:xfrm>
            <a:off x="4763" y="2347913"/>
            <a:ext cx="57102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Disbanded after Reconstruction, the KKK returned to national prominence in the 1920s to direct its hatred against African Americans, Catholics, Jews, and </a:t>
            </a:r>
            <a:r>
              <a:rPr lang="en-US" altLang="en-US" sz="2400" b="1">
                <a:solidFill>
                  <a:srgbClr val="FF0000"/>
                </a:solidFill>
              </a:rPr>
              <a:t>immigrants</a:t>
            </a:r>
            <a:r>
              <a:rPr lang="en-US" altLang="en-US" sz="2400"/>
              <a:t>.</a:t>
            </a:r>
          </a:p>
        </p:txBody>
      </p:sp>
      <p:sp>
        <p:nvSpPr>
          <p:cNvPr id="10" name="Explosion: 14 Points 9">
            <a:extLst>
              <a:ext uri="{FF2B5EF4-FFF2-40B4-BE49-F238E27FC236}">
                <a16:creationId xmlns:a16="http://schemas.microsoft.com/office/drawing/2014/main" id="{02F04005-E598-75F3-9A38-8643955E9E7E}"/>
              </a:ext>
            </a:extLst>
          </p:cNvPr>
          <p:cNvSpPr/>
          <p:nvPr/>
        </p:nvSpPr>
        <p:spPr>
          <a:xfrm rot="21047019">
            <a:off x="766763" y="876300"/>
            <a:ext cx="4719637" cy="28892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i="1" dirty="0">
                <a:solidFill>
                  <a:srgbClr val="FF0000"/>
                </a:solidFill>
                <a:latin typeface="Castellar" panose="020A0402060406010301" pitchFamily="18" charset="0"/>
              </a:rPr>
              <a:t>Nativist</a:t>
            </a:r>
          </a:p>
        </p:txBody>
      </p:sp>
      <p:sp>
        <p:nvSpPr>
          <p:cNvPr id="12" name="TextBox 11">
            <a:extLst>
              <a:ext uri="{FF2B5EF4-FFF2-40B4-BE49-F238E27FC236}">
                <a16:creationId xmlns:a16="http://schemas.microsoft.com/office/drawing/2014/main" id="{EA4BFC76-85DA-3A12-4E57-61CAAAC282CA}"/>
              </a:ext>
            </a:extLst>
          </p:cNvPr>
          <p:cNvSpPr txBox="1">
            <a:spLocks noChangeArrowheads="1"/>
          </p:cNvSpPr>
          <p:nvPr/>
        </p:nvSpPr>
        <p:spPr bwMode="auto">
          <a:xfrm rot="-765444">
            <a:off x="5622925" y="5667375"/>
            <a:ext cx="330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Americas 1</a:t>
            </a:r>
            <a:r>
              <a:rPr lang="en-US" altLang="en-US" sz="1800" b="1" baseline="30000"/>
              <a:t>st</a:t>
            </a:r>
            <a:r>
              <a:rPr lang="en-US" altLang="en-US" sz="1800" b="1"/>
              <a:t> Terrorist Group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xit" presetSubtype="0" fill="hold" grpId="1" nodeType="clickEffect">
                                  <p:stCondLst>
                                    <p:cond delay="0"/>
                                  </p:stCondLst>
                                  <p:childTnLst>
                                    <p:anim calcmode="lin" valueType="num">
                                      <p:cBhvr>
                                        <p:cTn id="14" dur="1000"/>
                                        <p:tgtEl>
                                          <p:spTgt spid="10"/>
                                        </p:tgtEl>
                                        <p:attrNameLst>
                                          <p:attrName>ppt_w</p:attrName>
                                        </p:attrNameLst>
                                      </p:cBhvr>
                                      <p:tavLst>
                                        <p:tav tm="0">
                                          <p:val>
                                            <p:strVal val="ppt_w"/>
                                          </p:val>
                                        </p:tav>
                                        <p:tav tm="100000">
                                          <p:val>
                                            <p:fltVal val="0"/>
                                          </p:val>
                                        </p:tav>
                                      </p:tavLst>
                                    </p:anim>
                                    <p:anim calcmode="lin" valueType="num">
                                      <p:cBhvr>
                                        <p:cTn id="15" dur="1000"/>
                                        <p:tgtEl>
                                          <p:spTgt spid="10"/>
                                        </p:tgtEl>
                                        <p:attrNameLst>
                                          <p:attrName>ppt_h</p:attrName>
                                        </p:attrNameLst>
                                      </p:cBhvr>
                                      <p:tavLst>
                                        <p:tav tm="0">
                                          <p:val>
                                            <p:strVal val="ppt_h"/>
                                          </p:val>
                                        </p:tav>
                                        <p:tav tm="100000">
                                          <p:val>
                                            <p:fltVal val="0"/>
                                          </p:val>
                                        </p:tav>
                                      </p:tavLst>
                                    </p:anim>
                                    <p:anim calcmode="lin" valueType="num">
                                      <p:cBhvr>
                                        <p:cTn id="16" dur="1000"/>
                                        <p:tgtEl>
                                          <p:spTgt spid="10"/>
                                        </p:tgtEl>
                                        <p:attrNameLst>
                                          <p:attrName>style.rotation</p:attrName>
                                        </p:attrNameLst>
                                      </p:cBhvr>
                                      <p:tavLst>
                                        <p:tav tm="0">
                                          <p:val>
                                            <p:fltVal val="0"/>
                                          </p:val>
                                        </p:tav>
                                        <p:tav tm="100000">
                                          <p:val>
                                            <p:fltVal val="90"/>
                                          </p:val>
                                        </p:tav>
                                      </p:tavLst>
                                    </p:anim>
                                    <p:animEffect transition="out" filter="fade">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3">
            <a:extLst>
              <a:ext uri="{FF2B5EF4-FFF2-40B4-BE49-F238E27FC236}">
                <a16:creationId xmlns:a16="http://schemas.microsoft.com/office/drawing/2014/main" id="{4A34F701-D085-3A54-5B90-4FD66F6A56CC}"/>
              </a:ext>
            </a:extLst>
          </p:cNvPr>
          <p:cNvSpPr>
            <a:spLocks noChangeArrowheads="1"/>
          </p:cNvSpPr>
          <p:nvPr/>
        </p:nvSpPr>
        <p:spPr bwMode="auto">
          <a:xfrm>
            <a:off x="0" y="45720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b="1"/>
          </a:p>
          <a:p>
            <a:pPr eaLnBrk="1" hangingPunct="1">
              <a:spcBef>
                <a:spcPct val="0"/>
              </a:spcBef>
              <a:buFontTx/>
              <a:buNone/>
            </a:pPr>
            <a:endParaRPr lang="en-US" altLang="en-US" sz="2800" b="1"/>
          </a:p>
          <a:p>
            <a:pPr eaLnBrk="1" hangingPunct="1">
              <a:spcBef>
                <a:spcPct val="0"/>
              </a:spcBef>
              <a:buFontTx/>
              <a:buNone/>
            </a:pPr>
            <a:endParaRPr lang="en-US" altLang="en-US" sz="2400"/>
          </a:p>
        </p:txBody>
      </p:sp>
      <p:sp>
        <p:nvSpPr>
          <p:cNvPr id="954371" name="Rectangle 4">
            <a:extLst>
              <a:ext uri="{FF2B5EF4-FFF2-40B4-BE49-F238E27FC236}">
                <a16:creationId xmlns:a16="http://schemas.microsoft.com/office/drawing/2014/main" id="{CB7163AE-330A-7BD9-66CC-020B337BB613}"/>
              </a:ext>
            </a:extLst>
          </p:cNvPr>
          <p:cNvSpPr>
            <a:spLocks noChangeArrowheads="1"/>
          </p:cNvSpPr>
          <p:nvPr/>
        </p:nvSpPr>
        <p:spPr bwMode="auto">
          <a:xfrm>
            <a:off x="0" y="50800"/>
            <a:ext cx="8991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The [Second] Ku Klux Klan (1915-1929)  </a:t>
            </a:r>
            <a:r>
              <a:rPr lang="en-US" altLang="en-US" sz="1800" b="1" i="1">
                <a:solidFill>
                  <a:srgbClr val="FF0000"/>
                </a:solidFill>
              </a:rPr>
              <a:t>NATIVIST SENTIMENTS</a:t>
            </a:r>
          </a:p>
          <a:p>
            <a:pPr eaLnBrk="1" hangingPunct="1">
              <a:spcBef>
                <a:spcPct val="0"/>
              </a:spcBef>
              <a:buFontTx/>
              <a:buNone/>
            </a:pPr>
            <a:endParaRPr lang="en-US" altLang="en-US" sz="1800"/>
          </a:p>
          <a:p>
            <a:pPr eaLnBrk="1" hangingPunct="1">
              <a:spcBef>
                <a:spcPct val="0"/>
              </a:spcBef>
              <a:buFontTx/>
              <a:buNone/>
            </a:pPr>
            <a:r>
              <a:rPr lang="en-US" altLang="en-US" sz="1800" b="1" i="1"/>
              <a:t>Nativist</a:t>
            </a:r>
            <a:r>
              <a:rPr lang="en-US" altLang="en-US" sz="1800"/>
              <a:t> sentiment and the success of the film, </a:t>
            </a:r>
            <a:r>
              <a:rPr lang="en-US" altLang="en-US" sz="1800" b="1" i="1"/>
              <a:t>Birth of a Nation</a:t>
            </a:r>
            <a:r>
              <a:rPr lang="en-US" altLang="en-US" sz="1800"/>
              <a:t>, laid the groundwork for a revival of the </a:t>
            </a:r>
            <a:r>
              <a:rPr lang="en-US" altLang="en-US" sz="1800" b="1"/>
              <a:t>Ku Klux Klan</a:t>
            </a:r>
            <a:r>
              <a:rPr lang="en-US" altLang="en-US" sz="1800"/>
              <a:t>.  Members of the “Second” Ku Klux Klan cast themselves as the guardians of “One Hundred Percent </a:t>
            </a:r>
            <a:r>
              <a:rPr lang="en-US" altLang="en-US" sz="1800" b="1"/>
              <a:t>Americanism</a:t>
            </a:r>
            <a:r>
              <a:rPr lang="en-US" altLang="en-US" sz="1800"/>
              <a:t>”</a:t>
            </a:r>
          </a:p>
        </p:txBody>
      </p:sp>
      <p:pic>
        <p:nvPicPr>
          <p:cNvPr id="954372" name="Picture 8" descr="Ku Klux Klan members parade in Washington, D.C., during the 1920s, a decade in which Klan membership grew into the millions and the group exerted significant political influence. LIBRARY OF CONGRESS">
            <a:extLst>
              <a:ext uri="{FF2B5EF4-FFF2-40B4-BE49-F238E27FC236}">
                <a16:creationId xmlns:a16="http://schemas.microsoft.com/office/drawing/2014/main" id="{62A2480A-BB61-2B6F-9BA2-D80A15B51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527175"/>
            <a:ext cx="36845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4373" name="Rectangle 9">
            <a:extLst>
              <a:ext uri="{FF2B5EF4-FFF2-40B4-BE49-F238E27FC236}">
                <a16:creationId xmlns:a16="http://schemas.microsoft.com/office/drawing/2014/main" id="{3BB94B1B-B8F6-1B4C-E823-3C3210427997}"/>
              </a:ext>
            </a:extLst>
          </p:cNvPr>
          <p:cNvSpPr>
            <a:spLocks noChangeArrowheads="1"/>
          </p:cNvSpPr>
          <p:nvPr/>
        </p:nvSpPr>
        <p:spPr bwMode="auto">
          <a:xfrm>
            <a:off x="5343525" y="3673475"/>
            <a:ext cx="34464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latin typeface="Centaur" panose="02030504050205020304" pitchFamily="18" charset="0"/>
              </a:rPr>
              <a:t>Klan  members  march on Washington in the 1920s.</a:t>
            </a:r>
            <a:endParaRPr lang="en-US" altLang="en-US" sz="1600" i="1">
              <a:latin typeface="Centaur" panose="02030504050205020304" pitchFamily="18" charset="0"/>
            </a:endParaRPr>
          </a:p>
        </p:txBody>
      </p:sp>
      <p:sp>
        <p:nvSpPr>
          <p:cNvPr id="954374" name="Rectangle 10">
            <a:extLst>
              <a:ext uri="{FF2B5EF4-FFF2-40B4-BE49-F238E27FC236}">
                <a16:creationId xmlns:a16="http://schemas.microsoft.com/office/drawing/2014/main" id="{B50AE6EA-4A9C-EAB3-442F-DFE577CAE37C}"/>
              </a:ext>
            </a:extLst>
          </p:cNvPr>
          <p:cNvSpPr>
            <a:spLocks noChangeArrowheads="1"/>
          </p:cNvSpPr>
          <p:nvPr/>
        </p:nvSpPr>
        <p:spPr bwMode="auto">
          <a:xfrm>
            <a:off x="150813" y="1595438"/>
            <a:ext cx="2343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“TRUE AMERICAN”</a:t>
            </a:r>
          </a:p>
        </p:txBody>
      </p:sp>
      <p:sp>
        <p:nvSpPr>
          <p:cNvPr id="954375" name="TextBox 11">
            <a:extLst>
              <a:ext uri="{FF2B5EF4-FFF2-40B4-BE49-F238E27FC236}">
                <a16:creationId xmlns:a16="http://schemas.microsoft.com/office/drawing/2014/main" id="{6F3A85F4-E4F9-8B23-FEEF-D3871538EA5B}"/>
              </a:ext>
            </a:extLst>
          </p:cNvPr>
          <p:cNvSpPr txBox="1">
            <a:spLocks noChangeArrowheads="1"/>
          </p:cNvSpPr>
          <p:nvPr/>
        </p:nvSpPr>
        <p:spPr bwMode="auto">
          <a:xfrm>
            <a:off x="238125" y="1965325"/>
            <a:ext cx="1390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White </a:t>
            </a:r>
          </a:p>
          <a:p>
            <a:pPr eaLnBrk="1" hangingPunct="1">
              <a:spcBef>
                <a:spcPct val="0"/>
              </a:spcBef>
              <a:buFontTx/>
              <a:buNone/>
            </a:pPr>
            <a:r>
              <a:rPr lang="en-US" altLang="en-US" sz="1800"/>
              <a:t>Native Born</a:t>
            </a:r>
          </a:p>
          <a:p>
            <a:pPr eaLnBrk="1" hangingPunct="1">
              <a:spcBef>
                <a:spcPct val="0"/>
              </a:spcBef>
              <a:buFontTx/>
              <a:buNone/>
            </a:pPr>
            <a:r>
              <a:rPr lang="en-US" altLang="en-US" sz="1800"/>
              <a:t>Protestants</a:t>
            </a:r>
          </a:p>
        </p:txBody>
      </p:sp>
      <p:sp>
        <p:nvSpPr>
          <p:cNvPr id="954376" name="Rectangle 12">
            <a:extLst>
              <a:ext uri="{FF2B5EF4-FFF2-40B4-BE49-F238E27FC236}">
                <a16:creationId xmlns:a16="http://schemas.microsoft.com/office/drawing/2014/main" id="{722479EB-1693-6E1D-2ABB-A6F25C0009CE}"/>
              </a:ext>
            </a:extLst>
          </p:cNvPr>
          <p:cNvSpPr>
            <a:spLocks noChangeArrowheads="1"/>
          </p:cNvSpPr>
          <p:nvPr/>
        </p:nvSpPr>
        <p:spPr bwMode="auto">
          <a:xfrm>
            <a:off x="2670175" y="1527175"/>
            <a:ext cx="199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“UNAMERICAN”</a:t>
            </a:r>
          </a:p>
        </p:txBody>
      </p:sp>
      <p:sp>
        <p:nvSpPr>
          <p:cNvPr id="954377" name="Rectangle 13">
            <a:extLst>
              <a:ext uri="{FF2B5EF4-FFF2-40B4-BE49-F238E27FC236}">
                <a16:creationId xmlns:a16="http://schemas.microsoft.com/office/drawing/2014/main" id="{AD6902E7-C8FF-8461-73B5-9A94F4AC07D3}"/>
              </a:ext>
            </a:extLst>
          </p:cNvPr>
          <p:cNvSpPr>
            <a:spLocks noChangeArrowheads="1"/>
          </p:cNvSpPr>
          <p:nvPr/>
        </p:nvSpPr>
        <p:spPr bwMode="auto">
          <a:xfrm>
            <a:off x="2635250" y="1824038"/>
            <a:ext cx="2455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Black (Negroes)</a:t>
            </a:r>
          </a:p>
          <a:p>
            <a:pPr eaLnBrk="1" hangingPunct="1">
              <a:spcBef>
                <a:spcPct val="0"/>
              </a:spcBef>
              <a:buFontTx/>
              <a:buNone/>
            </a:pPr>
            <a:r>
              <a:rPr lang="en-US" altLang="en-US" sz="1800"/>
              <a:t>Foreign Born </a:t>
            </a:r>
            <a:r>
              <a:rPr lang="en-US" altLang="en-US" sz="1200"/>
              <a:t>(immigrants)</a:t>
            </a:r>
          </a:p>
          <a:p>
            <a:pPr eaLnBrk="1" hangingPunct="1">
              <a:spcBef>
                <a:spcPct val="0"/>
              </a:spcBef>
              <a:buFontTx/>
              <a:buNone/>
            </a:pPr>
            <a:r>
              <a:rPr lang="en-US" altLang="en-US" sz="1800"/>
              <a:t>Jews or Catholic</a:t>
            </a:r>
          </a:p>
        </p:txBody>
      </p:sp>
      <p:cxnSp>
        <p:nvCxnSpPr>
          <p:cNvPr id="16" name="Straight Connector 15">
            <a:extLst>
              <a:ext uri="{FF2B5EF4-FFF2-40B4-BE49-F238E27FC236}">
                <a16:creationId xmlns:a16="http://schemas.microsoft.com/office/drawing/2014/main" id="{86C04956-1740-EEE4-144A-3BD7A40D3291}"/>
              </a:ext>
            </a:extLst>
          </p:cNvPr>
          <p:cNvCxnSpPr/>
          <p:nvPr/>
        </p:nvCxnSpPr>
        <p:spPr bwMode="auto">
          <a:xfrm>
            <a:off x="2532063" y="1547813"/>
            <a:ext cx="0" cy="14033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54379" name="Rectangle 16">
            <a:extLst>
              <a:ext uri="{FF2B5EF4-FFF2-40B4-BE49-F238E27FC236}">
                <a16:creationId xmlns:a16="http://schemas.microsoft.com/office/drawing/2014/main" id="{DB0E449D-42EB-E881-4E7E-B49557073F1A}"/>
              </a:ext>
            </a:extLst>
          </p:cNvPr>
          <p:cNvSpPr>
            <a:spLocks noChangeArrowheads="1"/>
          </p:cNvSpPr>
          <p:nvPr/>
        </p:nvSpPr>
        <p:spPr bwMode="auto">
          <a:xfrm>
            <a:off x="112713" y="2998788"/>
            <a:ext cx="47752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The Klan considered anyone “Un-American” who did not fit the “</a:t>
            </a:r>
            <a:r>
              <a:rPr lang="en-US" altLang="en-US" sz="1800" b="1" i="1" dirty="0"/>
              <a:t>WASP</a:t>
            </a:r>
            <a:r>
              <a:rPr lang="en-US" altLang="en-US" sz="1800" dirty="0"/>
              <a:t>” [</a:t>
            </a:r>
            <a:r>
              <a:rPr lang="en-US" altLang="en-US" sz="1800" b="1" i="1" dirty="0"/>
              <a:t>W</a:t>
            </a:r>
            <a:r>
              <a:rPr lang="en-US" altLang="en-US" sz="1800" dirty="0"/>
              <a:t>hite </a:t>
            </a:r>
            <a:r>
              <a:rPr lang="en-US" altLang="en-US" sz="1800" b="1" i="1" dirty="0"/>
              <a:t>A</a:t>
            </a:r>
            <a:r>
              <a:rPr lang="en-US" altLang="en-US" sz="1800" dirty="0"/>
              <a:t>nglo-</a:t>
            </a:r>
            <a:r>
              <a:rPr lang="en-US" altLang="en-US" sz="1800" b="1" i="1" dirty="0"/>
              <a:t>S</a:t>
            </a:r>
            <a:r>
              <a:rPr lang="en-US" altLang="en-US" sz="1800" dirty="0"/>
              <a:t>axon </a:t>
            </a:r>
            <a:r>
              <a:rPr lang="en-US" altLang="en-US" sz="1800" b="1" i="1" dirty="0"/>
              <a:t>P</a:t>
            </a:r>
            <a:r>
              <a:rPr lang="en-US" altLang="en-US" sz="1800" dirty="0"/>
              <a:t>rotestant] profile.  Note that while the Klan was a white supremacist organization, it also targeted immigrants and religious minorities.</a:t>
            </a:r>
          </a:p>
          <a:p>
            <a:pPr eaLnBrk="1" hangingPunct="1">
              <a:spcBef>
                <a:spcPct val="0"/>
              </a:spcBef>
              <a:buFontTx/>
              <a:buNone/>
            </a:pPr>
            <a:endParaRPr lang="en-US" altLang="en-US" sz="1800" dirty="0"/>
          </a:p>
        </p:txBody>
      </p:sp>
      <p:sp>
        <p:nvSpPr>
          <p:cNvPr id="954380" name="Rectangle 18">
            <a:extLst>
              <a:ext uri="{FF2B5EF4-FFF2-40B4-BE49-F238E27FC236}">
                <a16:creationId xmlns:a16="http://schemas.microsoft.com/office/drawing/2014/main" id="{4C995D60-D36B-782B-F3DF-5C72B7B59E76}"/>
              </a:ext>
            </a:extLst>
          </p:cNvPr>
          <p:cNvSpPr>
            <a:spLocks noChangeArrowheads="1"/>
          </p:cNvSpPr>
          <p:nvPr/>
        </p:nvSpPr>
        <p:spPr bwMode="auto">
          <a:xfrm>
            <a:off x="3692525" y="4640263"/>
            <a:ext cx="529907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                 MORAL WATCHDOG</a:t>
            </a:r>
            <a:r>
              <a:rPr lang="en-US" altLang="en-US" sz="1800"/>
              <a:t>:The Klan also supported </a:t>
            </a:r>
            <a:r>
              <a:rPr lang="en-US" altLang="en-US" sz="1800" b="1"/>
              <a:t>Prohibition</a:t>
            </a:r>
            <a:r>
              <a:rPr lang="en-US" altLang="en-US" sz="1800"/>
              <a:t>, opposed </a:t>
            </a:r>
            <a:r>
              <a:rPr lang="en-US" altLang="en-US" sz="1800" b="1"/>
              <a:t>bootlegging</a:t>
            </a:r>
            <a:r>
              <a:rPr lang="en-US" altLang="en-US" sz="1800"/>
              <a:t> and </a:t>
            </a:r>
            <a:r>
              <a:rPr lang="en-US" altLang="en-US" sz="1800" b="1"/>
              <a:t>gambling</a:t>
            </a:r>
            <a:r>
              <a:rPr lang="en-US" altLang="en-US" sz="1800"/>
              <a:t>, and held its members of high moral standards.  This function of the Klan was undermined by scandals involving its members in the late 1920s and early 1930s and soon thereafter the Klan faded away.</a:t>
            </a:r>
          </a:p>
        </p:txBody>
      </p:sp>
      <p:pic>
        <p:nvPicPr>
          <p:cNvPr id="954381" name="Picture 2">
            <a:extLst>
              <a:ext uri="{FF2B5EF4-FFF2-40B4-BE49-F238E27FC236}">
                <a16:creationId xmlns:a16="http://schemas.microsoft.com/office/drawing/2014/main" id="{83483B71-E4E2-8992-5D78-CDFD4EF8E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4213225"/>
            <a:ext cx="90487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4382" name="Rectangle 19">
            <a:extLst>
              <a:ext uri="{FF2B5EF4-FFF2-40B4-BE49-F238E27FC236}">
                <a16:creationId xmlns:a16="http://schemas.microsoft.com/office/drawing/2014/main" id="{F05DB6E3-2523-0CFF-BBA5-1A5B283B568F}"/>
              </a:ext>
            </a:extLst>
          </p:cNvPr>
          <p:cNvSpPr>
            <a:spLocks noChangeArrowheads="1"/>
          </p:cNvSpPr>
          <p:nvPr/>
        </p:nvSpPr>
        <p:spPr bwMode="auto">
          <a:xfrm>
            <a:off x="55563" y="4724400"/>
            <a:ext cx="3667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 Klan’s membership exceeded four million in the 1920s, and the organization was stronger in the </a:t>
            </a:r>
            <a:r>
              <a:rPr lang="en-US" altLang="en-US" sz="1800" b="1"/>
              <a:t>Mid-Atlantic states </a:t>
            </a:r>
            <a:r>
              <a:rPr lang="en-US" altLang="en-US" sz="1800"/>
              <a:t>(Indiana, Ohio, etc.) than it was in the South.  It was the 3</a:t>
            </a:r>
            <a:r>
              <a:rPr lang="en-US" altLang="en-US" sz="1800" baseline="30000"/>
              <a:t>rd</a:t>
            </a:r>
            <a:r>
              <a:rPr lang="en-US" altLang="en-US" sz="1800"/>
              <a:t> largest political party in USA</a:t>
            </a:r>
          </a:p>
        </p:txBody>
      </p:sp>
      <p:cxnSp>
        <p:nvCxnSpPr>
          <p:cNvPr id="17" name="Straight Connector 16">
            <a:extLst>
              <a:ext uri="{FF2B5EF4-FFF2-40B4-BE49-F238E27FC236}">
                <a16:creationId xmlns:a16="http://schemas.microsoft.com/office/drawing/2014/main" id="{B5F5FA40-32C5-5BAA-C6D6-655B21BDF0FC}"/>
              </a:ext>
            </a:extLst>
          </p:cNvPr>
          <p:cNvCxnSpPr/>
          <p:nvPr/>
        </p:nvCxnSpPr>
        <p:spPr bwMode="auto">
          <a:xfrm flipH="1">
            <a:off x="150813" y="2965450"/>
            <a:ext cx="23685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D73397E-1458-4EB8-F5E9-42DE7F47015A}"/>
              </a:ext>
            </a:extLst>
          </p:cNvPr>
          <p:cNvCxnSpPr/>
          <p:nvPr/>
        </p:nvCxnSpPr>
        <p:spPr bwMode="auto">
          <a:xfrm flipH="1">
            <a:off x="2508250" y="2971800"/>
            <a:ext cx="23685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0DAAC97-4D0D-EECB-1A4D-EEF42BC0EB16}"/>
              </a:ext>
            </a:extLst>
          </p:cNvPr>
          <p:cNvCxnSpPr/>
          <p:nvPr/>
        </p:nvCxnSpPr>
        <p:spPr bwMode="auto">
          <a:xfrm flipH="1">
            <a:off x="176213" y="1571625"/>
            <a:ext cx="236696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8D54E8-9D99-C1F4-5974-2D7D3A16C30C}"/>
              </a:ext>
            </a:extLst>
          </p:cNvPr>
          <p:cNvCxnSpPr/>
          <p:nvPr/>
        </p:nvCxnSpPr>
        <p:spPr bwMode="auto">
          <a:xfrm flipH="1">
            <a:off x="2532063" y="1570038"/>
            <a:ext cx="23685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4" name="Picture 4" descr="20392">
            <a:extLst>
              <a:ext uri="{FF2B5EF4-FFF2-40B4-BE49-F238E27FC236}">
                <a16:creationId xmlns:a16="http://schemas.microsoft.com/office/drawing/2014/main" id="{B70FE8C2-5C63-C80E-9EBF-D8B5F8285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1A202A-2E53-8A42-B483-985970F49717}"/>
              </a:ext>
            </a:extLst>
          </p:cNvPr>
          <p:cNvSpPr>
            <a:spLocks noGrp="1"/>
          </p:cNvSpPr>
          <p:nvPr>
            <p:ph type="title"/>
          </p:nvPr>
        </p:nvSpPr>
        <p:spPr>
          <a:xfrm>
            <a:off x="457200" y="228600"/>
            <a:ext cx="7086600" cy="944562"/>
          </a:xfrm>
        </p:spPr>
        <p:style>
          <a:lnRef idx="0">
            <a:schemeClr val="accent4"/>
          </a:lnRef>
          <a:fillRef idx="3">
            <a:schemeClr val="accent4"/>
          </a:fillRef>
          <a:effectRef idx="3">
            <a:schemeClr val="accent4"/>
          </a:effectRef>
          <a:fontRef idx="minor">
            <a:schemeClr val="lt1"/>
          </a:fontRef>
        </p:style>
        <p:txBody>
          <a:bodyPr rtlCol="0">
            <a:noAutofit/>
          </a:bodyPr>
          <a:lstStyle/>
          <a:p>
            <a:pPr eaLnBrk="1" fontAlgn="auto" hangingPunct="1">
              <a:spcAft>
                <a:spcPts val="0"/>
              </a:spcAft>
              <a:defRPr/>
            </a:pPr>
            <a:r>
              <a:rPr lang="en-US" sz="3200" dirty="0">
                <a:latin typeface="Broadway" panose="04040905080B02020502" pitchFamily="82" charset="0"/>
              </a:rPr>
              <a:t>Political Power of the New KKK</a:t>
            </a:r>
          </a:p>
        </p:txBody>
      </p:sp>
      <p:sp>
        <p:nvSpPr>
          <p:cNvPr id="3" name="Content Placeholder 2">
            <a:extLst>
              <a:ext uri="{FF2B5EF4-FFF2-40B4-BE49-F238E27FC236}">
                <a16:creationId xmlns:a16="http://schemas.microsoft.com/office/drawing/2014/main" id="{F4A90743-90A8-E1F1-2BCB-0593A52F274C}"/>
              </a:ext>
            </a:extLst>
          </p:cNvPr>
          <p:cNvSpPr>
            <a:spLocks noGrp="1"/>
          </p:cNvSpPr>
          <p:nvPr>
            <p:ph idx="1"/>
          </p:nvPr>
        </p:nvSpPr>
        <p:spPr>
          <a:xfrm>
            <a:off x="3886200" y="5562600"/>
            <a:ext cx="5029200" cy="1143000"/>
          </a:xfrm>
        </p:spPr>
        <p:style>
          <a:lnRef idx="0">
            <a:schemeClr val="accent3"/>
          </a:lnRef>
          <a:fillRef idx="3">
            <a:schemeClr val="accent3"/>
          </a:fillRef>
          <a:effectRef idx="3">
            <a:schemeClr val="accent3"/>
          </a:effectRef>
          <a:fontRef idx="minor">
            <a:schemeClr val="lt1"/>
          </a:fontRef>
        </p:style>
        <p:txBody>
          <a:bodyPr rtlCol="0">
            <a:noAutofit/>
          </a:bodyPr>
          <a:lstStyle/>
          <a:p>
            <a:pPr marL="0" indent="0" algn="ctr" eaLnBrk="1" fontAlgn="auto" hangingPunct="1">
              <a:spcAft>
                <a:spcPts val="0"/>
              </a:spcAft>
              <a:buFont typeface="Arial" panose="020B0604020202020204" pitchFamily="34" charset="0"/>
              <a:buNone/>
              <a:defRPr/>
            </a:pPr>
            <a:r>
              <a:rPr lang="en-US" sz="3600" b="1" dirty="0"/>
              <a:t>The Second Klan was a </a:t>
            </a:r>
            <a:r>
              <a:rPr lang="en-US" b="1" dirty="0"/>
              <a:t>nationwide phenomenon.</a:t>
            </a:r>
          </a:p>
        </p:txBody>
      </p:sp>
      <p:pic>
        <p:nvPicPr>
          <p:cNvPr id="5" name="Picture 4">
            <a:extLst>
              <a:ext uri="{FF2B5EF4-FFF2-40B4-BE49-F238E27FC236}">
                <a16:creationId xmlns:a16="http://schemas.microsoft.com/office/drawing/2014/main" id="{ECD791B1-D02F-8271-0D09-4801DEABA280}"/>
              </a:ext>
            </a:extLst>
          </p:cNvPr>
          <p:cNvPicPr>
            <a:picLocks noChangeAspect="1"/>
          </p:cNvPicPr>
          <p:nvPr/>
        </p:nvPicPr>
        <p:blipFill>
          <a:blip r:embed="rId3">
            <a:duotone>
              <a:schemeClr val="accent4">
                <a:shade val="45000"/>
                <a:satMod val="135000"/>
              </a:schemeClr>
              <a:prstClr val="white"/>
            </a:duotone>
          </a:blip>
          <a:stretch>
            <a:fillRect/>
          </a:stretch>
        </p:blipFill>
        <p:spPr>
          <a:xfrm>
            <a:off x="4953000" y="1066800"/>
            <a:ext cx="2514600" cy="266531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Title 1">
            <a:extLst>
              <a:ext uri="{FF2B5EF4-FFF2-40B4-BE49-F238E27FC236}">
                <a16:creationId xmlns:a16="http://schemas.microsoft.com/office/drawing/2014/main" id="{7C7CDC1B-AE03-9602-AB5B-2D01BA7E9A11}"/>
              </a:ext>
            </a:extLst>
          </p:cNvPr>
          <p:cNvSpPr>
            <a:spLocks noGrp="1" noChangeArrowheads="1"/>
          </p:cNvSpPr>
          <p:nvPr>
            <p:ph type="title"/>
          </p:nvPr>
        </p:nvSpPr>
        <p:spPr>
          <a:xfrm>
            <a:off x="457200" y="31750"/>
            <a:ext cx="8229600" cy="730250"/>
          </a:xfrm>
        </p:spPr>
        <p:txBody>
          <a:bodyPr/>
          <a:lstStyle/>
          <a:p>
            <a:r>
              <a:rPr lang="en-US" altLang="en-US" sz="3200" b="1"/>
              <a:t>EOC Moment</a:t>
            </a:r>
          </a:p>
        </p:txBody>
      </p:sp>
      <p:sp>
        <p:nvSpPr>
          <p:cNvPr id="737283" name="Content Placeholder 2">
            <a:extLst>
              <a:ext uri="{FF2B5EF4-FFF2-40B4-BE49-F238E27FC236}">
                <a16:creationId xmlns:a16="http://schemas.microsoft.com/office/drawing/2014/main" id="{59C978F4-578B-A95A-727A-71BC40A46F81}"/>
              </a:ext>
            </a:extLst>
          </p:cNvPr>
          <p:cNvSpPr>
            <a:spLocks noGrp="1" noChangeArrowheads="1"/>
          </p:cNvSpPr>
          <p:nvPr>
            <p:ph idx="1"/>
          </p:nvPr>
        </p:nvSpPr>
        <p:spPr>
          <a:xfrm>
            <a:off x="381000" y="990600"/>
            <a:ext cx="8229600" cy="5029200"/>
          </a:xfrm>
        </p:spPr>
        <p:txBody>
          <a:bodyPr/>
          <a:lstStyle/>
          <a:p>
            <a:pPr marL="0" indent="0">
              <a:buFontTx/>
              <a:buNone/>
            </a:pPr>
            <a:r>
              <a:rPr lang="en-US" altLang="en-US" sz="2400"/>
              <a:t>Which conclusion can be drawn from the occurrence of the Red Scare?</a:t>
            </a:r>
          </a:p>
          <a:p>
            <a:pPr marL="0" indent="0">
              <a:buFontTx/>
              <a:buNone/>
            </a:pPr>
            <a:endParaRPr lang="en-US" altLang="en-US" sz="2400"/>
          </a:p>
          <a:p>
            <a:pPr marL="0" indent="0">
              <a:buFontTx/>
              <a:buNone/>
            </a:pPr>
            <a:r>
              <a:rPr lang="en-US" altLang="en-US" sz="2400"/>
              <a:t>A. Immigrants to the United States are consistently denied equal protection under the law.</a:t>
            </a:r>
          </a:p>
          <a:p>
            <a:pPr marL="0" indent="0">
              <a:buFontTx/>
              <a:buNone/>
            </a:pPr>
            <a:r>
              <a:rPr lang="en-US" altLang="en-US" sz="2400"/>
              <a:t>B. A person’s best protection from persecution rests with the Supreme Court.</a:t>
            </a:r>
          </a:p>
          <a:p>
            <a:pPr marL="0" indent="0">
              <a:buFontTx/>
              <a:buNone/>
            </a:pPr>
            <a:r>
              <a:rPr lang="en-US" altLang="en-US" sz="2400"/>
              <a:t>C. Civil rights are sometimes compromised by the public’s fear of radical political groups</a:t>
            </a:r>
          </a:p>
          <a:p>
            <a:pPr marL="0" indent="0">
              <a:buFontTx/>
              <a:buNone/>
            </a:pPr>
            <a:r>
              <a:rPr lang="en-US" altLang="en-US" sz="2400"/>
              <a:t>D. Violent protests in the United States are usually met with a violent response from the government. </a:t>
            </a:r>
          </a:p>
        </p:txBody>
      </p:sp>
      <p:sp>
        <p:nvSpPr>
          <p:cNvPr id="4" name="Oval 3">
            <a:extLst>
              <a:ext uri="{FF2B5EF4-FFF2-40B4-BE49-F238E27FC236}">
                <a16:creationId xmlns:a16="http://schemas.microsoft.com/office/drawing/2014/main" id="{257C6743-8558-305E-A419-EEE242F36D42}"/>
              </a:ext>
            </a:extLst>
          </p:cNvPr>
          <p:cNvSpPr/>
          <p:nvPr/>
        </p:nvSpPr>
        <p:spPr>
          <a:xfrm>
            <a:off x="381000" y="3862388"/>
            <a:ext cx="4572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Title 1">
            <a:extLst>
              <a:ext uri="{FF2B5EF4-FFF2-40B4-BE49-F238E27FC236}">
                <a16:creationId xmlns:a16="http://schemas.microsoft.com/office/drawing/2014/main" id="{766FA2F2-515C-FB3D-D698-F866F05CB78A}"/>
              </a:ext>
            </a:extLst>
          </p:cNvPr>
          <p:cNvSpPr>
            <a:spLocks noGrp="1" noChangeArrowheads="1"/>
          </p:cNvSpPr>
          <p:nvPr>
            <p:ph type="title"/>
          </p:nvPr>
        </p:nvSpPr>
        <p:spPr>
          <a:xfrm>
            <a:off x="460375" y="0"/>
            <a:ext cx="8229600" cy="685800"/>
          </a:xfrm>
        </p:spPr>
        <p:txBody>
          <a:bodyPr/>
          <a:lstStyle/>
          <a:p>
            <a:r>
              <a:rPr lang="en-US" altLang="en-US" sz="2800" b="1"/>
              <a:t>The Rise and Fall of the 1920s KKK</a:t>
            </a:r>
          </a:p>
        </p:txBody>
      </p:sp>
      <p:sp>
        <p:nvSpPr>
          <p:cNvPr id="956419" name="Content Placeholder 2">
            <a:extLst>
              <a:ext uri="{FF2B5EF4-FFF2-40B4-BE49-F238E27FC236}">
                <a16:creationId xmlns:a16="http://schemas.microsoft.com/office/drawing/2014/main" id="{002C05E5-B533-8EB7-A7D3-9C7820E94ED9}"/>
              </a:ext>
            </a:extLst>
          </p:cNvPr>
          <p:cNvSpPr>
            <a:spLocks noGrp="1" noChangeArrowheads="1"/>
          </p:cNvSpPr>
          <p:nvPr>
            <p:ph idx="1"/>
          </p:nvPr>
        </p:nvSpPr>
        <p:spPr>
          <a:xfrm>
            <a:off x="76200" y="685800"/>
            <a:ext cx="5168900" cy="5859463"/>
          </a:xfrm>
        </p:spPr>
        <p:txBody>
          <a:bodyPr/>
          <a:lstStyle/>
          <a:p>
            <a:pPr marL="0" indent="0">
              <a:buFontTx/>
              <a:buNone/>
            </a:pPr>
            <a:r>
              <a:rPr lang="en-US" altLang="en-US" sz="2000"/>
              <a:t>In 1925, the Indiana KKK was the largest state branch in the Klan's </a:t>
            </a:r>
            <a:r>
              <a:rPr lang="en-US" altLang="en-US" sz="2000" b="1" i="1"/>
              <a:t>"Invisible Empire."</a:t>
            </a:r>
            <a:r>
              <a:rPr lang="en-US" altLang="en-US" sz="2000"/>
              <a:t> The conviction in November of that year of </a:t>
            </a:r>
            <a:r>
              <a:rPr lang="en-US" altLang="en-US" sz="2000" b="1"/>
              <a:t>D. C. Stephenson</a:t>
            </a:r>
            <a:r>
              <a:rPr lang="en-US" altLang="en-US" sz="2000"/>
              <a:t>, the powerful grand dragon of the Indiana Klan, for the murder of </a:t>
            </a:r>
            <a:r>
              <a:rPr lang="en-US" altLang="en-US" sz="2000" b="1"/>
              <a:t>Madge Oberholtzer </a:t>
            </a:r>
            <a:r>
              <a:rPr lang="en-US" altLang="en-US" sz="2000"/>
              <a:t>led to a dramatic decline in the organization's membership and political influence. </a:t>
            </a:r>
          </a:p>
          <a:p>
            <a:pPr marL="0" indent="0">
              <a:buFontTx/>
              <a:buNone/>
            </a:pPr>
            <a:endParaRPr lang="en-US" altLang="en-US" sz="2000"/>
          </a:p>
          <a:p>
            <a:pPr marL="0" indent="0">
              <a:buFontTx/>
              <a:buNone/>
            </a:pPr>
            <a:r>
              <a:rPr lang="en-US" altLang="en-US" sz="2000"/>
              <a:t>What began as a vicious rape on a night train from Indianapolis to Chicago ended with arrests of Indiana's governor and other high state officials…..</a:t>
            </a:r>
          </a:p>
          <a:p>
            <a:pPr marL="0" indent="0">
              <a:buFontTx/>
              <a:buNone/>
            </a:pPr>
            <a:endParaRPr lang="en-US" altLang="en-US" sz="2000"/>
          </a:p>
          <a:p>
            <a:pPr marL="0" indent="0">
              <a:buFontTx/>
              <a:buNone/>
            </a:pPr>
            <a:r>
              <a:rPr lang="en-US" altLang="en-US" sz="1600" b="1">
                <a:solidFill>
                  <a:srgbClr val="0000FF"/>
                </a:solidFill>
              </a:rPr>
              <a:t>http://www.famous-trials.com/stephenson/74-home</a:t>
            </a:r>
          </a:p>
        </p:txBody>
      </p:sp>
      <p:pic>
        <p:nvPicPr>
          <p:cNvPr id="956420" name="Picture 2" descr="Image result for cross of fire">
            <a:extLst>
              <a:ext uri="{FF2B5EF4-FFF2-40B4-BE49-F238E27FC236}">
                <a16:creationId xmlns:a16="http://schemas.microsoft.com/office/drawing/2014/main" id="{0C98E319-BF35-8A55-03BD-7F69EC731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650" y="677863"/>
            <a:ext cx="37893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Title 1">
            <a:extLst>
              <a:ext uri="{FF2B5EF4-FFF2-40B4-BE49-F238E27FC236}">
                <a16:creationId xmlns:a16="http://schemas.microsoft.com/office/drawing/2014/main" id="{51771A25-0101-5247-A01D-78CD7A3970C6}"/>
              </a:ext>
            </a:extLst>
          </p:cNvPr>
          <p:cNvSpPr>
            <a:spLocks noGrp="1" noChangeArrowheads="1"/>
          </p:cNvSpPr>
          <p:nvPr>
            <p:ph type="title"/>
          </p:nvPr>
        </p:nvSpPr>
        <p:spPr>
          <a:xfrm>
            <a:off x="2590800" y="36513"/>
            <a:ext cx="4438650" cy="503237"/>
          </a:xfrm>
        </p:spPr>
        <p:txBody>
          <a:bodyPr/>
          <a:lstStyle/>
          <a:p>
            <a:r>
              <a:rPr lang="en-US" altLang="en-US" sz="3200" b="1"/>
              <a:t>Rosewood</a:t>
            </a:r>
          </a:p>
        </p:txBody>
      </p:sp>
      <p:sp>
        <p:nvSpPr>
          <p:cNvPr id="957443" name="Rectangle 3">
            <a:extLst>
              <a:ext uri="{FF2B5EF4-FFF2-40B4-BE49-F238E27FC236}">
                <a16:creationId xmlns:a16="http://schemas.microsoft.com/office/drawing/2014/main" id="{6C56DFB1-CDDA-6DB5-DBF9-0B29F42A26CA}"/>
              </a:ext>
            </a:extLst>
          </p:cNvPr>
          <p:cNvSpPr>
            <a:spLocks noChangeArrowheads="1"/>
          </p:cNvSpPr>
          <p:nvPr/>
        </p:nvSpPr>
        <p:spPr bwMode="auto">
          <a:xfrm>
            <a:off x="4705350" y="722313"/>
            <a:ext cx="414337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The massacre was instigated by the rumor that a white woman, Fanny Taylor, had been sexually assaulted by a black man in her home in a nearby community.  A group of white men, believing this rapist to be a recently escaped convict named Jesse Hunter who was hiding in Rosewood, assembled to capture this man.</a:t>
            </a:r>
          </a:p>
        </p:txBody>
      </p:sp>
      <p:sp>
        <p:nvSpPr>
          <p:cNvPr id="957444" name="TextBox 2">
            <a:extLst>
              <a:ext uri="{FF2B5EF4-FFF2-40B4-BE49-F238E27FC236}">
                <a16:creationId xmlns:a16="http://schemas.microsoft.com/office/drawing/2014/main" id="{10541638-CD11-720D-7ED6-7287AA868619}"/>
              </a:ext>
            </a:extLst>
          </p:cNvPr>
          <p:cNvSpPr txBox="1">
            <a:spLocks noChangeArrowheads="1"/>
          </p:cNvSpPr>
          <p:nvPr/>
        </p:nvSpPr>
        <p:spPr bwMode="auto">
          <a:xfrm>
            <a:off x="152400" y="685800"/>
            <a:ext cx="428625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The Rosewood massacre was a </a:t>
            </a:r>
            <a:r>
              <a:rPr lang="en-US" altLang="en-US" sz="2400" b="1">
                <a:solidFill>
                  <a:srgbClr val="FF0000"/>
                </a:solidFill>
              </a:rPr>
              <a:t>racially motivated massacre </a:t>
            </a:r>
            <a:r>
              <a:rPr lang="en-US" altLang="en-US" sz="2400"/>
              <a:t>of black people and destruction of a black town that took place during the first week of </a:t>
            </a:r>
            <a:r>
              <a:rPr lang="en-US" altLang="en-US" sz="2400" b="1">
                <a:solidFill>
                  <a:srgbClr val="FF0000"/>
                </a:solidFill>
              </a:rPr>
              <a:t>January 1923 </a:t>
            </a:r>
            <a:r>
              <a:rPr lang="en-US" altLang="en-US" sz="2400"/>
              <a:t>in rural Levy County, Florida.</a:t>
            </a:r>
          </a:p>
          <a:p>
            <a:pPr>
              <a:spcBef>
                <a:spcPct val="0"/>
              </a:spcBef>
              <a:buFontTx/>
              <a:buNone/>
            </a:pPr>
            <a:r>
              <a:rPr lang="en-US" altLang="en-US" sz="2400"/>
              <a:t>The town was entirely destroyed by the end of the violence, and the residents were driven out permanently. The story was mostly forgotten until the 1980s, when it was revived and brought to public attention.</a:t>
            </a:r>
          </a:p>
        </p:txBody>
      </p:sp>
      <p:pic>
        <p:nvPicPr>
          <p:cNvPr id="118788" name="Picture 2" descr="Image result for rosewood movie poster">
            <a:extLst>
              <a:ext uri="{FF2B5EF4-FFF2-40B4-BE49-F238E27FC236}">
                <a16:creationId xmlns:a16="http://schemas.microsoft.com/office/drawing/2014/main" id="{F8CFCD94-78CD-F025-F448-9325C7F9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36513"/>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a:extLst>
              <a:ext uri="{FF2B5EF4-FFF2-40B4-BE49-F238E27FC236}">
                <a16:creationId xmlns:a16="http://schemas.microsoft.com/office/drawing/2014/main" id="{C91B88FB-7720-B628-1D19-BA3B5B3DB23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2125" y="900113"/>
            <a:ext cx="5638800" cy="51308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8"/>
                                        </p:tgtEl>
                                        <p:attrNameLst>
                                          <p:attrName>style.visibility</p:attrName>
                                        </p:attrNameLst>
                                      </p:cBhvr>
                                      <p:to>
                                        <p:strVal val="visible"/>
                                      </p:to>
                                    </p:set>
                                    <p:animEffect transition="in" filter="fade">
                                      <p:cBhvr>
                                        <p:cTn id="7" dur="1000"/>
                                        <p:tgtEl>
                                          <p:spTgt spid="118788"/>
                                        </p:tgtEl>
                                      </p:cBhvr>
                                    </p:animEffect>
                                    <p:anim calcmode="lin" valueType="num">
                                      <p:cBhvr>
                                        <p:cTn id="8" dur="1000" fill="hold"/>
                                        <p:tgtEl>
                                          <p:spTgt spid="118788"/>
                                        </p:tgtEl>
                                        <p:attrNameLst>
                                          <p:attrName>ppt_x</p:attrName>
                                        </p:attrNameLst>
                                      </p:cBhvr>
                                      <p:tavLst>
                                        <p:tav tm="0">
                                          <p:val>
                                            <p:strVal val="#ppt_x"/>
                                          </p:val>
                                        </p:tav>
                                        <p:tav tm="100000">
                                          <p:val>
                                            <p:strVal val="#ppt_x"/>
                                          </p:val>
                                        </p:tav>
                                      </p:tavLst>
                                    </p:anim>
                                    <p:anim calcmode="lin" valueType="num">
                                      <p:cBhvr>
                                        <p:cTn id="9" dur="1000" fill="hold"/>
                                        <p:tgtEl>
                                          <p:spTgt spid="11878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CF510DB-56B2-5EE0-34B9-AA906AD641DE}"/>
              </a:ext>
            </a:extLst>
          </p:cNvPr>
          <p:cNvSpPr>
            <a:spLocks noGrp="1" noChangeArrowheads="1"/>
          </p:cNvSpPr>
          <p:nvPr>
            <p:ph type="title"/>
          </p:nvPr>
        </p:nvSpPr>
        <p:spPr>
          <a:xfrm>
            <a:off x="457200" y="0"/>
            <a:ext cx="8229600" cy="838200"/>
          </a:xfrm>
        </p:spPr>
        <p:txBody>
          <a:bodyPr/>
          <a:lstStyle/>
          <a:p>
            <a:pPr eaLnBrk="1" hangingPunct="1"/>
            <a:r>
              <a:rPr lang="en-US" altLang="en-US"/>
              <a:t>Summary of the Roaring 20s</a:t>
            </a:r>
          </a:p>
        </p:txBody>
      </p:sp>
      <p:sp>
        <p:nvSpPr>
          <p:cNvPr id="33796" name="Text Box 4">
            <a:extLst>
              <a:ext uri="{FF2B5EF4-FFF2-40B4-BE49-F238E27FC236}">
                <a16:creationId xmlns:a16="http://schemas.microsoft.com/office/drawing/2014/main" id="{7081DD28-1B7D-72F3-1C1D-66920E5DA604}"/>
              </a:ext>
            </a:extLst>
          </p:cNvPr>
          <p:cNvSpPr txBox="1">
            <a:spLocks noChangeArrowheads="1"/>
          </p:cNvSpPr>
          <p:nvPr/>
        </p:nvSpPr>
        <p:spPr bwMode="auto">
          <a:xfrm>
            <a:off x="762000" y="990600"/>
            <a:ext cx="76200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t>The 1920s started out slowly but grew into a period of great prosperity.</a:t>
            </a:r>
          </a:p>
          <a:p>
            <a:pPr algn="ctr" eaLnBrk="1" hangingPunct="1">
              <a:spcBef>
                <a:spcPct val="50000"/>
              </a:spcBef>
              <a:buFontTx/>
              <a:buNone/>
            </a:pPr>
            <a:r>
              <a:rPr lang="en-US" altLang="en-US" sz="2400"/>
              <a:t>The Twenties was a time of great excitement and rapid changes that ended with a crash!</a:t>
            </a:r>
          </a:p>
          <a:p>
            <a:pPr algn="ctr" eaLnBrk="1" hangingPunct="1">
              <a:spcBef>
                <a:spcPct val="50000"/>
              </a:spcBef>
              <a:buFontTx/>
              <a:buNone/>
            </a:pPr>
            <a:r>
              <a:rPr lang="en-US" altLang="en-US" sz="2400"/>
              <a:t>A fear of </a:t>
            </a:r>
            <a:r>
              <a:rPr lang="en-US" altLang="en-US" sz="2400">
                <a:solidFill>
                  <a:srgbClr val="FF0000"/>
                </a:solidFill>
              </a:rPr>
              <a:t>communism</a:t>
            </a:r>
            <a:r>
              <a:rPr lang="en-US" altLang="en-US" sz="2400"/>
              <a:t>, immigrants, &amp; alcohol helped create feelings of mistrust, hatred, and unlawfulness.</a:t>
            </a:r>
          </a:p>
          <a:p>
            <a:pPr algn="ctr" eaLnBrk="1" hangingPunct="1">
              <a:spcBef>
                <a:spcPct val="50000"/>
              </a:spcBef>
              <a:buFontTx/>
              <a:buNone/>
            </a:pPr>
            <a:r>
              <a:rPr lang="en-US" altLang="en-US" sz="2400"/>
              <a:t>Women’s suffrage, flappers, Ford cars, the Harlem Renaissance, and new technologies made the 1920s an exciting time to live.</a:t>
            </a:r>
          </a:p>
          <a:p>
            <a:pPr algn="ctr" eaLnBrk="1" hangingPunct="1">
              <a:spcBef>
                <a:spcPct val="50000"/>
              </a:spcBef>
              <a:buFontTx/>
              <a:buNone/>
            </a:pPr>
            <a:r>
              <a:rPr lang="en-US" altLang="en-US" sz="2400"/>
              <a:t>The 20s roared until the stock market crashed and brought on the Great Depression.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 to="" calcmode="lin" valueType="num">
                                      <p:cBhvr>
                                        <p:cTn id="7" dur="1" fill="hold"/>
                                        <p:tgtEl>
                                          <p:spTgt spid="33794"/>
                                        </p:tgtEl>
                                        <p:attrNameLst>
                                          <p:attrName/>
                                        </p:attrNameLst>
                                      </p:cBhvr>
                                    </p:anim>
                                  </p:childTnLst>
                                </p:cTn>
                              </p:par>
                            </p:childTnLst>
                          </p:cTn>
                        </p:par>
                        <p:par>
                          <p:cTn id="8" fill="hold" nodeType="afterGroup">
                            <p:stCondLst>
                              <p:cond delay="0"/>
                            </p:stCondLst>
                            <p:childTnLst>
                              <p:par>
                                <p:cTn id="9" presetID="24" presetClass="entr" presetSubtype="0" fill="hold" grpId="0" nodeType="afterEffect">
                                  <p:stCondLst>
                                    <p:cond delay="1000"/>
                                  </p:stCondLst>
                                  <p:childTnLst>
                                    <p:set>
                                      <p:cBhvr>
                                        <p:cTn id="10" dur="1" fill="hold">
                                          <p:stCondLst>
                                            <p:cond delay="0"/>
                                          </p:stCondLst>
                                        </p:cTn>
                                        <p:tgtEl>
                                          <p:spTgt spid="33796">
                                            <p:txEl>
                                              <p:pRg st="0" end="0"/>
                                            </p:txEl>
                                          </p:spTgt>
                                        </p:tgtEl>
                                        <p:attrNameLst>
                                          <p:attrName>style.visibility</p:attrName>
                                        </p:attrNameLst>
                                      </p:cBhvr>
                                      <p:to>
                                        <p:strVal val="visible"/>
                                      </p:to>
                                    </p:set>
                                    <p:anim to="" calcmode="lin" valueType="num">
                                      <p:cBhvr>
                                        <p:cTn id="11" dur="1" fill="hold"/>
                                        <p:tgtEl>
                                          <p:spTgt spid="33796">
                                            <p:txEl>
                                              <p:pRg st="0" end="0"/>
                                            </p:txEl>
                                          </p:spTgt>
                                        </p:tgtEl>
                                        <p:attrNameLst>
                                          <p:attrName/>
                                        </p:attrNameLst>
                                      </p:cBhvr>
                                    </p:anim>
                                  </p:childTnLst>
                                </p:cTn>
                              </p:par>
                            </p:childTnLst>
                          </p:cTn>
                        </p:par>
                        <p:par>
                          <p:cTn id="12" fill="hold" nodeType="afterGroup">
                            <p:stCondLst>
                              <p:cond delay="1000"/>
                            </p:stCondLst>
                            <p:childTnLst>
                              <p:par>
                                <p:cTn id="13" presetID="24" presetClass="entr" presetSubtype="0" fill="hold" grpId="0" nodeType="afterEffect">
                                  <p:stCondLst>
                                    <p:cond delay="1000"/>
                                  </p:stCondLst>
                                  <p:childTnLst>
                                    <p:set>
                                      <p:cBhvr>
                                        <p:cTn id="14" dur="1" fill="hold">
                                          <p:stCondLst>
                                            <p:cond delay="0"/>
                                          </p:stCondLst>
                                        </p:cTn>
                                        <p:tgtEl>
                                          <p:spTgt spid="33796">
                                            <p:txEl>
                                              <p:pRg st="1" end="1"/>
                                            </p:txEl>
                                          </p:spTgt>
                                        </p:tgtEl>
                                        <p:attrNameLst>
                                          <p:attrName>style.visibility</p:attrName>
                                        </p:attrNameLst>
                                      </p:cBhvr>
                                      <p:to>
                                        <p:strVal val="visible"/>
                                      </p:to>
                                    </p:set>
                                    <p:anim to="" calcmode="lin" valueType="num">
                                      <p:cBhvr>
                                        <p:cTn id="15" dur="1" fill="hold"/>
                                        <p:tgtEl>
                                          <p:spTgt spid="33796">
                                            <p:txEl>
                                              <p:pRg st="1" end="1"/>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1000"/>
                                  </p:stCondLst>
                                  <p:childTnLst>
                                    <p:set>
                                      <p:cBhvr>
                                        <p:cTn id="19" dur="1" fill="hold">
                                          <p:stCondLst>
                                            <p:cond delay="0"/>
                                          </p:stCondLst>
                                        </p:cTn>
                                        <p:tgtEl>
                                          <p:spTgt spid="33796">
                                            <p:txEl>
                                              <p:pRg st="2" end="2"/>
                                            </p:txEl>
                                          </p:spTgt>
                                        </p:tgtEl>
                                        <p:attrNameLst>
                                          <p:attrName>style.visibility</p:attrName>
                                        </p:attrNameLst>
                                      </p:cBhvr>
                                      <p:to>
                                        <p:strVal val="visible"/>
                                      </p:to>
                                    </p:set>
                                    <p:anim to="" calcmode="lin" valueType="num">
                                      <p:cBhvr>
                                        <p:cTn id="20" dur="1" fill="hold"/>
                                        <p:tgtEl>
                                          <p:spTgt spid="33796">
                                            <p:txEl>
                                              <p:pRg st="2" end="2"/>
                                            </p:txEl>
                                          </p:spTgt>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1000"/>
                                  </p:stCondLst>
                                  <p:childTnLst>
                                    <p:set>
                                      <p:cBhvr>
                                        <p:cTn id="24" dur="1" fill="hold">
                                          <p:stCondLst>
                                            <p:cond delay="0"/>
                                          </p:stCondLst>
                                        </p:cTn>
                                        <p:tgtEl>
                                          <p:spTgt spid="33796">
                                            <p:txEl>
                                              <p:pRg st="3" end="3"/>
                                            </p:txEl>
                                          </p:spTgt>
                                        </p:tgtEl>
                                        <p:attrNameLst>
                                          <p:attrName>style.visibility</p:attrName>
                                        </p:attrNameLst>
                                      </p:cBhvr>
                                      <p:to>
                                        <p:strVal val="visible"/>
                                      </p:to>
                                    </p:set>
                                    <p:anim to="" calcmode="lin" valueType="num">
                                      <p:cBhvr>
                                        <p:cTn id="25" dur="1" fill="hold"/>
                                        <p:tgtEl>
                                          <p:spTgt spid="33796">
                                            <p:txEl>
                                              <p:pRg st="3" end="3"/>
                                            </p:txEl>
                                          </p:spTgt>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1000"/>
                                  </p:stCondLst>
                                  <p:childTnLst>
                                    <p:set>
                                      <p:cBhvr>
                                        <p:cTn id="29" dur="1" fill="hold">
                                          <p:stCondLst>
                                            <p:cond delay="0"/>
                                          </p:stCondLst>
                                        </p:cTn>
                                        <p:tgtEl>
                                          <p:spTgt spid="33796">
                                            <p:txEl>
                                              <p:pRg st="4" end="4"/>
                                            </p:txEl>
                                          </p:spTgt>
                                        </p:tgtEl>
                                        <p:attrNameLst>
                                          <p:attrName>style.visibility</p:attrName>
                                        </p:attrNameLst>
                                      </p:cBhvr>
                                      <p:to>
                                        <p:strVal val="visible"/>
                                      </p:to>
                                    </p:set>
                                    <p:anim to="" calcmode="lin" valueType="num">
                                      <p:cBhvr>
                                        <p:cTn id="30" dur="1" fill="hold"/>
                                        <p:tgtEl>
                                          <p:spTgt spid="33796">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3">
            <a:extLst>
              <a:ext uri="{FF2B5EF4-FFF2-40B4-BE49-F238E27FC236}">
                <a16:creationId xmlns:a16="http://schemas.microsoft.com/office/drawing/2014/main" id="{1C822F1F-DE91-CFEB-3EFE-E2B4BD42F3FB}"/>
              </a:ext>
            </a:extLst>
          </p:cNvPr>
          <p:cNvSpPr>
            <a:spLocks noChangeArrowheads="1"/>
          </p:cNvSpPr>
          <p:nvPr/>
        </p:nvSpPr>
        <p:spPr bwMode="auto">
          <a:xfrm>
            <a:off x="106363" y="914400"/>
            <a:ext cx="896143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The 1920’s are sometimes called the "Roaring Twenties" because</a:t>
            </a:r>
          </a:p>
          <a:p>
            <a:pPr eaLnBrk="1" hangingPunct="1">
              <a:spcBef>
                <a:spcPct val="0"/>
              </a:spcBef>
              <a:buFontTx/>
              <a:buNone/>
            </a:pPr>
            <a:r>
              <a:rPr lang="en-US" altLang="en-US"/>
              <a:t> </a:t>
            </a:r>
          </a:p>
          <a:p>
            <a:pPr eaLnBrk="1" hangingPunct="1">
              <a:spcBef>
                <a:spcPct val="0"/>
              </a:spcBef>
              <a:buFontTx/>
              <a:buNone/>
            </a:pPr>
            <a:r>
              <a:rPr lang="en-US" altLang="en-US"/>
              <a:t>a. foreign trade prospered after World War I</a:t>
            </a:r>
          </a:p>
          <a:p>
            <a:pPr eaLnBrk="1" hangingPunct="1">
              <a:spcBef>
                <a:spcPct val="0"/>
              </a:spcBef>
              <a:buFontTx/>
              <a:buNone/>
            </a:pPr>
            <a:r>
              <a:rPr lang="en-US" altLang="en-US"/>
              <a:t>b. the United States assumed a leadership role in world affairs</a:t>
            </a:r>
          </a:p>
          <a:p>
            <a:pPr eaLnBrk="1" hangingPunct="1">
              <a:spcBef>
                <a:spcPct val="0"/>
              </a:spcBef>
              <a:buFontTx/>
              <a:buNone/>
            </a:pPr>
            <a:r>
              <a:rPr lang="en-US" altLang="en-US"/>
              <a:t>c. political reforms made government more democratic</a:t>
            </a:r>
          </a:p>
          <a:p>
            <a:pPr eaLnBrk="1" hangingPunct="1">
              <a:spcBef>
                <a:spcPct val="0"/>
              </a:spcBef>
              <a:buFontTx/>
              <a:buNone/>
            </a:pPr>
            <a:r>
              <a:rPr lang="en-US" altLang="en-US"/>
              <a:t>d. widespread social and economic change occurred</a:t>
            </a:r>
          </a:p>
        </p:txBody>
      </p:sp>
      <p:sp>
        <p:nvSpPr>
          <p:cNvPr id="959491" name="TextBox 4">
            <a:extLst>
              <a:ext uri="{FF2B5EF4-FFF2-40B4-BE49-F238E27FC236}">
                <a16:creationId xmlns:a16="http://schemas.microsoft.com/office/drawing/2014/main" id="{B8AF282E-A5EE-431C-1B43-11C5ED19AB47}"/>
              </a:ext>
            </a:extLst>
          </p:cNvPr>
          <p:cNvSpPr txBox="1">
            <a:spLocks noChangeArrowheads="1"/>
          </p:cNvSpPr>
          <p:nvPr/>
        </p:nvSpPr>
        <p:spPr bwMode="auto">
          <a:xfrm>
            <a:off x="2730500" y="152400"/>
            <a:ext cx="3419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An EOC Moment</a:t>
            </a:r>
          </a:p>
        </p:txBody>
      </p:sp>
      <p:sp>
        <p:nvSpPr>
          <p:cNvPr id="6" name="Oval 5">
            <a:extLst>
              <a:ext uri="{FF2B5EF4-FFF2-40B4-BE49-F238E27FC236}">
                <a16:creationId xmlns:a16="http://schemas.microsoft.com/office/drawing/2014/main" id="{CB345629-A871-52D2-042A-A0793B671E5E}"/>
              </a:ext>
            </a:extLst>
          </p:cNvPr>
          <p:cNvSpPr/>
          <p:nvPr/>
        </p:nvSpPr>
        <p:spPr>
          <a:xfrm>
            <a:off x="100013" y="4953000"/>
            <a:ext cx="4572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514" name="Picture 2">
            <a:extLst>
              <a:ext uri="{FF2B5EF4-FFF2-40B4-BE49-F238E27FC236}">
                <a16:creationId xmlns:a16="http://schemas.microsoft.com/office/drawing/2014/main" id="{3DD3482C-5647-E46F-FB6D-5AB645EB8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550863"/>
            <a:ext cx="8540750" cy="586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0515" name="Rectangle 3">
            <a:extLst>
              <a:ext uri="{FF2B5EF4-FFF2-40B4-BE49-F238E27FC236}">
                <a16:creationId xmlns:a16="http://schemas.microsoft.com/office/drawing/2014/main" id="{06442635-D49A-D404-C551-438B0789D35E}"/>
              </a:ext>
            </a:extLst>
          </p:cNvPr>
          <p:cNvSpPr>
            <a:spLocks noChangeArrowheads="1"/>
          </p:cNvSpPr>
          <p:nvPr/>
        </p:nvSpPr>
        <p:spPr bwMode="auto">
          <a:xfrm>
            <a:off x="2320925" y="762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t>An EOC Moment</a:t>
            </a:r>
          </a:p>
        </p:txBody>
      </p:sp>
      <p:sp>
        <p:nvSpPr>
          <p:cNvPr id="4" name="Oval 3">
            <a:extLst>
              <a:ext uri="{FF2B5EF4-FFF2-40B4-BE49-F238E27FC236}">
                <a16:creationId xmlns:a16="http://schemas.microsoft.com/office/drawing/2014/main" id="{143059C0-A068-F456-9B48-2F28034AA990}"/>
              </a:ext>
            </a:extLst>
          </p:cNvPr>
          <p:cNvSpPr/>
          <p:nvPr/>
        </p:nvSpPr>
        <p:spPr>
          <a:xfrm>
            <a:off x="381000" y="5835650"/>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538" name="Snagit_PPT7D10">
            <a:extLst>
              <a:ext uri="{FF2B5EF4-FFF2-40B4-BE49-F238E27FC236}">
                <a16:creationId xmlns:a16="http://schemas.microsoft.com/office/drawing/2014/main" id="{950197F5-75F5-4D94-F6A3-89D16E486D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7" name="Rectangle 6">
            <a:hlinkClick r:id="rId3"/>
            <a:extLst>
              <a:ext uri="{FF2B5EF4-FFF2-40B4-BE49-F238E27FC236}">
                <a16:creationId xmlns:a16="http://schemas.microsoft.com/office/drawing/2014/main" id="{9B1E6EAD-F79D-EE42-F3EC-ADA223D61A68}"/>
              </a:ext>
            </a:extLst>
          </p:cNvPr>
          <p:cNvSpPr/>
          <p:nvPr/>
        </p:nvSpPr>
        <p:spPr>
          <a:xfrm>
            <a:off x="152400" y="5791200"/>
            <a:ext cx="16764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a:hlinkClick r:id="rId4"/>
            <a:extLst>
              <a:ext uri="{FF2B5EF4-FFF2-40B4-BE49-F238E27FC236}">
                <a16:creationId xmlns:a16="http://schemas.microsoft.com/office/drawing/2014/main" id="{1C2C2C41-7A61-31A5-0CF0-135C154E2F94}"/>
              </a:ext>
            </a:extLst>
          </p:cNvPr>
          <p:cNvSpPr/>
          <p:nvPr/>
        </p:nvSpPr>
        <p:spPr>
          <a:xfrm>
            <a:off x="1981200" y="5867400"/>
            <a:ext cx="32004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8">
            <a:hlinkClick r:id="rId5"/>
            <a:extLst>
              <a:ext uri="{FF2B5EF4-FFF2-40B4-BE49-F238E27FC236}">
                <a16:creationId xmlns:a16="http://schemas.microsoft.com/office/drawing/2014/main" id="{F32C71B7-458E-7333-3A05-21F8C56EE306}"/>
              </a:ext>
            </a:extLst>
          </p:cNvPr>
          <p:cNvSpPr/>
          <p:nvPr/>
        </p:nvSpPr>
        <p:spPr>
          <a:xfrm>
            <a:off x="5334000" y="5867400"/>
            <a:ext cx="38100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0" name="Picture 2" descr="https://twimg0-a.akamaihd.net/profile_images/3371765864/f91ed7963e621b5e6ec887097e619d19.jpeg">
            <a:extLst>
              <a:ext uri="{FF2B5EF4-FFF2-40B4-BE49-F238E27FC236}">
                <a16:creationId xmlns:a16="http://schemas.microsoft.com/office/drawing/2014/main" id="{5449F5AB-EC16-60F3-F782-6D271EA7B378}"/>
              </a:ext>
            </a:extLst>
          </p:cNvPr>
          <p:cNvPicPr>
            <a:picLocks noChangeAspect="1" noChangeArrowheads="1"/>
          </p:cNvPicPr>
          <p:nvPr/>
        </p:nvPicPr>
        <p:blipFill>
          <a:blip r:embed="rId6"/>
          <a:srcRect/>
          <a:stretch>
            <a:fillRect/>
          </a:stretch>
        </p:blipFill>
        <p:spPr bwMode="auto">
          <a:xfrm>
            <a:off x="152400" y="152400"/>
            <a:ext cx="1752600" cy="1752600"/>
          </a:xfrm>
          <a:prstGeom prst="roundRect">
            <a:avLst/>
          </a:prstGeom>
          <a:noFill/>
        </p:spPr>
      </p:pic>
      <p:sp>
        <p:nvSpPr>
          <p:cNvPr id="5" name="Rectangle 4">
            <a:hlinkClick r:id="rId7"/>
            <a:extLst>
              <a:ext uri="{FF2B5EF4-FFF2-40B4-BE49-F238E27FC236}">
                <a16:creationId xmlns:a16="http://schemas.microsoft.com/office/drawing/2014/main" id="{8B100CAB-BF6B-A8CC-2531-2D50433BA11E}"/>
              </a:ext>
            </a:extLst>
          </p:cNvPr>
          <p:cNvSpPr/>
          <p:nvPr/>
        </p:nvSpPr>
        <p:spPr>
          <a:xfrm>
            <a:off x="0" y="0"/>
            <a:ext cx="9144000" cy="464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transition spd="slow">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Content Placeholder 2">
            <a:extLst>
              <a:ext uri="{FF2B5EF4-FFF2-40B4-BE49-F238E27FC236}">
                <a16:creationId xmlns:a16="http://schemas.microsoft.com/office/drawing/2014/main" id="{309D7424-35B4-62EE-6592-BB52349A0D41}"/>
              </a:ext>
            </a:extLst>
          </p:cNvPr>
          <p:cNvSpPr>
            <a:spLocks noGrp="1" noChangeArrowheads="1"/>
          </p:cNvSpPr>
          <p:nvPr>
            <p:ph idx="1"/>
          </p:nvPr>
        </p:nvSpPr>
        <p:spPr>
          <a:xfrm>
            <a:off x="1524000" y="1600200"/>
            <a:ext cx="6477000" cy="1524000"/>
          </a:xfrm>
        </p:spPr>
        <p:txBody>
          <a:bodyPr/>
          <a:lstStyle/>
          <a:p>
            <a:pPr marL="0" indent="0" algn="ctr">
              <a:buFontTx/>
              <a:buNone/>
            </a:pPr>
            <a:r>
              <a:rPr lang="en-US" altLang="en-US" sz="7200" b="1"/>
              <a:t>END</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a:extLst>
              <a:ext uri="{FF2B5EF4-FFF2-40B4-BE49-F238E27FC236}">
                <a16:creationId xmlns:a16="http://schemas.microsoft.com/office/drawing/2014/main" id="{BDFB3060-D8BA-F3CD-165B-3B984B378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94242">
            <a:off x="9028113" y="528638"/>
            <a:ext cx="11430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6E7AAEB7-4504-48A1-D16B-52713ECC9DC6}"/>
              </a:ext>
            </a:extLst>
          </p:cNvPr>
          <p:cNvSpPr>
            <a:spLocks noGrp="1" noChangeArrowheads="1"/>
          </p:cNvSpPr>
          <p:nvPr>
            <p:ph type="title"/>
          </p:nvPr>
        </p:nvSpPr>
        <p:spPr>
          <a:xfrm>
            <a:off x="1828800" y="0"/>
            <a:ext cx="4572000" cy="652463"/>
          </a:xfrm>
        </p:spPr>
        <p:txBody>
          <a:bodyPr/>
          <a:lstStyle/>
          <a:p>
            <a:r>
              <a:rPr lang="en-US" altLang="en-US" sz="2800" b="1"/>
              <a:t>First Flights</a:t>
            </a:r>
          </a:p>
        </p:txBody>
      </p:sp>
      <p:sp>
        <p:nvSpPr>
          <p:cNvPr id="3" name="Content Placeholder 2">
            <a:extLst>
              <a:ext uri="{FF2B5EF4-FFF2-40B4-BE49-F238E27FC236}">
                <a16:creationId xmlns:a16="http://schemas.microsoft.com/office/drawing/2014/main" id="{F3118F30-1FF2-24FB-19CF-DAD923ECFFD6}"/>
              </a:ext>
            </a:extLst>
          </p:cNvPr>
          <p:cNvSpPr>
            <a:spLocks noGrp="1" noChangeArrowheads="1"/>
          </p:cNvSpPr>
          <p:nvPr>
            <p:ph idx="1"/>
          </p:nvPr>
        </p:nvSpPr>
        <p:spPr>
          <a:xfrm>
            <a:off x="188913" y="609600"/>
            <a:ext cx="4876800" cy="2809875"/>
          </a:xfrm>
        </p:spPr>
        <p:txBody>
          <a:bodyPr/>
          <a:lstStyle/>
          <a:p>
            <a:pPr marL="0" indent="0">
              <a:buFontTx/>
              <a:buNone/>
            </a:pPr>
            <a:r>
              <a:rPr lang="en-US" altLang="en-US" sz="2000" b="1">
                <a:solidFill>
                  <a:srgbClr val="FF0000"/>
                </a:solidFill>
              </a:rPr>
              <a:t>Wright Brothers </a:t>
            </a:r>
            <a:r>
              <a:rPr lang="en-US" altLang="en-US" sz="2000"/>
              <a:t>– in 1902 at Kitty Hawk, North Carolina became first to fly.</a:t>
            </a:r>
          </a:p>
          <a:p>
            <a:pPr marL="0" indent="0">
              <a:buFontTx/>
              <a:buNone/>
            </a:pPr>
            <a:r>
              <a:rPr lang="en-US" altLang="en-US" sz="2000" b="1">
                <a:solidFill>
                  <a:srgbClr val="008000"/>
                </a:solidFill>
              </a:rPr>
              <a:t>Glenn Curtiss </a:t>
            </a:r>
            <a:r>
              <a:rPr lang="en-US" altLang="en-US" sz="2000"/>
              <a:t>– in 1908 designed a seaplane that could take off and land on water.</a:t>
            </a:r>
          </a:p>
          <a:p>
            <a:pPr marL="0" indent="0">
              <a:buFontTx/>
              <a:buNone/>
            </a:pPr>
            <a:r>
              <a:rPr lang="en-US" altLang="en-US" sz="2000"/>
              <a:t>Curtiss eventually flew his hydroaeroplane and marked the birth of the U.S. Naval aviation.</a:t>
            </a:r>
          </a:p>
        </p:txBody>
      </p:sp>
      <p:pic>
        <p:nvPicPr>
          <p:cNvPr id="55298" name="Picture 2">
            <a:extLst>
              <a:ext uri="{FF2B5EF4-FFF2-40B4-BE49-F238E27FC236}">
                <a16:creationId xmlns:a16="http://schemas.microsoft.com/office/drawing/2014/main" id="{9BEF2BBF-FA7F-3D84-EBDD-878D43C5C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7163"/>
            <a:ext cx="3716338" cy="221615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4">
            <a:extLst>
              <a:ext uri="{FF2B5EF4-FFF2-40B4-BE49-F238E27FC236}">
                <a16:creationId xmlns:a16="http://schemas.microsoft.com/office/drawing/2014/main" id="{2113BDFF-B3E2-8472-81E4-5C2010AB2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00200"/>
            <a:ext cx="3752850" cy="19256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0359" name="Picture 7">
            <a:extLst>
              <a:ext uri="{FF2B5EF4-FFF2-40B4-BE49-F238E27FC236}">
                <a16:creationId xmlns:a16="http://schemas.microsoft.com/office/drawing/2014/main" id="{51887B74-6405-6366-018E-BE3AF2B44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419475"/>
            <a:ext cx="4456113" cy="33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2534"/>
                                        </p:tgtEl>
                                        <p:attrNameLst>
                                          <p:attrName>style.visibility</p:attrName>
                                        </p:attrNameLst>
                                      </p:cBhvr>
                                      <p:to>
                                        <p:strVal val="visible"/>
                                      </p:to>
                                    </p:set>
                                    <p:anim calcmode="lin" valueType="num">
                                      <p:cBhvr additive="base">
                                        <p:cTn id="12" dur="5000" fill="hold"/>
                                        <p:tgtEl>
                                          <p:spTgt spid="22534"/>
                                        </p:tgtEl>
                                        <p:attrNameLst>
                                          <p:attrName>ppt_x</p:attrName>
                                        </p:attrNameLst>
                                      </p:cBhvr>
                                      <p:tavLst>
                                        <p:tav tm="0">
                                          <p:val>
                                            <p:strVal val="1+#ppt_w/2"/>
                                          </p:val>
                                        </p:tav>
                                        <p:tav tm="100000">
                                          <p:val>
                                            <p:strVal val="#ppt_x"/>
                                          </p:val>
                                        </p:tav>
                                      </p:tavLst>
                                    </p:anim>
                                    <p:anim calcmode="lin" valueType="num">
                                      <p:cBhvr additive="base">
                                        <p:cTn id="13" dur="5000" fill="hold"/>
                                        <p:tgtEl>
                                          <p:spTgt spid="22534"/>
                                        </p:tgtEl>
                                        <p:attrNameLst>
                                          <p:attrName>ppt_y</p:attrName>
                                        </p:attrNameLst>
                                      </p:cBhvr>
                                      <p:tavLst>
                                        <p:tav tm="0">
                                          <p:val>
                                            <p:strVal val="#ppt_y"/>
                                          </p:val>
                                        </p:tav>
                                        <p:tav tm="100000">
                                          <p:val>
                                            <p:strVal val="#ppt_y"/>
                                          </p:val>
                                        </p:tav>
                                      </p:tavLst>
                                    </p:anim>
                                  </p:childTnLst>
                                </p:cTn>
                              </p:par>
                              <p:par>
                                <p:cTn id="14" presetID="35" presetClass="path" presetSubtype="0" accel="50000" decel="50000" fill="hold" nodeType="withEffect">
                                  <p:stCondLst>
                                    <p:cond delay="0"/>
                                  </p:stCondLst>
                                  <p:childTnLst>
                                    <p:animMotion origin="layout" path="M 3.05556E-6 4.44444E-6 L -1.11893 0.04722 " pathEditMode="relative" rAng="0" ptsTypes="AA">
                                      <p:cBhvr>
                                        <p:cTn id="15" dur="3000" fill="hold"/>
                                        <p:tgtEl>
                                          <p:spTgt spid="22534"/>
                                        </p:tgtEl>
                                        <p:attrNameLst>
                                          <p:attrName>ppt_x</p:attrName>
                                          <p:attrName>ppt_y</p:attrName>
                                        </p:attrNameLst>
                                      </p:cBhvr>
                                      <p:rCtr x="-55955" y="2361"/>
                                    </p:animMotion>
                                  </p:childTnLst>
                                </p:cTn>
                              </p:par>
                            </p:childTnLst>
                          </p:cTn>
                        </p:par>
                        <p:par>
                          <p:cTn id="16" fill="hold" nodeType="afterGroup">
                            <p:stCondLst>
                              <p:cond delay="5500"/>
                            </p:stCondLst>
                            <p:childTnLst>
                              <p:par>
                                <p:cTn id="17" presetID="1" presetClass="exit" presetSubtype="0" fill="hold" nodeType="afterEffect">
                                  <p:stCondLst>
                                    <p:cond delay="0"/>
                                  </p:stCondLst>
                                  <p:childTnLst>
                                    <p:set>
                                      <p:cBhvr>
                                        <p:cTn id="18" dur="1" fill="hold">
                                          <p:stCondLst>
                                            <p:cond delay="0"/>
                                          </p:stCondLst>
                                        </p:cTn>
                                        <p:tgtEl>
                                          <p:spTgt spid="22534"/>
                                        </p:tgtEl>
                                        <p:attrNameLst>
                                          <p:attrName>style.visibility</p:attrName>
                                        </p:attrNameLst>
                                      </p:cBhvr>
                                      <p:to>
                                        <p:strVal val="hidden"/>
                                      </p:to>
                                    </p:set>
                                  </p:childTnLst>
                                </p:cTn>
                              </p:par>
                            </p:childTnLst>
                          </p:cTn>
                        </p:par>
                        <p:par>
                          <p:cTn id="19" fill="hold" nodeType="afterGroup">
                            <p:stCondLst>
                              <p:cond delay="5500"/>
                            </p:stCondLst>
                            <p:childTnLst>
                              <p:par>
                                <p:cTn id="20" presetID="2" presetClass="entr" presetSubtype="8"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5300"/>
                                        </p:tgtEl>
                                        <p:attrNameLst>
                                          <p:attrName>style.visibility</p:attrName>
                                        </p:attrNameLst>
                                      </p:cBhvr>
                                      <p:to>
                                        <p:strVal val="visible"/>
                                      </p:to>
                                    </p:set>
                                    <p:anim calcmode="lin" valueType="num">
                                      <p:cBhvr additive="base">
                                        <p:cTn id="26" dur="500" fill="hold"/>
                                        <p:tgtEl>
                                          <p:spTgt spid="55300"/>
                                        </p:tgtEl>
                                        <p:attrNameLst>
                                          <p:attrName>ppt_x</p:attrName>
                                        </p:attrNameLst>
                                      </p:cBhvr>
                                      <p:tavLst>
                                        <p:tav tm="0">
                                          <p:val>
                                            <p:strVal val="#ppt_x"/>
                                          </p:val>
                                        </p:tav>
                                        <p:tav tm="100000">
                                          <p:val>
                                            <p:strVal val="#ppt_x"/>
                                          </p:val>
                                        </p:tav>
                                      </p:tavLst>
                                    </p:anim>
                                    <p:anim calcmode="lin" valueType="num">
                                      <p:cBhvr additive="base">
                                        <p:cTn id="27" dur="500" fill="hold"/>
                                        <p:tgtEl>
                                          <p:spTgt spid="5530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additive="base">
                                        <p:cTn id="3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1" end="1"/>
                                            </p:txEl>
                                          </p:spTgt>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55298"/>
                                        </p:tgtEl>
                                        <p:attrNameLst>
                                          <p:attrName>style.visibility</p:attrName>
                                        </p:attrNameLst>
                                      </p:cBhvr>
                                      <p:to>
                                        <p:strVal val="visible"/>
                                      </p:to>
                                    </p:set>
                                    <p:anim calcmode="lin" valueType="num">
                                      <p:cBhvr additive="base">
                                        <p:cTn id="36" dur="500" fill="hold"/>
                                        <p:tgtEl>
                                          <p:spTgt spid="55298"/>
                                        </p:tgtEl>
                                        <p:attrNameLst>
                                          <p:attrName>ppt_x</p:attrName>
                                        </p:attrNameLst>
                                      </p:cBhvr>
                                      <p:tavLst>
                                        <p:tav tm="0">
                                          <p:val>
                                            <p:strVal val="1+#ppt_w/2"/>
                                          </p:val>
                                        </p:tav>
                                        <p:tav tm="100000">
                                          <p:val>
                                            <p:strVal val="#ppt_x"/>
                                          </p:val>
                                        </p:tav>
                                      </p:tavLst>
                                    </p:anim>
                                    <p:anim calcmode="lin" valueType="num">
                                      <p:cBhvr additive="base">
                                        <p:cTn id="37" dur="500" fill="hold"/>
                                        <p:tgtEl>
                                          <p:spTgt spid="55298"/>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150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nodeType="clickEffect">
                                  <p:stCondLst>
                                    <p:cond delay="0"/>
                                  </p:stCondLst>
                                  <p:childTnLst>
                                    <p:set>
                                      <p:cBhvr>
                                        <p:cTn id="46" dur="1" fill="hold">
                                          <p:stCondLst>
                                            <p:cond delay="0"/>
                                          </p:stCondLst>
                                        </p:cTn>
                                        <p:tgtEl>
                                          <p:spTgt spid="100359"/>
                                        </p:tgtEl>
                                        <p:attrNameLst>
                                          <p:attrName>style.visibility</p:attrName>
                                        </p:attrNameLst>
                                      </p:cBhvr>
                                      <p:to>
                                        <p:strVal val="visible"/>
                                      </p:to>
                                    </p:set>
                                    <p:anim calcmode="lin" valueType="num">
                                      <p:cBhvr>
                                        <p:cTn id="47" dur="1000" fill="hold"/>
                                        <p:tgtEl>
                                          <p:spTgt spid="100359"/>
                                        </p:tgtEl>
                                        <p:attrNameLst>
                                          <p:attrName>ppt_w</p:attrName>
                                        </p:attrNameLst>
                                      </p:cBhvr>
                                      <p:tavLst>
                                        <p:tav tm="0">
                                          <p:val>
                                            <p:fltVal val="0"/>
                                          </p:val>
                                        </p:tav>
                                        <p:tav tm="100000">
                                          <p:val>
                                            <p:strVal val="#ppt_w"/>
                                          </p:val>
                                        </p:tav>
                                      </p:tavLst>
                                    </p:anim>
                                    <p:anim calcmode="lin" valueType="num">
                                      <p:cBhvr>
                                        <p:cTn id="48" dur="1000" fill="hold"/>
                                        <p:tgtEl>
                                          <p:spTgt spid="100359"/>
                                        </p:tgtEl>
                                        <p:attrNameLst>
                                          <p:attrName>ppt_h</p:attrName>
                                        </p:attrNameLst>
                                      </p:cBhvr>
                                      <p:tavLst>
                                        <p:tav tm="0">
                                          <p:val>
                                            <p:fltVal val="0"/>
                                          </p:val>
                                        </p:tav>
                                        <p:tav tm="100000">
                                          <p:val>
                                            <p:strVal val="#ppt_h"/>
                                          </p:val>
                                        </p:tav>
                                      </p:tavLst>
                                    </p:anim>
                                    <p:anim calcmode="lin" valueType="num">
                                      <p:cBhvr>
                                        <p:cTn id="49" dur="1000" fill="hold"/>
                                        <p:tgtEl>
                                          <p:spTgt spid="100359"/>
                                        </p:tgtEl>
                                        <p:attrNameLst>
                                          <p:attrName>style.rotation</p:attrName>
                                        </p:attrNameLst>
                                      </p:cBhvr>
                                      <p:tavLst>
                                        <p:tav tm="0">
                                          <p:val>
                                            <p:fltVal val="90"/>
                                          </p:val>
                                        </p:tav>
                                        <p:tav tm="100000">
                                          <p:val>
                                            <p:fltVal val="0"/>
                                          </p:val>
                                        </p:tav>
                                      </p:tavLst>
                                    </p:anim>
                                    <p:animEffect transition="in" filter="fade">
                                      <p:cBhvr>
                                        <p:cTn id="50" dur="1000"/>
                                        <p:tgtEl>
                                          <p:spTgt spid="100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alpha val="21960"/>
          </a:srgbClr>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9BF5554A-94AF-31FF-0C10-042025AD4934}"/>
              </a:ext>
            </a:extLst>
          </p:cNvPr>
          <p:cNvSpPr>
            <a:spLocks noGrp="1" noChangeArrowheads="1"/>
          </p:cNvSpPr>
          <p:nvPr>
            <p:ph type="body" idx="1"/>
          </p:nvPr>
        </p:nvSpPr>
        <p:spPr>
          <a:xfrm>
            <a:off x="15875" y="533400"/>
            <a:ext cx="5241925" cy="5410200"/>
          </a:xfrm>
        </p:spPr>
        <p:txBody>
          <a:bodyPr/>
          <a:lstStyle/>
          <a:p>
            <a:pPr eaLnBrk="1" hangingPunct="1"/>
            <a:r>
              <a:rPr lang="en-US" altLang="en-US" sz="2400" dirty="0"/>
              <a:t>The </a:t>
            </a:r>
            <a:r>
              <a:rPr lang="en-US" altLang="en-US" sz="2400" b="1" dirty="0">
                <a:solidFill>
                  <a:srgbClr val="FF0000"/>
                </a:solidFill>
                <a:latin typeface="Castellar" panose="020A0402060406010301" pitchFamily="18" charset="0"/>
              </a:rPr>
              <a:t>Red Scare</a:t>
            </a:r>
            <a:r>
              <a:rPr lang="en-US" altLang="en-US" sz="2400" dirty="0"/>
              <a:t>, </a:t>
            </a:r>
            <a:r>
              <a:rPr lang="en-US" altLang="en-US" sz="2400" dirty="0">
                <a:cs typeface="Arial" panose="020B0604020202020204" pitchFamily="34" charset="0"/>
              </a:rPr>
              <a:t>radical </a:t>
            </a:r>
            <a:r>
              <a:rPr lang="en-US" altLang="en-US" sz="2400" dirty="0">
                <a:latin typeface="Bodoni MT Black" panose="02070A03080606020203" pitchFamily="18" charset="0"/>
                <a:cs typeface="Arial" panose="020B0604020202020204" pitchFamily="34" charset="0"/>
              </a:rPr>
              <a:t>a</a:t>
            </a:r>
            <a:r>
              <a:rPr lang="en-US" altLang="en-US" sz="2400" dirty="0">
                <a:cs typeface="Arial" panose="020B0604020202020204" pitchFamily="34" charset="0"/>
              </a:rPr>
              <a:t>n</a:t>
            </a:r>
            <a:r>
              <a:rPr lang="en-US" altLang="en-US" sz="2400" dirty="0">
                <a:latin typeface="Bodoni MT Black" panose="02070A03080606020203" pitchFamily="18" charset="0"/>
                <a:cs typeface="Arial" panose="020B0604020202020204" pitchFamily="34" charset="0"/>
              </a:rPr>
              <a:t>a</a:t>
            </a:r>
            <a:r>
              <a:rPr lang="en-US" altLang="en-US" sz="2400" dirty="0">
                <a:cs typeface="Arial" panose="020B0604020202020204" pitchFamily="34" charset="0"/>
              </a:rPr>
              <a:t>r</a:t>
            </a:r>
            <a:r>
              <a:rPr lang="en-US" altLang="en-US" sz="2400" dirty="0">
                <a:latin typeface="Algerian" panose="04020705040A02060702" pitchFamily="82" charset="0"/>
                <a:cs typeface="Arial" panose="020B0604020202020204" pitchFamily="34" charset="0"/>
              </a:rPr>
              <a:t>c</a:t>
            </a:r>
            <a:r>
              <a:rPr lang="en-US" altLang="en-US" sz="2400" dirty="0">
                <a:cs typeface="Arial" panose="020B0604020202020204" pitchFamily="34" charset="0"/>
              </a:rPr>
              <a:t>hi</a:t>
            </a:r>
            <a:r>
              <a:rPr lang="en-US" altLang="en-US" sz="2400" dirty="0">
                <a:latin typeface="Forte" panose="03060902040502070203" pitchFamily="66" charset="0"/>
                <a:cs typeface="Arial" panose="020B0604020202020204" pitchFamily="34" charset="0"/>
              </a:rPr>
              <a:t>s</a:t>
            </a:r>
            <a:r>
              <a:rPr lang="en-US" altLang="en-US" sz="2400" dirty="0">
                <a:cs typeface="Arial" panose="020B0604020202020204" pitchFamily="34" charset="0"/>
              </a:rPr>
              <a:t>t </a:t>
            </a:r>
            <a:r>
              <a:rPr lang="en-US" altLang="en-US" sz="2400" dirty="0"/>
              <a:t>bombings, and the </a:t>
            </a:r>
            <a:r>
              <a:rPr lang="en-US" altLang="en-US" sz="2400" u="sng" dirty="0">
                <a:cs typeface="Arial" panose="020B0604020202020204" pitchFamily="34" charset="0"/>
              </a:rPr>
              <a:t>Sacco &amp; Vanzetti </a:t>
            </a:r>
            <a:r>
              <a:rPr lang="en-US" altLang="en-US" sz="2400" dirty="0"/>
              <a:t>trial led to a rise in </a:t>
            </a:r>
            <a:r>
              <a:rPr lang="en-US" altLang="en-US" sz="2400" b="1" dirty="0">
                <a:solidFill>
                  <a:srgbClr val="0000FF"/>
                </a:solidFill>
              </a:rPr>
              <a:t>nativism</a:t>
            </a:r>
            <a:r>
              <a:rPr lang="en-US" altLang="en-US" sz="2400" dirty="0"/>
              <a:t> – </a:t>
            </a:r>
            <a:r>
              <a:rPr lang="en-US" altLang="en-US" sz="2400" dirty="0">
                <a:solidFill>
                  <a:srgbClr val="0000FF"/>
                </a:solidFill>
              </a:rPr>
              <a:t>the dislike of foreigners and </a:t>
            </a:r>
            <a:r>
              <a:rPr lang="en-US" altLang="en-US" sz="2400" b="1" dirty="0">
                <a:solidFill>
                  <a:srgbClr val="0000FF"/>
                </a:solidFill>
              </a:rPr>
              <a:t>xenophobia.</a:t>
            </a:r>
          </a:p>
          <a:p>
            <a:pPr eaLnBrk="1" hangingPunct="1"/>
            <a:r>
              <a:rPr lang="en-US" altLang="en-US" sz="2400" dirty="0"/>
              <a:t>Nativists believed white </a:t>
            </a:r>
            <a:r>
              <a:rPr lang="en-US" altLang="en-US" sz="2400" b="1" dirty="0"/>
              <a:t>Protestant (WASP)  Americans were superior to others</a:t>
            </a:r>
            <a:r>
              <a:rPr lang="en-US" altLang="en-US" sz="2400" dirty="0"/>
              <a:t>.</a:t>
            </a:r>
          </a:p>
          <a:p>
            <a:pPr eaLnBrk="1" hangingPunct="1"/>
            <a:r>
              <a:rPr lang="en-US" altLang="en-US" sz="2400" dirty="0"/>
              <a:t>These </a:t>
            </a:r>
            <a:r>
              <a:rPr lang="en-US" altLang="en-US" sz="2400" b="1" dirty="0">
                <a:solidFill>
                  <a:srgbClr val="0000FF"/>
                </a:solidFill>
              </a:rPr>
              <a:t>nativist</a:t>
            </a:r>
            <a:r>
              <a:rPr lang="en-US" altLang="en-US" sz="2400" dirty="0"/>
              <a:t> attitudes would bring restrictions on </a:t>
            </a:r>
            <a:r>
              <a:rPr lang="en-US" altLang="en-US" sz="2400" b="1" dirty="0">
                <a:solidFill>
                  <a:srgbClr val="0000FF"/>
                </a:solidFill>
              </a:rPr>
              <a:t>immigration.</a:t>
            </a:r>
          </a:p>
        </p:txBody>
      </p:sp>
      <p:sp>
        <p:nvSpPr>
          <p:cNvPr id="8200" name="Rectangle 8">
            <a:extLst>
              <a:ext uri="{FF2B5EF4-FFF2-40B4-BE49-F238E27FC236}">
                <a16:creationId xmlns:a16="http://schemas.microsoft.com/office/drawing/2014/main" id="{984CAF88-E57A-2D6D-96D5-9DFC5E652541}"/>
              </a:ext>
            </a:extLst>
          </p:cNvPr>
          <p:cNvSpPr>
            <a:spLocks noGrp="1" noChangeArrowheads="1"/>
          </p:cNvSpPr>
          <p:nvPr>
            <p:ph type="title"/>
          </p:nvPr>
        </p:nvSpPr>
        <p:spPr>
          <a:xfrm>
            <a:off x="198438" y="-60325"/>
            <a:ext cx="4876800" cy="715963"/>
          </a:xfrm>
        </p:spPr>
        <p:txBody>
          <a:bodyPr/>
          <a:lstStyle/>
          <a:p>
            <a:pPr eaLnBrk="1" hangingPunct="1"/>
            <a:r>
              <a:rPr lang="en-US" altLang="en-US" sz="4000" b="1">
                <a:solidFill>
                  <a:srgbClr val="0000FF"/>
                </a:solidFill>
                <a:latin typeface="Chicago"/>
              </a:rPr>
              <a:t>Rise of Nativism</a:t>
            </a:r>
          </a:p>
        </p:txBody>
      </p:sp>
      <p:pic>
        <p:nvPicPr>
          <p:cNvPr id="10" name="Picture 7">
            <a:extLst>
              <a:ext uri="{FF2B5EF4-FFF2-40B4-BE49-F238E27FC236}">
                <a16:creationId xmlns:a16="http://schemas.microsoft.com/office/drawing/2014/main" id="{3080E834-4A91-852F-1EA9-30D695D52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623" y="4618947"/>
            <a:ext cx="3070225" cy="213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217FB195-ADB9-AAAA-CAAA-F6AA8CEBF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57588"/>
            <a:ext cx="3741738"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6CF3CC2B-2CFB-DBD8-8B76-52FDA4D2E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837" y="533400"/>
            <a:ext cx="37687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0359" name="Picture 1">
            <a:extLst>
              <a:ext uri="{FF2B5EF4-FFF2-40B4-BE49-F238E27FC236}">
                <a16:creationId xmlns:a16="http://schemas.microsoft.com/office/drawing/2014/main" id="{9C596586-4C0E-8CA0-7F93-962792D14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5043487"/>
            <a:ext cx="1645471"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0360" name="TextBox 2">
            <a:extLst>
              <a:ext uri="{FF2B5EF4-FFF2-40B4-BE49-F238E27FC236}">
                <a16:creationId xmlns:a16="http://schemas.microsoft.com/office/drawing/2014/main" id="{92240F9C-1134-0A65-F165-76A1E09DCD10}"/>
              </a:ext>
            </a:extLst>
          </p:cNvPr>
          <p:cNvSpPr txBox="1">
            <a:spLocks noChangeArrowheads="1"/>
          </p:cNvSpPr>
          <p:nvPr/>
        </p:nvSpPr>
        <p:spPr bwMode="auto">
          <a:xfrm>
            <a:off x="1032976" y="541020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chemeClr val="bg1"/>
                </a:solidFill>
              </a:rPr>
              <a:t>KKK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wipe(left)">
                                      <p:cBhvr>
                                        <p:cTn id="12" dur="500"/>
                                        <p:tgtEl>
                                          <p:spTgt spid="8195">
                                            <p:txEl>
                                              <p:pRg st="0" end="0"/>
                                            </p:txEl>
                                          </p:spTgt>
                                        </p:tgtEl>
                                      </p:cBhvr>
                                    </p:animEffect>
                                  </p:childTnLst>
                                </p:cTn>
                              </p:par>
                            </p:childTnLst>
                          </p:cTn>
                        </p:par>
                        <p:par>
                          <p:cTn id="13" fill="hold" nodeType="afterGroup">
                            <p:stCondLst>
                              <p:cond delay="1000"/>
                            </p:stCondLst>
                            <p:childTnLst>
                              <p:par>
                                <p:cTn id="14" presetID="6" presetClass="entr" presetSubtype="16"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par>
                          <p:cTn id="17" fill="hold" nodeType="afterGroup">
                            <p:stCondLst>
                              <p:cond delay="3500"/>
                            </p:stCondLst>
                            <p:childTnLst>
                              <p:par>
                                <p:cTn id="18" presetID="22" presetClass="entr" presetSubtype="8" fill="hold" nodeType="afterEffect">
                                  <p:stCondLst>
                                    <p:cond delay="1000"/>
                                  </p:stCondLst>
                                  <p:childTnLst>
                                    <p:set>
                                      <p:cBhvr>
                                        <p:cTn id="19" dur="1" fill="hold">
                                          <p:stCondLst>
                                            <p:cond delay="0"/>
                                          </p:stCondLst>
                                        </p:cTn>
                                        <p:tgtEl>
                                          <p:spTgt spid="8195">
                                            <p:txEl>
                                              <p:pRg st="1" end="1"/>
                                            </p:txEl>
                                          </p:spTgt>
                                        </p:tgtEl>
                                        <p:attrNameLst>
                                          <p:attrName>style.visibility</p:attrName>
                                        </p:attrNameLst>
                                      </p:cBhvr>
                                      <p:to>
                                        <p:strVal val="visible"/>
                                      </p:to>
                                    </p:set>
                                    <p:animEffect transition="in" filter="wipe(left)">
                                      <p:cBhvr>
                                        <p:cTn id="20" dur="1000"/>
                                        <p:tgtEl>
                                          <p:spTgt spid="8195">
                                            <p:txEl>
                                              <p:pRg st="1" end="1"/>
                                            </p:txEl>
                                          </p:spTgt>
                                        </p:tgtEl>
                                      </p:cBhvr>
                                    </p:animEffect>
                                  </p:childTnLst>
                                </p:cTn>
                              </p:par>
                              <p:par>
                                <p:cTn id="21" presetID="6" presetClass="entr" presetSubtype="16"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8195">
                                            <p:txEl>
                                              <p:pRg st="2" end="2"/>
                                            </p:txEl>
                                          </p:spTgt>
                                        </p:tgtEl>
                                        <p:attrNameLst>
                                          <p:attrName>style.visibility</p:attrName>
                                        </p:attrNameLst>
                                      </p:cBhvr>
                                      <p:to>
                                        <p:strVal val="visible"/>
                                      </p:to>
                                    </p:set>
                                    <p:animEffect transition="in" filter="wipe(left)">
                                      <p:cBhvr>
                                        <p:cTn id="27" dur="1000"/>
                                        <p:tgtEl>
                                          <p:spTgt spid="8195">
                                            <p:txEl>
                                              <p:pRg st="2" end="2"/>
                                            </p:txEl>
                                          </p:spTgt>
                                        </p:tgtEl>
                                      </p:cBhvr>
                                    </p:animEffect>
                                  </p:childTnLst>
                                </p:cTn>
                              </p:par>
                            </p:childTnLst>
                          </p:cTn>
                        </p:par>
                        <p:par>
                          <p:cTn id="28" fill="hold" nodeType="afterGroup">
                            <p:stCondLst>
                              <p:cond delay="8500"/>
                            </p:stCondLst>
                            <p:childTnLst>
                              <p:par>
                                <p:cTn id="29" presetID="6"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mph" presetSubtype="0" fill="hold" nodeType="clickEffect">
                                  <p:stCondLst>
                                    <p:cond delay="0"/>
                                  </p:stCondLst>
                                  <p:childTnLst>
                                    <p:animScale>
                                      <p:cBhvr>
                                        <p:cTn id="35" dur="2000" fill="hold"/>
                                        <p:tgtEl>
                                          <p:spTgt spid="7"/>
                                        </p:tgtEl>
                                      </p:cBhvr>
                                      <p:by x="150000" y="150000"/>
                                    </p:animScale>
                                  </p:childTnLst>
                                </p:cTn>
                              </p:par>
                              <p:par>
                                <p:cTn id="36" presetID="35" presetClass="path" presetSubtype="0" accel="50000" decel="50000" fill="hold" nodeType="withEffect">
                                  <p:stCondLst>
                                    <p:cond delay="0"/>
                                  </p:stCondLst>
                                  <p:childTnLst>
                                    <p:animMotion origin="layout" path="M 3.61111E-6 -8.14061E-7 L -0.28941 0.15541 " pathEditMode="relative" rAng="0" ptsTypes="AA">
                                      <p:cBhvr>
                                        <p:cTn id="37" dur="2000" fill="hold"/>
                                        <p:tgtEl>
                                          <p:spTgt spid="7"/>
                                        </p:tgtEl>
                                        <p:attrNameLst>
                                          <p:attrName>ppt_x</p:attrName>
                                          <p:attrName>ppt_y</p:attrName>
                                        </p:attrNameLst>
                                      </p:cBhvr>
                                      <p:rCtr x="-14479" y="7771"/>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mph" presetSubtype="0" fill="hold" nodeType="clickEffect">
                                  <p:stCondLst>
                                    <p:cond delay="0"/>
                                  </p:stCondLst>
                                  <p:childTnLst>
                                    <p:animScale>
                                      <p:cBhvr>
                                        <p:cTn id="41" dur="2000" fill="hold"/>
                                        <p:tgtEl>
                                          <p:spTgt spid="7"/>
                                        </p:tgtEl>
                                      </p:cBhvr>
                                      <p:by x="50000" y="50000"/>
                                    </p:animScale>
                                  </p:childTnLst>
                                </p:cTn>
                              </p:par>
                              <p:par>
                                <p:cTn id="42" presetID="63" presetClass="path" presetSubtype="0" accel="50000" decel="50000" fill="hold" nodeType="withEffect">
                                  <p:stCondLst>
                                    <p:cond delay="0"/>
                                  </p:stCondLst>
                                  <p:childTnLst>
                                    <p:animMotion origin="layout" path="M -0.28941 0.15541 L -0.03108 0.0222 " pathEditMode="relative" rAng="0" ptsTypes="AA">
                                      <p:cBhvr>
                                        <p:cTn id="43" dur="2000" fill="hold"/>
                                        <p:tgtEl>
                                          <p:spTgt spid="7"/>
                                        </p:tgtEl>
                                        <p:attrNameLst>
                                          <p:attrName>ppt_x</p:attrName>
                                          <p:attrName>ppt_y</p:attrName>
                                        </p:attrNameLst>
                                      </p:cBhvr>
                                      <p:rCtr x="12917" y="-66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itle 1">
            <a:extLst>
              <a:ext uri="{FF2B5EF4-FFF2-40B4-BE49-F238E27FC236}">
                <a16:creationId xmlns:a16="http://schemas.microsoft.com/office/drawing/2014/main" id="{FABCA1B2-9846-A0D6-3B39-AF4EB6778CEC}"/>
              </a:ext>
            </a:extLst>
          </p:cNvPr>
          <p:cNvSpPr>
            <a:spLocks noGrp="1" noChangeArrowheads="1"/>
          </p:cNvSpPr>
          <p:nvPr>
            <p:ph type="title"/>
          </p:nvPr>
        </p:nvSpPr>
        <p:spPr/>
        <p:txBody>
          <a:bodyPr/>
          <a:lstStyle/>
          <a:p>
            <a:endParaRPr lang="en-US" altLang="en-US"/>
          </a:p>
        </p:txBody>
      </p:sp>
      <p:pic>
        <p:nvPicPr>
          <p:cNvPr id="750595" name="Content Placeholder 3">
            <a:extLst>
              <a:ext uri="{FF2B5EF4-FFF2-40B4-BE49-F238E27FC236}">
                <a16:creationId xmlns:a16="http://schemas.microsoft.com/office/drawing/2014/main" id="{68886B15-44AE-A588-6E43-6C46B85816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76200"/>
            <a:ext cx="8426450" cy="6477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618" name="Picture 2">
            <a:extLst>
              <a:ext uri="{FF2B5EF4-FFF2-40B4-BE49-F238E27FC236}">
                <a16:creationId xmlns:a16="http://schemas.microsoft.com/office/drawing/2014/main" id="{7AB6A23D-7757-2502-6847-F41C6FD14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39688"/>
            <a:ext cx="9067800" cy="569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1619" name="Rectangle 3">
            <a:extLst>
              <a:ext uri="{FF2B5EF4-FFF2-40B4-BE49-F238E27FC236}">
                <a16:creationId xmlns:a16="http://schemas.microsoft.com/office/drawing/2014/main" id="{7F96F25C-89B9-1F77-FEE8-F87FBC9B868E}"/>
              </a:ext>
            </a:extLst>
          </p:cNvPr>
          <p:cNvSpPr>
            <a:spLocks noChangeArrowheads="1"/>
          </p:cNvSpPr>
          <p:nvPr/>
        </p:nvSpPr>
        <p:spPr bwMode="auto">
          <a:xfrm>
            <a:off x="-22225" y="5581650"/>
            <a:ext cx="9120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 massive waves of immigration to American shores, particularly from southern and eastern Europe, between 1880s and 1920s met resistance from many quarters in US society who raised concerns over matters such as a glut on the already </a:t>
            </a:r>
            <a:r>
              <a:rPr lang="en-US" altLang="en-US" sz="1800" b="1"/>
              <a:t>over-crowded labor market</a:t>
            </a:r>
            <a:r>
              <a:rPr lang="en-US" altLang="en-US" sz="1800"/>
              <a:t>, introduction of </a:t>
            </a:r>
            <a:r>
              <a:rPr lang="en-US" altLang="en-US" sz="1800" b="1"/>
              <a:t>criminal elements </a:t>
            </a:r>
            <a:r>
              <a:rPr lang="en-US" altLang="en-US" sz="1800"/>
              <a:t>or </a:t>
            </a:r>
            <a:r>
              <a:rPr lang="en-US" altLang="en-US" sz="1800" b="1"/>
              <a:t>social agitators</a:t>
            </a:r>
            <a:r>
              <a:rPr lang="en-US" altLang="en-US" sz="1800"/>
              <a:t>, and so on.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F0">
            <a:alpha val="2196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46A8-D54F-420B-5E5C-A21AAD02F0FA}"/>
              </a:ext>
            </a:extLst>
          </p:cNvPr>
          <p:cNvSpPr>
            <a:spLocks noGrp="1" noChangeArrowheads="1"/>
          </p:cNvSpPr>
          <p:nvPr>
            <p:ph type="title"/>
          </p:nvPr>
        </p:nvSpPr>
        <p:spPr>
          <a:xfrm>
            <a:off x="419100" y="1"/>
            <a:ext cx="7429500" cy="533400"/>
          </a:xfrm>
        </p:spPr>
        <p:txBody>
          <a:bodyPr/>
          <a:lstStyle/>
          <a:p>
            <a:r>
              <a:rPr lang="en-US" altLang="en-US" b="1" dirty="0">
                <a:solidFill>
                  <a:srgbClr val="0000FF"/>
                </a:solidFill>
                <a:latin typeface="Chicago"/>
              </a:rPr>
              <a:t>Rise of Nativism</a:t>
            </a:r>
            <a:endParaRPr lang="en-US" altLang="en-US" dirty="0"/>
          </a:p>
        </p:txBody>
      </p:sp>
      <p:sp>
        <p:nvSpPr>
          <p:cNvPr id="3" name="Content Placeholder 2">
            <a:extLst>
              <a:ext uri="{FF2B5EF4-FFF2-40B4-BE49-F238E27FC236}">
                <a16:creationId xmlns:a16="http://schemas.microsoft.com/office/drawing/2014/main" id="{5537A4E8-E480-7271-501B-E2E2A9869199}"/>
              </a:ext>
            </a:extLst>
          </p:cNvPr>
          <p:cNvSpPr>
            <a:spLocks noGrp="1" noChangeArrowheads="1"/>
          </p:cNvSpPr>
          <p:nvPr>
            <p:ph idx="1"/>
          </p:nvPr>
        </p:nvSpPr>
        <p:spPr>
          <a:xfrm>
            <a:off x="0" y="762000"/>
            <a:ext cx="8305800" cy="1676400"/>
          </a:xfrm>
        </p:spPr>
        <p:txBody>
          <a:bodyPr/>
          <a:lstStyle/>
          <a:p>
            <a:r>
              <a:rPr lang="en-US" altLang="en-US"/>
              <a:t>In the early 1900s over 70% of immigrants to the USA were from </a:t>
            </a:r>
            <a:r>
              <a:rPr lang="en-US" altLang="en-US">
                <a:solidFill>
                  <a:srgbClr val="FF0000"/>
                </a:solidFill>
              </a:rPr>
              <a:t>Eastern &amp; Southern Europe</a:t>
            </a:r>
            <a:r>
              <a:rPr lang="en-US" altLang="en-US"/>
              <a:t>, they were the ‘</a:t>
            </a:r>
            <a:r>
              <a:rPr lang="en-US" altLang="en-US" b="1">
                <a:solidFill>
                  <a:srgbClr val="FF0000"/>
                </a:solidFill>
              </a:rPr>
              <a:t>New Immigrant</a:t>
            </a:r>
            <a:r>
              <a:rPr lang="en-US" altLang="en-US"/>
              <a:t>’</a:t>
            </a:r>
          </a:p>
          <a:p>
            <a:endParaRPr lang="en-US" altLang="en-US"/>
          </a:p>
        </p:txBody>
      </p:sp>
      <p:pic>
        <p:nvPicPr>
          <p:cNvPr id="4" name="Picture 6">
            <a:extLst>
              <a:ext uri="{FF2B5EF4-FFF2-40B4-BE49-F238E27FC236}">
                <a16:creationId xmlns:a16="http://schemas.microsoft.com/office/drawing/2014/main" id="{FCB420C6-7438-9CF1-3206-FE22184BF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2667000"/>
            <a:ext cx="550862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827DDE80-C153-BE81-B8A6-68F4D34259EC}"/>
              </a:ext>
            </a:extLst>
          </p:cNvPr>
          <p:cNvSpPr txBox="1">
            <a:spLocks/>
          </p:cNvSpPr>
          <p:nvPr/>
        </p:nvSpPr>
        <p:spPr bwMode="auto">
          <a:xfrm>
            <a:off x="6107113" y="2681288"/>
            <a:ext cx="2819400"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400" u="sng"/>
              <a:t>EOC Moment</a:t>
            </a:r>
          </a:p>
          <a:p>
            <a:pPr algn="ctr">
              <a:buFontTx/>
              <a:buNone/>
            </a:pPr>
            <a:r>
              <a:rPr lang="en-US" altLang="en-US" sz="2400"/>
              <a:t>Why did immigration drop to almost nothing in 1914, and then remained at a low level until 1920?</a:t>
            </a:r>
          </a:p>
        </p:txBody>
      </p:sp>
      <p:sp>
        <p:nvSpPr>
          <p:cNvPr id="7" name="Content Placeholder 2">
            <a:extLst>
              <a:ext uri="{FF2B5EF4-FFF2-40B4-BE49-F238E27FC236}">
                <a16:creationId xmlns:a16="http://schemas.microsoft.com/office/drawing/2014/main" id="{650BE012-6E42-3B3E-7846-0446BCFAFE70}"/>
              </a:ext>
            </a:extLst>
          </p:cNvPr>
          <p:cNvSpPr txBox="1">
            <a:spLocks/>
          </p:cNvSpPr>
          <p:nvPr/>
        </p:nvSpPr>
        <p:spPr bwMode="auto">
          <a:xfrm>
            <a:off x="6122988" y="5638800"/>
            <a:ext cx="28194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000" b="1"/>
              <a:t>World War I </a:t>
            </a:r>
            <a:r>
              <a:rPr lang="en-US" altLang="en-US" sz="1600"/>
              <a:t>(1914-1917)</a:t>
            </a:r>
            <a:r>
              <a:rPr lang="en-US" altLang="en-US" sz="2000"/>
              <a:t> stopped travel between Europe and the USA</a:t>
            </a:r>
          </a:p>
        </p:txBody>
      </p:sp>
      <p:sp>
        <p:nvSpPr>
          <p:cNvPr id="5" name="Right Arrow 4">
            <a:extLst>
              <a:ext uri="{FF2B5EF4-FFF2-40B4-BE49-F238E27FC236}">
                <a16:creationId xmlns:a16="http://schemas.microsoft.com/office/drawing/2014/main" id="{D5DFAB8F-F795-E7E7-A4EE-9D5E5B03E9E4}"/>
              </a:ext>
            </a:extLst>
          </p:cNvPr>
          <p:cNvSpPr/>
          <p:nvPr/>
        </p:nvSpPr>
        <p:spPr>
          <a:xfrm>
            <a:off x="-74613" y="3505200"/>
            <a:ext cx="533401"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9" name="Picture 7">
            <a:extLst>
              <a:ext uri="{FF2B5EF4-FFF2-40B4-BE49-F238E27FC236}">
                <a16:creationId xmlns:a16="http://schemas.microsoft.com/office/drawing/2014/main" id="{EE89BF7D-DA09-DA0E-9224-D8E4FC193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44" t="2" r="2876" b="6400"/>
          <a:stretch>
            <a:fillRect/>
          </a:stretch>
        </p:blipFill>
        <p:spPr bwMode="auto">
          <a:xfrm>
            <a:off x="8305800" y="155575"/>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8" presetClass="entr" presetSubtype="3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out)">
                                      <p:cBhvr>
                                        <p:cTn id="11" dur="2000"/>
                                        <p:tgtEl>
                                          <p:spTgt spid="4"/>
                                        </p:tgtEl>
                                      </p:cBhvr>
                                    </p:animEffect>
                                  </p:childTnLst>
                                </p:cTn>
                              </p:par>
                            </p:childTnLst>
                          </p:cTn>
                        </p:par>
                        <p:par>
                          <p:cTn id="12" fill="hold" nodeType="afterGroup">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up)">
                                      <p:cBhvr>
                                        <p:cTn id="20" dur="500"/>
                                        <p:tgtEl>
                                          <p:spTgt spid="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63" presetClass="path" presetSubtype="0" accel="50000" decel="50000" fill="hold" grpId="1" nodeType="withEffect">
                                  <p:stCondLst>
                                    <p:cond delay="0"/>
                                  </p:stCondLst>
                                  <p:childTnLst>
                                    <p:animMotion origin="layout" path="M 3.05556E-6 -4.44444E-6 L 0.51232 -0.04444 " pathEditMode="relative" rAng="0" ptsTypes="AA">
                                      <p:cBhvr>
                                        <p:cTn id="26" dur="2000" fill="hold"/>
                                        <p:tgtEl>
                                          <p:spTgt spid="5"/>
                                        </p:tgtEl>
                                        <p:attrNameLst>
                                          <p:attrName>ppt_x</p:attrName>
                                          <p:attrName>ppt_y</p:attrName>
                                        </p:attrNameLst>
                                      </p:cBhvr>
                                      <p:rCtr x="25608" y="-2222"/>
                                    </p:animMotion>
                                  </p:childTnLst>
                                </p:cTn>
                              </p:par>
                              <p:par>
                                <p:cTn id="27" presetID="22" presetClass="entr" presetSubtype="1"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up)">
                                      <p:cBhvr>
                                        <p:cTn id="29" dur="500"/>
                                        <p:tgtEl>
                                          <p:spTgt spid="6">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down)">
                                      <p:cBhvr>
                                        <p:cTn id="34" dur="500"/>
                                        <p:tgtEl>
                                          <p:spTgt spid="7">
                                            <p:txEl>
                                              <p:pRg st="0" end="0"/>
                                            </p:txEl>
                                          </p:spTgt>
                                        </p:tgtEl>
                                      </p:cBhvr>
                                    </p:animEffect>
                                  </p:childTnLst>
                                </p:cTn>
                              </p:par>
                              <p:par>
                                <p:cTn id="35" presetID="1" presetClass="entr" presetSubtype="0" fill="hold" nodeType="withEffect">
                                  <p:stCondLst>
                                    <p:cond delay="0"/>
                                  </p:stCondLst>
                                  <p:childTnLst>
                                    <p:set>
                                      <p:cBhvr>
                                        <p:cTn id="3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alpha val="2196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DFCCF-F90B-5466-2140-5FEDF22F5A91}"/>
              </a:ext>
            </a:extLst>
          </p:cNvPr>
          <p:cNvSpPr>
            <a:spLocks noGrp="1"/>
          </p:cNvSpPr>
          <p:nvPr>
            <p:ph idx="1"/>
          </p:nvPr>
        </p:nvSpPr>
        <p:spPr>
          <a:xfrm>
            <a:off x="-11206" y="1000125"/>
            <a:ext cx="6234953" cy="5553075"/>
          </a:xfrm>
        </p:spPr>
        <p:txBody>
          <a:bodyPr/>
          <a:lstStyle/>
          <a:p>
            <a:pPr marL="0" indent="0" algn="ctr">
              <a:buFontTx/>
              <a:buNone/>
              <a:defRPr/>
            </a:pPr>
            <a:r>
              <a:rPr lang="en-US" sz="2400" b="1" dirty="0"/>
              <a:t>Immigration Acts </a:t>
            </a:r>
          </a:p>
          <a:p>
            <a:pPr marL="0" indent="0" algn="ctr">
              <a:buFontTx/>
              <a:buNone/>
              <a:defRPr/>
            </a:pPr>
            <a:r>
              <a:rPr lang="en-US" sz="2400" dirty="0"/>
              <a:t>of 1921, 1924, and 1929</a:t>
            </a:r>
          </a:p>
          <a:p>
            <a:pPr>
              <a:defRPr/>
            </a:pPr>
            <a:r>
              <a:rPr lang="en-US" sz="2400" dirty="0"/>
              <a:t>These were laws designed to keep immigrants from </a:t>
            </a:r>
            <a:r>
              <a:rPr lang="en-US" sz="2400" dirty="0">
                <a:solidFill>
                  <a:srgbClr val="00B0F0"/>
                </a:solidFill>
              </a:rPr>
              <a:t>Eastern and Southern Europe </a:t>
            </a:r>
            <a:r>
              <a:rPr lang="en-US" sz="2400" dirty="0"/>
              <a:t>out of America.</a:t>
            </a:r>
          </a:p>
          <a:p>
            <a:pPr>
              <a:defRPr/>
            </a:pPr>
            <a:r>
              <a:rPr lang="en-US" sz="2400" b="1" dirty="0"/>
              <a:t>Emergency Quota Act </a:t>
            </a:r>
            <a:r>
              <a:rPr lang="en-US" sz="2400" dirty="0"/>
              <a:t>(1921) Quotas were set allowing a certain number of immigrants from each nation to enter the USA.</a:t>
            </a:r>
          </a:p>
          <a:p>
            <a:pPr>
              <a:defRPr/>
            </a:pPr>
            <a:r>
              <a:rPr lang="en-US" sz="2400" dirty="0">
                <a:solidFill>
                  <a:srgbClr val="FF0000"/>
                </a:solidFill>
              </a:rPr>
              <a:t>Great Britain, Ireland, &amp; Germany </a:t>
            </a:r>
            <a:r>
              <a:rPr lang="en-US" sz="2400" dirty="0"/>
              <a:t>were allowed the most, while the ‘New Immigrant’ was limited, and </a:t>
            </a:r>
            <a:r>
              <a:rPr lang="en-US" sz="2400" b="1" dirty="0">
                <a:solidFill>
                  <a:srgbClr val="7030A0"/>
                </a:solidFill>
              </a:rPr>
              <a:t>Asians</a:t>
            </a:r>
            <a:r>
              <a:rPr lang="en-US" sz="2400" dirty="0"/>
              <a:t> were totally stopped. Latin America had no restrictions.</a:t>
            </a:r>
          </a:p>
          <a:p>
            <a:pPr marL="0" indent="0" algn="ctr">
              <a:buFontTx/>
              <a:buNone/>
              <a:defRPr/>
            </a:pPr>
            <a:endParaRPr lang="en-US" sz="2800" dirty="0"/>
          </a:p>
        </p:txBody>
      </p:sp>
      <p:sp>
        <p:nvSpPr>
          <p:cNvPr id="6" name="Rectangle 8">
            <a:extLst>
              <a:ext uri="{FF2B5EF4-FFF2-40B4-BE49-F238E27FC236}">
                <a16:creationId xmlns:a16="http://schemas.microsoft.com/office/drawing/2014/main" id="{0C991B05-51D9-1E48-F040-059189EA6317}"/>
              </a:ext>
            </a:extLst>
          </p:cNvPr>
          <p:cNvSpPr>
            <a:spLocks noGrp="1" noChangeArrowheads="1"/>
          </p:cNvSpPr>
          <p:nvPr>
            <p:ph type="title"/>
          </p:nvPr>
        </p:nvSpPr>
        <p:spPr>
          <a:xfrm>
            <a:off x="49213" y="0"/>
            <a:ext cx="5334000" cy="1030287"/>
          </a:xfrm>
        </p:spPr>
        <p:txBody>
          <a:bodyPr/>
          <a:lstStyle/>
          <a:p>
            <a:pPr eaLnBrk="1" hangingPunct="1"/>
            <a:r>
              <a:rPr lang="en-US" altLang="en-US" sz="3200" b="1" dirty="0">
                <a:solidFill>
                  <a:srgbClr val="0000FF"/>
                </a:solidFill>
                <a:latin typeface="Chicago"/>
              </a:rPr>
              <a:t>Rise of Nativism: Limits on Immigration</a:t>
            </a:r>
          </a:p>
        </p:txBody>
      </p:sp>
      <p:pic>
        <p:nvPicPr>
          <p:cNvPr id="46082" name="Picture 2">
            <a:extLst>
              <a:ext uri="{FF2B5EF4-FFF2-40B4-BE49-F238E27FC236}">
                <a16:creationId xmlns:a16="http://schemas.microsoft.com/office/drawing/2014/main" id="{8975637E-C1AD-8F6E-4194-A4B61CC25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268788"/>
            <a:ext cx="1817688"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a:extLst>
              <a:ext uri="{FF2B5EF4-FFF2-40B4-BE49-F238E27FC236}">
                <a16:creationId xmlns:a16="http://schemas.microsoft.com/office/drawing/2014/main" id="{F5EE2754-9422-42C5-E823-69B189E25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075" y="2133600"/>
            <a:ext cx="2552700" cy="1790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FA05E8B9-68B9-737C-249D-6638FF93D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 t="6468" r="5000" b="15929"/>
          <a:stretch>
            <a:fillRect/>
          </a:stretch>
        </p:blipFill>
        <p:spPr bwMode="auto">
          <a:xfrm>
            <a:off x="5486400" y="304800"/>
            <a:ext cx="3538538" cy="1450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53" presetClass="entr" presetSubtype="16" fill="hold" nodeType="after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nodeType="afterGroup">
                            <p:stCondLst>
                              <p:cond delay="1500"/>
                            </p:stCondLst>
                            <p:childTnLst>
                              <p:par>
                                <p:cTn id="16" presetID="53" presetClass="entr" presetSubtype="528"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anim calcmode="lin" valueType="num">
                                      <p:cBhvr>
                                        <p:cTn id="21"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2"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2000"/>
                            </p:stCondLst>
                            <p:childTnLst>
                              <p:par>
                                <p:cTn id="24" presetID="22" presetClass="entr" presetSubtype="8" fill="hold" nodeType="afterEffect">
                                  <p:stCondLst>
                                    <p:cond delay="150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1000"/>
                                        <p:tgtEl>
                                          <p:spTgt spid="3">
                                            <p:txEl>
                                              <p:pRg st="2" end="2"/>
                                            </p:txEl>
                                          </p:spTgt>
                                        </p:tgtEl>
                                      </p:cBhvr>
                                    </p:animEffect>
                                  </p:childTnLst>
                                </p:cTn>
                              </p:par>
                            </p:childTnLst>
                          </p:cTn>
                        </p:par>
                        <p:par>
                          <p:cTn id="27" fill="hold" nodeType="afterGroup">
                            <p:stCondLst>
                              <p:cond delay="4500"/>
                            </p:stCondLst>
                            <p:childTnLst>
                              <p:par>
                                <p:cTn id="28" presetID="31"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mph" presetSubtype="0" fill="hold" nodeType="clickEffect">
                                  <p:stCondLst>
                                    <p:cond delay="0"/>
                                  </p:stCondLst>
                                  <p:childTnLst>
                                    <p:animScale>
                                      <p:cBhvr>
                                        <p:cTn id="37" dur="2000" fill="hold"/>
                                        <p:tgtEl>
                                          <p:spTgt spid="4"/>
                                        </p:tgtEl>
                                      </p:cBhvr>
                                      <p:by x="150000" y="150000"/>
                                    </p:animScale>
                                  </p:childTnLst>
                                </p:cTn>
                              </p:par>
                              <p:par>
                                <p:cTn id="38" presetID="35" presetClass="path" presetSubtype="0" accel="50000" decel="50000" fill="hold" nodeType="withEffect">
                                  <p:stCondLst>
                                    <p:cond delay="0"/>
                                  </p:stCondLst>
                                  <p:childTnLst>
                                    <p:animMotion origin="layout" path="M -2.77778E-6 -1.48148E-6 L -0.40173 0.54977 " pathEditMode="relative" rAng="0" ptsTypes="AA">
                                      <p:cBhvr>
                                        <p:cTn id="39" dur="2000" fill="hold"/>
                                        <p:tgtEl>
                                          <p:spTgt spid="4"/>
                                        </p:tgtEl>
                                        <p:attrNameLst>
                                          <p:attrName>ppt_x</p:attrName>
                                          <p:attrName>ppt_y</p:attrName>
                                        </p:attrNameLst>
                                      </p:cBhvr>
                                      <p:rCtr x="-20087" y="27477"/>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mph" presetSubtype="0" fill="hold" nodeType="clickEffect">
                                  <p:stCondLst>
                                    <p:cond delay="0"/>
                                  </p:stCondLst>
                                  <p:childTnLst>
                                    <p:animScale>
                                      <p:cBhvr>
                                        <p:cTn id="43" dur="2000" fill="hold"/>
                                        <p:tgtEl>
                                          <p:spTgt spid="4"/>
                                        </p:tgtEl>
                                      </p:cBhvr>
                                      <p:by x="50000" y="50000"/>
                                    </p:animScale>
                                  </p:childTnLst>
                                </p:cTn>
                              </p:par>
                              <p:par>
                                <p:cTn id="44" presetID="63" presetClass="path" presetSubtype="0" accel="50000" decel="50000" fill="hold" nodeType="withEffect">
                                  <p:stCondLst>
                                    <p:cond delay="0"/>
                                  </p:stCondLst>
                                  <p:childTnLst>
                                    <p:animMotion origin="layout" path="M -0.4 0.56666 L 3.33333E-6 4.44444E-6 " pathEditMode="relative" rAng="0" ptsTypes="AA">
                                      <p:cBhvr>
                                        <p:cTn id="45" dur="2000" fill="hold"/>
                                        <p:tgtEl>
                                          <p:spTgt spid="4"/>
                                        </p:tgtEl>
                                        <p:attrNameLst>
                                          <p:attrName>ppt_x</p:attrName>
                                          <p:attrName>ppt_y</p:attrName>
                                        </p:attrNameLst>
                                      </p:cBhvr>
                                      <p:rCtr x="20000" y="-28333"/>
                                    </p:animMotion>
                                  </p:childTnLst>
                                </p:cTn>
                              </p:par>
                            </p:childTnLst>
                          </p:cTn>
                        </p:par>
                        <p:par>
                          <p:cTn id="46" fill="hold" nodeType="afterGroup">
                            <p:stCondLst>
                              <p:cond delay="2000"/>
                            </p:stCondLst>
                            <p:childTnLst>
                              <p:par>
                                <p:cTn id="47" presetID="22" presetClass="entr" presetSubtype="8" fill="hold" nodeType="afterEffect">
                                  <p:stCondLst>
                                    <p:cond delay="200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wipe(left)">
                                      <p:cBhvr>
                                        <p:cTn id="49" dur="1000"/>
                                        <p:tgtEl>
                                          <p:spTgt spid="3">
                                            <p:txEl>
                                              <p:pRg st="3" end="3"/>
                                            </p:txEl>
                                          </p:spTgt>
                                        </p:tgtEl>
                                      </p:cBhvr>
                                    </p:animEffect>
                                  </p:childTnLst>
                                </p:cTn>
                              </p:par>
                              <p:par>
                                <p:cTn id="50" presetID="31" presetClass="entr" presetSubtype="0" fill="hold" nodeType="withEffect">
                                  <p:stCondLst>
                                    <p:cond delay="2000"/>
                                  </p:stCondLst>
                                  <p:childTnLst>
                                    <p:set>
                                      <p:cBhvr>
                                        <p:cTn id="51" dur="1" fill="hold">
                                          <p:stCondLst>
                                            <p:cond delay="0"/>
                                          </p:stCondLst>
                                        </p:cTn>
                                        <p:tgtEl>
                                          <p:spTgt spid="46083"/>
                                        </p:tgtEl>
                                        <p:attrNameLst>
                                          <p:attrName>style.visibility</p:attrName>
                                        </p:attrNameLst>
                                      </p:cBhvr>
                                      <p:to>
                                        <p:strVal val="visible"/>
                                      </p:to>
                                    </p:set>
                                    <p:anim calcmode="lin" valueType="num">
                                      <p:cBhvr>
                                        <p:cTn id="52" dur="1000" fill="hold"/>
                                        <p:tgtEl>
                                          <p:spTgt spid="46083"/>
                                        </p:tgtEl>
                                        <p:attrNameLst>
                                          <p:attrName>ppt_w</p:attrName>
                                        </p:attrNameLst>
                                      </p:cBhvr>
                                      <p:tavLst>
                                        <p:tav tm="0">
                                          <p:val>
                                            <p:fltVal val="0"/>
                                          </p:val>
                                        </p:tav>
                                        <p:tav tm="100000">
                                          <p:val>
                                            <p:strVal val="#ppt_w"/>
                                          </p:val>
                                        </p:tav>
                                      </p:tavLst>
                                    </p:anim>
                                    <p:anim calcmode="lin" valueType="num">
                                      <p:cBhvr>
                                        <p:cTn id="53" dur="1000" fill="hold"/>
                                        <p:tgtEl>
                                          <p:spTgt spid="46083"/>
                                        </p:tgtEl>
                                        <p:attrNameLst>
                                          <p:attrName>ppt_h</p:attrName>
                                        </p:attrNameLst>
                                      </p:cBhvr>
                                      <p:tavLst>
                                        <p:tav tm="0">
                                          <p:val>
                                            <p:fltVal val="0"/>
                                          </p:val>
                                        </p:tav>
                                        <p:tav tm="100000">
                                          <p:val>
                                            <p:strVal val="#ppt_h"/>
                                          </p:val>
                                        </p:tav>
                                      </p:tavLst>
                                    </p:anim>
                                    <p:anim calcmode="lin" valueType="num">
                                      <p:cBhvr>
                                        <p:cTn id="54" dur="1000" fill="hold"/>
                                        <p:tgtEl>
                                          <p:spTgt spid="46083"/>
                                        </p:tgtEl>
                                        <p:attrNameLst>
                                          <p:attrName>style.rotation</p:attrName>
                                        </p:attrNameLst>
                                      </p:cBhvr>
                                      <p:tavLst>
                                        <p:tav tm="0">
                                          <p:val>
                                            <p:fltVal val="90"/>
                                          </p:val>
                                        </p:tav>
                                        <p:tav tm="100000">
                                          <p:val>
                                            <p:fltVal val="0"/>
                                          </p:val>
                                        </p:tav>
                                      </p:tavLst>
                                    </p:anim>
                                    <p:animEffect transition="in" filter="fade">
                                      <p:cBhvr>
                                        <p:cTn id="55" dur="1000"/>
                                        <p:tgtEl>
                                          <p:spTgt spid="4608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6" presetClass="emph" presetSubtype="0" fill="hold" nodeType="clickEffect">
                                  <p:stCondLst>
                                    <p:cond delay="0"/>
                                  </p:stCondLst>
                                  <p:childTnLst>
                                    <p:animScale>
                                      <p:cBhvr>
                                        <p:cTn id="59" dur="2000" fill="hold"/>
                                        <p:tgtEl>
                                          <p:spTgt spid="46083"/>
                                        </p:tgtEl>
                                      </p:cBhvr>
                                      <p:by x="150000" y="150000"/>
                                    </p:animScale>
                                  </p:childTnLst>
                                </p:cTn>
                              </p:par>
                              <p:par>
                                <p:cTn id="60" presetID="35" presetClass="path" presetSubtype="0" accel="50000" decel="50000" fill="hold" nodeType="withEffect">
                                  <p:stCondLst>
                                    <p:cond delay="0"/>
                                  </p:stCondLst>
                                  <p:childTnLst>
                                    <p:animMotion origin="layout" path="M 5.55556E-7 3.33333E-6 L -0.19132 0.28055 " pathEditMode="relative" rAng="0" ptsTypes="AA">
                                      <p:cBhvr>
                                        <p:cTn id="61" dur="2000" fill="hold"/>
                                        <p:tgtEl>
                                          <p:spTgt spid="46083"/>
                                        </p:tgtEl>
                                        <p:attrNameLst>
                                          <p:attrName>ppt_x</p:attrName>
                                          <p:attrName>ppt_y</p:attrName>
                                        </p:attrNameLst>
                                      </p:cBhvr>
                                      <p:rCtr x="-9566" y="14028"/>
                                    </p:animMotion>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mph" presetSubtype="0" fill="hold" nodeType="clickEffect">
                                  <p:stCondLst>
                                    <p:cond delay="0"/>
                                  </p:stCondLst>
                                  <p:childTnLst>
                                    <p:animScale>
                                      <p:cBhvr>
                                        <p:cTn id="65" dur="2000" fill="hold"/>
                                        <p:tgtEl>
                                          <p:spTgt spid="46083"/>
                                        </p:tgtEl>
                                      </p:cBhvr>
                                      <p:by x="50000" y="50000"/>
                                    </p:animScale>
                                  </p:childTnLst>
                                </p:cTn>
                              </p:par>
                              <p:par>
                                <p:cTn id="66" presetID="63" presetClass="path" presetSubtype="0" accel="50000" decel="50000" fill="hold" nodeType="withEffect">
                                  <p:stCondLst>
                                    <p:cond delay="0"/>
                                  </p:stCondLst>
                                  <p:childTnLst>
                                    <p:animMotion origin="layout" path="M -0.19166 0.28888 L -3.33333E-6 4.44444E-6 " pathEditMode="relative" rAng="0" ptsTypes="AA">
                                      <p:cBhvr>
                                        <p:cTn id="67" dur="2000" fill="hold"/>
                                        <p:tgtEl>
                                          <p:spTgt spid="46083"/>
                                        </p:tgtEl>
                                        <p:attrNameLst>
                                          <p:attrName>ppt_x</p:attrName>
                                          <p:attrName>ppt_y</p:attrName>
                                        </p:attrNameLst>
                                      </p:cBhvr>
                                      <p:rCtr x="9583" y="-14444"/>
                                    </p:animMotion>
                                  </p:childTnLst>
                                </p:cTn>
                              </p:par>
                            </p:childTnLst>
                          </p:cTn>
                        </p:par>
                        <p:par>
                          <p:cTn id="68" fill="hold" nodeType="afterGroup">
                            <p:stCondLst>
                              <p:cond delay="2000"/>
                            </p:stCondLst>
                            <p:childTnLst>
                              <p:par>
                                <p:cTn id="69" presetID="22" presetClass="entr" presetSubtype="8" fill="hold" nodeType="afterEffect">
                                  <p:stCondLst>
                                    <p:cond delay="200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left)">
                                      <p:cBhvr>
                                        <p:cTn id="71" dur="1000"/>
                                        <p:tgtEl>
                                          <p:spTgt spid="3">
                                            <p:txEl>
                                              <p:pRg st="4" end="4"/>
                                            </p:txEl>
                                          </p:spTgt>
                                        </p:tgtEl>
                                      </p:cBhvr>
                                    </p:animEffect>
                                  </p:childTnLst>
                                </p:cTn>
                              </p:par>
                              <p:par>
                                <p:cTn id="72" presetID="22" presetClass="entr" presetSubtype="4" fill="hold" nodeType="withEffect">
                                  <p:stCondLst>
                                    <p:cond delay="2000"/>
                                  </p:stCondLst>
                                  <p:childTnLst>
                                    <p:set>
                                      <p:cBhvr>
                                        <p:cTn id="73" dur="1" fill="hold">
                                          <p:stCondLst>
                                            <p:cond delay="0"/>
                                          </p:stCondLst>
                                        </p:cTn>
                                        <p:tgtEl>
                                          <p:spTgt spid="46082"/>
                                        </p:tgtEl>
                                        <p:attrNameLst>
                                          <p:attrName>style.visibility</p:attrName>
                                        </p:attrNameLst>
                                      </p:cBhvr>
                                      <p:to>
                                        <p:strVal val="visible"/>
                                      </p:to>
                                    </p:set>
                                    <p:animEffect transition="in" filter="wipe(down)">
                                      <p:cBhvr>
                                        <p:cTn id="74"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743426" name="Title 1">
            <a:extLst>
              <a:ext uri="{FF2B5EF4-FFF2-40B4-BE49-F238E27FC236}">
                <a16:creationId xmlns:a16="http://schemas.microsoft.com/office/drawing/2014/main" id="{80202811-88A9-E45E-96C9-FC16341308F5}"/>
              </a:ext>
            </a:extLst>
          </p:cNvPr>
          <p:cNvSpPr>
            <a:spLocks noGrp="1"/>
          </p:cNvSpPr>
          <p:nvPr>
            <p:ph type="title"/>
          </p:nvPr>
        </p:nvSpPr>
        <p:spPr>
          <a:xfrm>
            <a:off x="152400" y="0"/>
            <a:ext cx="7277100" cy="1082675"/>
          </a:xfrm>
        </p:spPr>
        <p:txBody>
          <a:bodyPr/>
          <a:lstStyle/>
          <a:p>
            <a:pPr algn="l" eaLnBrk="1" hangingPunct="1"/>
            <a:r>
              <a:rPr lang="en-US" altLang="en-US" sz="6000">
                <a:solidFill>
                  <a:schemeClr val="bg1"/>
                </a:solidFill>
              </a:rPr>
              <a:t>U.S. Immigration</a:t>
            </a:r>
          </a:p>
        </p:txBody>
      </p:sp>
      <p:sp>
        <p:nvSpPr>
          <p:cNvPr id="743427" name="Rectangle 3">
            <a:extLst>
              <a:ext uri="{FF2B5EF4-FFF2-40B4-BE49-F238E27FC236}">
                <a16:creationId xmlns:a16="http://schemas.microsoft.com/office/drawing/2014/main" id="{E4AC1862-AFDF-E28E-EBB8-AEF028088600}"/>
              </a:ext>
            </a:extLst>
          </p:cNvPr>
          <p:cNvSpPr>
            <a:spLocks noChangeArrowheads="1"/>
          </p:cNvSpPr>
          <p:nvPr/>
        </p:nvSpPr>
        <p:spPr bwMode="auto">
          <a:xfrm>
            <a:off x="0" y="1082675"/>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en-US" sz="4000" b="1">
                <a:solidFill>
                  <a:srgbClr val="FFFFFF"/>
                </a:solidFill>
              </a:rPr>
              <a:t>1880-1889</a:t>
            </a:r>
            <a:endParaRPr lang="en-US" altLang="en-US" sz="4000" b="1">
              <a:solidFill>
                <a:srgbClr val="000000"/>
              </a:solidFill>
            </a:endParaRPr>
          </a:p>
        </p:txBody>
      </p:sp>
      <p:pic>
        <p:nvPicPr>
          <p:cNvPr id="743428" name="Picture 4">
            <a:extLst>
              <a:ext uri="{FF2B5EF4-FFF2-40B4-BE49-F238E27FC236}">
                <a16:creationId xmlns:a16="http://schemas.microsoft.com/office/drawing/2014/main" id="{1A55CF03-37C0-A43A-7419-D774CF511A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82675"/>
            <a:ext cx="6297613"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D59E51B0-7CFE-B51B-EF06-890ECB99EA25}"/>
              </a:ext>
            </a:extLst>
          </p:cNvPr>
          <p:cNvSpPr/>
          <p:nvPr/>
        </p:nvSpPr>
        <p:spPr>
          <a:xfrm>
            <a:off x="5486400" y="2971800"/>
            <a:ext cx="1447800" cy="1300163"/>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0" name="Oval 9">
            <a:extLst>
              <a:ext uri="{FF2B5EF4-FFF2-40B4-BE49-F238E27FC236}">
                <a16:creationId xmlns:a16="http://schemas.microsoft.com/office/drawing/2014/main" id="{8FA599CE-4BB8-687C-6C42-B1A01FE7C73C}"/>
              </a:ext>
            </a:extLst>
          </p:cNvPr>
          <p:cNvSpPr/>
          <p:nvPr/>
        </p:nvSpPr>
        <p:spPr>
          <a:xfrm>
            <a:off x="5715000" y="1376363"/>
            <a:ext cx="990600" cy="909637"/>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1" name="Oval 10">
            <a:extLst>
              <a:ext uri="{FF2B5EF4-FFF2-40B4-BE49-F238E27FC236}">
                <a16:creationId xmlns:a16="http://schemas.microsoft.com/office/drawing/2014/main" id="{7F292D8A-A67D-4780-3D27-48D85AF90B00}"/>
              </a:ext>
            </a:extLst>
          </p:cNvPr>
          <p:cNvSpPr/>
          <p:nvPr/>
        </p:nvSpPr>
        <p:spPr>
          <a:xfrm>
            <a:off x="3352800" y="2635250"/>
            <a:ext cx="838200" cy="788988"/>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3" name="Oval 12">
            <a:extLst>
              <a:ext uri="{FF2B5EF4-FFF2-40B4-BE49-F238E27FC236}">
                <a16:creationId xmlns:a16="http://schemas.microsoft.com/office/drawing/2014/main" id="{61EBED64-FCD9-9C17-62EB-52BB6B9B97F6}"/>
              </a:ext>
            </a:extLst>
          </p:cNvPr>
          <p:cNvSpPr/>
          <p:nvPr/>
        </p:nvSpPr>
        <p:spPr>
          <a:xfrm>
            <a:off x="4191000" y="2868613"/>
            <a:ext cx="838200" cy="788987"/>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4" name="Oval 13">
            <a:extLst>
              <a:ext uri="{FF2B5EF4-FFF2-40B4-BE49-F238E27FC236}">
                <a16:creationId xmlns:a16="http://schemas.microsoft.com/office/drawing/2014/main" id="{84B0D838-4922-A4E5-8712-4FC129071DD5}"/>
              </a:ext>
            </a:extLst>
          </p:cNvPr>
          <p:cNvSpPr/>
          <p:nvPr/>
        </p:nvSpPr>
        <p:spPr>
          <a:xfrm>
            <a:off x="4876800" y="4419600"/>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5" name="Oval 14">
            <a:extLst>
              <a:ext uri="{FF2B5EF4-FFF2-40B4-BE49-F238E27FC236}">
                <a16:creationId xmlns:a16="http://schemas.microsoft.com/office/drawing/2014/main" id="{2498C21B-EBAA-A1FE-79EE-8F4A1BC87B3F}"/>
              </a:ext>
            </a:extLst>
          </p:cNvPr>
          <p:cNvSpPr/>
          <p:nvPr/>
        </p:nvSpPr>
        <p:spPr>
          <a:xfrm>
            <a:off x="3187700" y="5638800"/>
            <a:ext cx="114300" cy="1143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6" name="Oval 15">
            <a:extLst>
              <a:ext uri="{FF2B5EF4-FFF2-40B4-BE49-F238E27FC236}">
                <a16:creationId xmlns:a16="http://schemas.microsoft.com/office/drawing/2014/main" id="{55F7E978-0D26-CF6D-5C8A-DF90D6A4A5AD}"/>
              </a:ext>
            </a:extLst>
          </p:cNvPr>
          <p:cNvSpPr/>
          <p:nvPr/>
        </p:nvSpPr>
        <p:spPr>
          <a:xfrm>
            <a:off x="3886200" y="5718175"/>
            <a:ext cx="57150" cy="5715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7" name="Oval 16">
            <a:extLst>
              <a:ext uri="{FF2B5EF4-FFF2-40B4-BE49-F238E27FC236}">
                <a16:creationId xmlns:a16="http://schemas.microsoft.com/office/drawing/2014/main" id="{F2B60427-6AF0-7F33-1A07-9B2BE45C9C64}"/>
              </a:ext>
            </a:extLst>
          </p:cNvPr>
          <p:cNvSpPr/>
          <p:nvPr/>
        </p:nvSpPr>
        <p:spPr>
          <a:xfrm>
            <a:off x="7315200" y="3262313"/>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8" name="Oval 17">
            <a:extLst>
              <a:ext uri="{FF2B5EF4-FFF2-40B4-BE49-F238E27FC236}">
                <a16:creationId xmlns:a16="http://schemas.microsoft.com/office/drawing/2014/main" id="{D8042971-6CD4-F7EB-0A68-3C0A105FA064}"/>
              </a:ext>
            </a:extLst>
          </p:cNvPr>
          <p:cNvSpPr/>
          <p:nvPr/>
        </p:nvSpPr>
        <p:spPr>
          <a:xfrm>
            <a:off x="8343900" y="2854325"/>
            <a:ext cx="419100" cy="395288"/>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9" name="Oval 18">
            <a:extLst>
              <a:ext uri="{FF2B5EF4-FFF2-40B4-BE49-F238E27FC236}">
                <a16:creationId xmlns:a16="http://schemas.microsoft.com/office/drawing/2014/main" id="{9E6E68CA-5D8E-AC52-CB4A-2D0FB3D98089}"/>
              </a:ext>
            </a:extLst>
          </p:cNvPr>
          <p:cNvSpPr/>
          <p:nvPr/>
        </p:nvSpPr>
        <p:spPr>
          <a:xfrm>
            <a:off x="6972300" y="4191000"/>
            <a:ext cx="495300" cy="4572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0" name="Oval 19">
            <a:extLst>
              <a:ext uri="{FF2B5EF4-FFF2-40B4-BE49-F238E27FC236}">
                <a16:creationId xmlns:a16="http://schemas.microsoft.com/office/drawing/2014/main" id="{A230F2B8-E50A-B70E-0B0D-930720C6D3F0}"/>
              </a:ext>
            </a:extLst>
          </p:cNvPr>
          <p:cNvSpPr/>
          <p:nvPr/>
        </p:nvSpPr>
        <p:spPr>
          <a:xfrm>
            <a:off x="6210300" y="5181600"/>
            <a:ext cx="495300" cy="4572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1" name="Oval 20">
            <a:extLst>
              <a:ext uri="{FF2B5EF4-FFF2-40B4-BE49-F238E27FC236}">
                <a16:creationId xmlns:a16="http://schemas.microsoft.com/office/drawing/2014/main" id="{03F29C7D-58C6-A066-DCE9-7687F7C8BE61}"/>
              </a:ext>
            </a:extLst>
          </p:cNvPr>
          <p:cNvSpPr/>
          <p:nvPr/>
        </p:nvSpPr>
        <p:spPr>
          <a:xfrm>
            <a:off x="8401050" y="4648200"/>
            <a:ext cx="57150" cy="5715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9" name="TextBox 8">
            <a:hlinkClick r:id="rId4" action="ppaction://hlinksldjump"/>
            <a:extLst>
              <a:ext uri="{FF2B5EF4-FFF2-40B4-BE49-F238E27FC236}">
                <a16:creationId xmlns:a16="http://schemas.microsoft.com/office/drawing/2014/main" id="{512D72FA-7FE3-B067-A135-EEF8D781D986}"/>
              </a:ext>
            </a:extLst>
          </p:cNvPr>
          <p:cNvSpPr txBox="1"/>
          <p:nvPr/>
        </p:nvSpPr>
        <p:spPr>
          <a:xfrm>
            <a:off x="304800" y="3030125"/>
            <a:ext cx="2076209"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1" fontAlgn="auto" hangingPunct="1">
              <a:spcBef>
                <a:spcPts val="0"/>
              </a:spcBef>
              <a:spcAft>
                <a:spcPts val="0"/>
              </a:spcAft>
              <a:defRPr/>
            </a:pPr>
            <a:r>
              <a:rPr lang="en-US" sz="3200" b="1" dirty="0">
                <a:solidFill>
                  <a:prstClr val="white"/>
                </a:solidFill>
              </a:rPr>
              <a:t>COMPARE</a:t>
            </a:r>
            <a:endParaRPr lang="en-US" b="1" dirty="0">
              <a:solidFill>
                <a:prstClr val="white"/>
              </a:solidFill>
            </a:endParaRPr>
          </a:p>
          <a:p>
            <a:pPr algn="ctr" eaLnBrk="1" fontAlgn="auto" hangingPunct="1">
              <a:spcBef>
                <a:spcPts val="0"/>
              </a:spcBef>
              <a:spcAft>
                <a:spcPts val="0"/>
              </a:spcAft>
              <a:defRPr/>
            </a:pPr>
            <a:r>
              <a:rPr lang="en-US" sz="2400" dirty="0">
                <a:solidFill>
                  <a:prstClr val="white"/>
                </a:solidFill>
              </a:rPr>
              <a:t>to 1880-1889</a:t>
            </a:r>
          </a:p>
        </p:txBody>
      </p:sp>
    </p:spTree>
  </p:cSld>
  <p:clrMapOvr>
    <a:overrideClrMapping bg1="lt1" tx1="dk1" bg2="lt2" tx2="dk2" accent1="accent1" accent2="accent2" accent3="accent3" accent4="accent4" accent5="accent5" accent6="accent6" hlink="hlink" folHlink="folHlink"/>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D761-BC4B-9E47-0B0F-04D44F0AFDB6}"/>
              </a:ext>
            </a:extLst>
          </p:cNvPr>
          <p:cNvSpPr>
            <a:spLocks noGrp="1" noChangeArrowheads="1"/>
          </p:cNvSpPr>
          <p:nvPr>
            <p:ph type="title"/>
          </p:nvPr>
        </p:nvSpPr>
        <p:spPr>
          <a:xfrm>
            <a:off x="517525" y="136525"/>
            <a:ext cx="4572000" cy="930275"/>
          </a:xfrm>
        </p:spPr>
        <p:txBody>
          <a:bodyPr/>
          <a:lstStyle/>
          <a:p>
            <a:pPr eaLnBrk="1" hangingPunct="1"/>
            <a:r>
              <a:rPr lang="en-US" altLang="en-US" b="1" i="1" baseline="30000">
                <a:latin typeface="Castellar" panose="020A0402060406010301" pitchFamily="18" charset="0"/>
              </a:rPr>
              <a:t>The </a:t>
            </a:r>
            <a:r>
              <a:rPr lang="en-US" altLang="en-US" b="1" i="1">
                <a:latin typeface="Castellar" panose="020A0402060406010301" pitchFamily="18" charset="0"/>
              </a:rPr>
              <a:t>Twenties</a:t>
            </a:r>
            <a:endParaRPr lang="en-US" altLang="en-US" b="1" i="1" baseline="30000">
              <a:latin typeface="Castellar" panose="020A0402060406010301" pitchFamily="18" charset="0"/>
            </a:endParaRPr>
          </a:p>
        </p:txBody>
      </p:sp>
      <p:sp>
        <p:nvSpPr>
          <p:cNvPr id="3" name="Content Placeholder 2">
            <a:extLst>
              <a:ext uri="{FF2B5EF4-FFF2-40B4-BE49-F238E27FC236}">
                <a16:creationId xmlns:a16="http://schemas.microsoft.com/office/drawing/2014/main" id="{35ACBD1A-1087-32A2-171B-D81B4ED4472B}"/>
              </a:ext>
            </a:extLst>
          </p:cNvPr>
          <p:cNvSpPr>
            <a:spLocks noGrp="1" noChangeArrowheads="1"/>
          </p:cNvSpPr>
          <p:nvPr>
            <p:ph idx="1"/>
          </p:nvPr>
        </p:nvSpPr>
        <p:spPr>
          <a:xfrm>
            <a:off x="0" y="1104900"/>
            <a:ext cx="5867400" cy="5562600"/>
          </a:xfrm>
        </p:spPr>
        <p:txBody>
          <a:bodyPr/>
          <a:lstStyle/>
          <a:p>
            <a:pPr eaLnBrk="1" hangingPunct="1"/>
            <a:r>
              <a:rPr lang="en-US" altLang="en-US" sz="2800"/>
              <a:t>After World War I, America would enter a new age of prosperity with automobiles, telephones, and electricity making life better.</a:t>
            </a:r>
          </a:p>
          <a:p>
            <a:pPr eaLnBrk="1" hangingPunct="1"/>
            <a:r>
              <a:rPr lang="en-US" altLang="en-US" sz="2800"/>
              <a:t>American’s began focusing more on making money and enjoying themselves.</a:t>
            </a:r>
          </a:p>
          <a:p>
            <a:pPr eaLnBrk="1" hangingPunct="1"/>
            <a:r>
              <a:rPr lang="en-US" altLang="en-US" sz="2800"/>
              <a:t>The 20s would be a period of economic prosperity and of new cultural values.</a:t>
            </a:r>
          </a:p>
          <a:p>
            <a:pPr eaLnBrk="1" hangingPunct="1"/>
            <a:r>
              <a:rPr lang="en-US" altLang="en-US" sz="2800"/>
              <a:t>But, it didn’t start that way!</a:t>
            </a:r>
          </a:p>
        </p:txBody>
      </p:sp>
      <p:pic>
        <p:nvPicPr>
          <p:cNvPr id="38916" name="Picture 4">
            <a:extLst>
              <a:ext uri="{FF2B5EF4-FFF2-40B4-BE49-F238E27FC236}">
                <a16:creationId xmlns:a16="http://schemas.microsoft.com/office/drawing/2014/main" id="{F7DAAC40-84EF-A24B-7159-A055AD959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886200"/>
            <a:ext cx="3463925" cy="2667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a:extLst>
              <a:ext uri="{FF2B5EF4-FFF2-40B4-BE49-F238E27FC236}">
                <a16:creationId xmlns:a16="http://schemas.microsoft.com/office/drawing/2014/main" id="{D711F0C1-BC2E-02AC-6A11-13220F6EB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59" r="15733"/>
          <a:stretch>
            <a:fillRect/>
          </a:stretch>
        </p:blipFill>
        <p:spPr bwMode="auto">
          <a:xfrm>
            <a:off x="6248400" y="304800"/>
            <a:ext cx="23066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afterGroup">
                            <p:stCondLst>
                              <p:cond delay="2000"/>
                            </p:stCondLst>
                            <p:childTnLst>
                              <p:par>
                                <p:cTn id="22" presetID="22" presetClass="entr" presetSubtype="8" fill="hold" nodeType="afterEffect">
                                  <p:stCondLst>
                                    <p:cond delay="150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1000"/>
                                        <p:tgtEl>
                                          <p:spTgt spid="3">
                                            <p:txEl>
                                              <p:pRg st="0" end="0"/>
                                            </p:txEl>
                                          </p:spTgt>
                                        </p:tgtEl>
                                      </p:cBhvr>
                                    </p:animEffect>
                                  </p:childTnLst>
                                </p:cTn>
                              </p:par>
                            </p:childTnLst>
                          </p:cTn>
                        </p:par>
                        <p:par>
                          <p:cTn id="25" fill="hold" nodeType="afterGroup">
                            <p:stCondLst>
                              <p:cond delay="4500"/>
                            </p:stCondLst>
                            <p:childTnLst>
                              <p:par>
                                <p:cTn id="26" presetID="13" presetClass="entr" presetSubtype="32" fill="hold" nodeType="afterEffect">
                                  <p:stCondLst>
                                    <p:cond delay="0"/>
                                  </p:stCondLst>
                                  <p:childTnLst>
                                    <p:set>
                                      <p:cBhvr>
                                        <p:cTn id="27" dur="1" fill="hold">
                                          <p:stCondLst>
                                            <p:cond delay="0"/>
                                          </p:stCondLst>
                                        </p:cTn>
                                        <p:tgtEl>
                                          <p:spTgt spid="38917"/>
                                        </p:tgtEl>
                                        <p:attrNameLst>
                                          <p:attrName>style.visibility</p:attrName>
                                        </p:attrNameLst>
                                      </p:cBhvr>
                                      <p:to>
                                        <p:strVal val="visible"/>
                                      </p:to>
                                    </p:set>
                                    <p:animEffect transition="in" filter="plus(out)">
                                      <p:cBhvr>
                                        <p:cTn id="28" dur="2000"/>
                                        <p:tgtEl>
                                          <p:spTgt spid="38917"/>
                                        </p:tgtEl>
                                      </p:cBhvr>
                                    </p:animEffect>
                                  </p:childTnLst>
                                </p:cTn>
                              </p:par>
                            </p:childTnLst>
                          </p:cTn>
                        </p:par>
                        <p:par>
                          <p:cTn id="29" fill="hold" nodeType="afterGroup">
                            <p:stCondLst>
                              <p:cond delay="6500"/>
                            </p:stCondLst>
                            <p:childTnLst>
                              <p:par>
                                <p:cTn id="30" presetID="22" presetClass="entr" presetSubtype="8" fill="hold" nodeType="afterEffect">
                                  <p:stCondLst>
                                    <p:cond delay="150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1000"/>
                                        <p:tgtEl>
                                          <p:spTgt spid="3">
                                            <p:txEl>
                                              <p:pRg st="1" end="1"/>
                                            </p:txEl>
                                          </p:spTgt>
                                        </p:tgtEl>
                                      </p:cBhvr>
                                    </p:animEffect>
                                  </p:childTnLst>
                                </p:cTn>
                              </p:par>
                            </p:childTnLst>
                          </p:cTn>
                        </p:par>
                        <p:par>
                          <p:cTn id="33" fill="hold" nodeType="afterGroup">
                            <p:stCondLst>
                              <p:cond delay="9000"/>
                            </p:stCondLst>
                            <p:childTnLst>
                              <p:par>
                                <p:cTn id="34" presetID="22" presetClass="entr" presetSubtype="8" fill="hold" nodeType="afterEffect">
                                  <p:stCondLst>
                                    <p:cond delay="150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wipe(left)">
                                      <p:cBhvr>
                                        <p:cTn id="36" dur="1000"/>
                                        <p:tgtEl>
                                          <p:spTgt spid="3">
                                            <p:txEl>
                                              <p:pRg st="2" end="2"/>
                                            </p:txEl>
                                          </p:spTgt>
                                        </p:tgtEl>
                                      </p:cBhvr>
                                    </p:animEffect>
                                  </p:childTnLst>
                                </p:cTn>
                              </p:par>
                            </p:childTnLst>
                          </p:cTn>
                        </p:par>
                        <p:par>
                          <p:cTn id="37" fill="hold" nodeType="afterGroup">
                            <p:stCondLst>
                              <p:cond delay="11500"/>
                            </p:stCondLst>
                            <p:childTnLst>
                              <p:par>
                                <p:cTn id="38" presetID="22" presetClass="entr" presetSubtype="8" fill="hold" nodeType="afterEffect">
                                  <p:stCondLst>
                                    <p:cond delay="150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1000"/>
                                        <p:tgtEl>
                                          <p:spTgt spid="3">
                                            <p:txEl>
                                              <p:pRg st="3" end="3"/>
                                            </p:txEl>
                                          </p:spTgt>
                                        </p:tgtEl>
                                      </p:cBhvr>
                                    </p:animEffect>
                                  </p:childTnLst>
                                </p:cTn>
                              </p:par>
                            </p:childTnLst>
                          </p:cTn>
                        </p:par>
                        <p:par>
                          <p:cTn id="41" fill="hold" nodeType="afterGroup">
                            <p:stCondLst>
                              <p:cond delay="14000"/>
                            </p:stCondLst>
                            <p:childTnLst>
                              <p:par>
                                <p:cTn id="42" presetID="8" presetClass="entr" presetSubtype="32" fill="hold" nodeType="afterEffect">
                                  <p:stCondLst>
                                    <p:cond delay="0"/>
                                  </p:stCondLst>
                                  <p:childTnLst>
                                    <p:set>
                                      <p:cBhvr>
                                        <p:cTn id="43" dur="1" fill="hold">
                                          <p:stCondLst>
                                            <p:cond delay="0"/>
                                          </p:stCondLst>
                                        </p:cTn>
                                        <p:tgtEl>
                                          <p:spTgt spid="38916"/>
                                        </p:tgtEl>
                                        <p:attrNameLst>
                                          <p:attrName>style.visibility</p:attrName>
                                        </p:attrNameLst>
                                      </p:cBhvr>
                                      <p:to>
                                        <p:strVal val="visible"/>
                                      </p:to>
                                    </p:set>
                                    <p:animEffect transition="in" filter="diamond(out)">
                                      <p:cBhvr>
                                        <p:cTn id="44" dur="2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744450" name="Title 1">
            <a:extLst>
              <a:ext uri="{FF2B5EF4-FFF2-40B4-BE49-F238E27FC236}">
                <a16:creationId xmlns:a16="http://schemas.microsoft.com/office/drawing/2014/main" id="{EFEEED34-99B8-4B64-A334-1D5770866410}"/>
              </a:ext>
            </a:extLst>
          </p:cNvPr>
          <p:cNvSpPr>
            <a:spLocks noGrp="1"/>
          </p:cNvSpPr>
          <p:nvPr>
            <p:ph type="title"/>
          </p:nvPr>
        </p:nvSpPr>
        <p:spPr>
          <a:xfrm>
            <a:off x="152400" y="0"/>
            <a:ext cx="7467600" cy="1082675"/>
          </a:xfrm>
        </p:spPr>
        <p:txBody>
          <a:bodyPr/>
          <a:lstStyle/>
          <a:p>
            <a:pPr algn="l" eaLnBrk="1" hangingPunct="1"/>
            <a:r>
              <a:rPr lang="en-US" altLang="en-US" sz="6000">
                <a:solidFill>
                  <a:schemeClr val="bg1"/>
                </a:solidFill>
              </a:rPr>
              <a:t>U.S. Immigration</a:t>
            </a:r>
          </a:p>
        </p:txBody>
      </p:sp>
      <p:sp>
        <p:nvSpPr>
          <p:cNvPr id="744451" name="Rectangle 3">
            <a:extLst>
              <a:ext uri="{FF2B5EF4-FFF2-40B4-BE49-F238E27FC236}">
                <a16:creationId xmlns:a16="http://schemas.microsoft.com/office/drawing/2014/main" id="{A1240449-5707-B137-3146-5FE152D63FA5}"/>
              </a:ext>
            </a:extLst>
          </p:cNvPr>
          <p:cNvSpPr>
            <a:spLocks noChangeArrowheads="1"/>
          </p:cNvSpPr>
          <p:nvPr/>
        </p:nvSpPr>
        <p:spPr bwMode="auto">
          <a:xfrm>
            <a:off x="0" y="1082675"/>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en-US" sz="4000" b="1">
                <a:solidFill>
                  <a:srgbClr val="FFFFFF"/>
                </a:solidFill>
              </a:rPr>
              <a:t>1900-1909</a:t>
            </a:r>
            <a:endParaRPr lang="en-US" altLang="en-US" sz="4000" b="1">
              <a:solidFill>
                <a:srgbClr val="000000"/>
              </a:solidFill>
            </a:endParaRPr>
          </a:p>
        </p:txBody>
      </p:sp>
      <p:pic>
        <p:nvPicPr>
          <p:cNvPr id="744452" name="Picture 4">
            <a:extLst>
              <a:ext uri="{FF2B5EF4-FFF2-40B4-BE49-F238E27FC236}">
                <a16:creationId xmlns:a16="http://schemas.microsoft.com/office/drawing/2014/main" id="{18E72BEB-796C-4500-E9DB-573E0A1E44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82675"/>
            <a:ext cx="6297613"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BD091B3A-88C6-E516-8437-8B4C6C935B12}"/>
              </a:ext>
            </a:extLst>
          </p:cNvPr>
          <p:cNvSpPr/>
          <p:nvPr/>
        </p:nvSpPr>
        <p:spPr>
          <a:xfrm>
            <a:off x="5856288" y="1403350"/>
            <a:ext cx="762000" cy="757238"/>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1" name="Oval 10">
            <a:extLst>
              <a:ext uri="{FF2B5EF4-FFF2-40B4-BE49-F238E27FC236}">
                <a16:creationId xmlns:a16="http://schemas.microsoft.com/office/drawing/2014/main" id="{E7F261A3-067D-FEFA-2FC4-9738065BEBCD}"/>
              </a:ext>
            </a:extLst>
          </p:cNvPr>
          <p:cNvSpPr/>
          <p:nvPr/>
        </p:nvSpPr>
        <p:spPr>
          <a:xfrm>
            <a:off x="3581400" y="2743200"/>
            <a:ext cx="685800" cy="6604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3" name="Oval 12">
            <a:extLst>
              <a:ext uri="{FF2B5EF4-FFF2-40B4-BE49-F238E27FC236}">
                <a16:creationId xmlns:a16="http://schemas.microsoft.com/office/drawing/2014/main" id="{FDAFEC0C-B20C-2681-81E2-C964611A9143}"/>
              </a:ext>
            </a:extLst>
          </p:cNvPr>
          <p:cNvSpPr/>
          <p:nvPr/>
        </p:nvSpPr>
        <p:spPr>
          <a:xfrm>
            <a:off x="4267200" y="2997200"/>
            <a:ext cx="685800" cy="6604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4" name="Oval 13">
            <a:extLst>
              <a:ext uri="{FF2B5EF4-FFF2-40B4-BE49-F238E27FC236}">
                <a16:creationId xmlns:a16="http://schemas.microsoft.com/office/drawing/2014/main" id="{7BB0792D-FE3C-68ED-A04E-DF03FC829032}"/>
              </a:ext>
            </a:extLst>
          </p:cNvPr>
          <p:cNvSpPr/>
          <p:nvPr/>
        </p:nvSpPr>
        <p:spPr>
          <a:xfrm>
            <a:off x="4876800" y="4419600"/>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5" name="Oval 14">
            <a:extLst>
              <a:ext uri="{FF2B5EF4-FFF2-40B4-BE49-F238E27FC236}">
                <a16:creationId xmlns:a16="http://schemas.microsoft.com/office/drawing/2014/main" id="{5AF0D887-84C1-ACD4-DF2A-8953438646BF}"/>
              </a:ext>
            </a:extLst>
          </p:cNvPr>
          <p:cNvSpPr/>
          <p:nvPr/>
        </p:nvSpPr>
        <p:spPr>
          <a:xfrm>
            <a:off x="3159125" y="5619750"/>
            <a:ext cx="165100" cy="1524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6" name="Oval 15">
            <a:extLst>
              <a:ext uri="{FF2B5EF4-FFF2-40B4-BE49-F238E27FC236}">
                <a16:creationId xmlns:a16="http://schemas.microsoft.com/office/drawing/2014/main" id="{ADA63C12-BCA8-7A55-119D-9F40842E322D}"/>
              </a:ext>
            </a:extLst>
          </p:cNvPr>
          <p:cNvSpPr/>
          <p:nvPr/>
        </p:nvSpPr>
        <p:spPr>
          <a:xfrm>
            <a:off x="3881438" y="5710238"/>
            <a:ext cx="76200" cy="7461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7" name="Oval 16">
            <a:extLst>
              <a:ext uri="{FF2B5EF4-FFF2-40B4-BE49-F238E27FC236}">
                <a16:creationId xmlns:a16="http://schemas.microsoft.com/office/drawing/2014/main" id="{53FF0225-8E98-0244-EA10-440B761930CA}"/>
              </a:ext>
            </a:extLst>
          </p:cNvPr>
          <p:cNvSpPr/>
          <p:nvPr/>
        </p:nvSpPr>
        <p:spPr>
          <a:xfrm>
            <a:off x="7162800" y="3240088"/>
            <a:ext cx="457200" cy="41751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9" name="Oval 18">
            <a:extLst>
              <a:ext uri="{FF2B5EF4-FFF2-40B4-BE49-F238E27FC236}">
                <a16:creationId xmlns:a16="http://schemas.microsoft.com/office/drawing/2014/main" id="{3A31EBFF-7922-8315-34B5-73CCB208F3F6}"/>
              </a:ext>
            </a:extLst>
          </p:cNvPr>
          <p:cNvSpPr/>
          <p:nvPr/>
        </p:nvSpPr>
        <p:spPr>
          <a:xfrm>
            <a:off x="5962650" y="3346450"/>
            <a:ext cx="495300" cy="4572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3" name="Oval 22">
            <a:extLst>
              <a:ext uri="{FF2B5EF4-FFF2-40B4-BE49-F238E27FC236}">
                <a16:creationId xmlns:a16="http://schemas.microsoft.com/office/drawing/2014/main" id="{5879E1D1-0CB1-AEB7-7BB0-72CD45614430}"/>
              </a:ext>
            </a:extLst>
          </p:cNvPr>
          <p:cNvSpPr/>
          <p:nvPr/>
        </p:nvSpPr>
        <p:spPr>
          <a:xfrm>
            <a:off x="6477000" y="3730625"/>
            <a:ext cx="1600200" cy="1450975"/>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8" name="Oval 7">
            <a:extLst>
              <a:ext uri="{FF2B5EF4-FFF2-40B4-BE49-F238E27FC236}">
                <a16:creationId xmlns:a16="http://schemas.microsoft.com/office/drawing/2014/main" id="{5E0A6A2F-95DC-A5C8-6B0A-0EF8D69AE9B8}"/>
              </a:ext>
            </a:extLst>
          </p:cNvPr>
          <p:cNvSpPr/>
          <p:nvPr/>
        </p:nvSpPr>
        <p:spPr>
          <a:xfrm>
            <a:off x="5715000" y="4797425"/>
            <a:ext cx="1600200" cy="1450975"/>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4" name="Oval 23">
            <a:extLst>
              <a:ext uri="{FF2B5EF4-FFF2-40B4-BE49-F238E27FC236}">
                <a16:creationId xmlns:a16="http://schemas.microsoft.com/office/drawing/2014/main" id="{64D4C72A-FA99-F851-A3E0-6A86937B2CD8}"/>
              </a:ext>
            </a:extLst>
          </p:cNvPr>
          <p:cNvSpPr/>
          <p:nvPr/>
        </p:nvSpPr>
        <p:spPr>
          <a:xfrm>
            <a:off x="8321675" y="4568825"/>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5" name="Oval 24">
            <a:extLst>
              <a:ext uri="{FF2B5EF4-FFF2-40B4-BE49-F238E27FC236}">
                <a16:creationId xmlns:a16="http://schemas.microsoft.com/office/drawing/2014/main" id="{B65087B5-7DAB-2B73-95B6-84C64FF5124F}"/>
              </a:ext>
            </a:extLst>
          </p:cNvPr>
          <p:cNvSpPr/>
          <p:nvPr/>
        </p:nvSpPr>
        <p:spPr>
          <a:xfrm>
            <a:off x="8458200" y="5257800"/>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6" name="Oval 25">
            <a:extLst>
              <a:ext uri="{FF2B5EF4-FFF2-40B4-BE49-F238E27FC236}">
                <a16:creationId xmlns:a16="http://schemas.microsoft.com/office/drawing/2014/main" id="{B6263109-D816-66A0-4842-98BD6D7CF7A6}"/>
              </a:ext>
            </a:extLst>
          </p:cNvPr>
          <p:cNvSpPr/>
          <p:nvPr/>
        </p:nvSpPr>
        <p:spPr>
          <a:xfrm>
            <a:off x="7781925" y="5867400"/>
            <a:ext cx="371475" cy="3810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8" name="Oval 27">
            <a:extLst>
              <a:ext uri="{FF2B5EF4-FFF2-40B4-BE49-F238E27FC236}">
                <a16:creationId xmlns:a16="http://schemas.microsoft.com/office/drawing/2014/main" id="{0062B67F-3C49-EAFA-9138-18AAB6EB5BE9}"/>
              </a:ext>
            </a:extLst>
          </p:cNvPr>
          <p:cNvSpPr/>
          <p:nvPr/>
        </p:nvSpPr>
        <p:spPr>
          <a:xfrm>
            <a:off x="7781925" y="2438400"/>
            <a:ext cx="1209675" cy="1116013"/>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9" name="TextBox 28">
            <a:hlinkClick r:id="rId4" action="ppaction://hlinksldjump"/>
            <a:extLst>
              <a:ext uri="{FF2B5EF4-FFF2-40B4-BE49-F238E27FC236}">
                <a16:creationId xmlns:a16="http://schemas.microsoft.com/office/drawing/2014/main" id="{5FC57271-7942-1D16-078E-9A2FEA00B6F1}"/>
              </a:ext>
            </a:extLst>
          </p:cNvPr>
          <p:cNvSpPr txBox="1"/>
          <p:nvPr/>
        </p:nvSpPr>
        <p:spPr>
          <a:xfrm>
            <a:off x="304800" y="3030125"/>
            <a:ext cx="2237404"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1" fontAlgn="auto" hangingPunct="1">
              <a:spcBef>
                <a:spcPts val="0"/>
              </a:spcBef>
              <a:spcAft>
                <a:spcPts val="0"/>
              </a:spcAft>
              <a:defRPr/>
            </a:pPr>
            <a:r>
              <a:rPr lang="en-US" sz="3200" b="1" dirty="0">
                <a:solidFill>
                  <a:prstClr val="white"/>
                </a:solidFill>
              </a:rPr>
              <a:t>COMPARE </a:t>
            </a:r>
            <a:r>
              <a:rPr lang="en-US" sz="2400">
                <a:solidFill>
                  <a:prstClr val="white"/>
                </a:solidFill>
              </a:rPr>
              <a:t>to 1890-1909</a:t>
            </a:r>
            <a:endParaRPr lang="en-US" sz="2400" dirty="0">
              <a:solidFill>
                <a:prstClr val="white"/>
              </a:solidFill>
            </a:endParaRPr>
          </a:p>
        </p:txBody>
      </p:sp>
    </p:spTree>
  </p:cSld>
  <p:clrMapOvr>
    <a:overrideClrMapping bg1="lt1" tx1="dk1" bg2="lt2" tx2="dk2" accent1="accent1" accent2="accent2" accent3="accent3" accent4="accent4" accent5="accent5" accent6="accent6" hlink="hlink" folHlink="folHlink"/>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pic>
        <p:nvPicPr>
          <p:cNvPr id="745474" name="Picture 2">
            <a:extLst>
              <a:ext uri="{FF2B5EF4-FFF2-40B4-BE49-F238E27FC236}">
                <a16:creationId xmlns:a16="http://schemas.microsoft.com/office/drawing/2014/main" id="{05685AF9-D2BF-CD39-CB4C-B7AC0E509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 y="0"/>
            <a:ext cx="766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711009"/>
            </a:gs>
            <a:gs pos="100000">
              <a:srgbClr val="A3241A"/>
            </a:gs>
          </a:gsLst>
          <a:lin ang="13500000" scaled="1"/>
        </a:gradFill>
        <a:effectLst/>
      </p:bgPr>
    </p:bg>
    <p:spTree>
      <p:nvGrpSpPr>
        <p:cNvPr id="1" name=""/>
        <p:cNvGrpSpPr/>
        <p:nvPr/>
      </p:nvGrpSpPr>
      <p:grpSpPr>
        <a:xfrm>
          <a:off x="0" y="0"/>
          <a:ext cx="0" cy="0"/>
          <a:chOff x="0" y="0"/>
          <a:chExt cx="0" cy="0"/>
        </a:xfrm>
      </p:grpSpPr>
      <p:sp>
        <p:nvSpPr>
          <p:cNvPr id="746498" name="Title 1">
            <a:extLst>
              <a:ext uri="{FF2B5EF4-FFF2-40B4-BE49-F238E27FC236}">
                <a16:creationId xmlns:a16="http://schemas.microsoft.com/office/drawing/2014/main" id="{E6FE1E08-883E-CEE2-E1CE-B7F41149BAB2}"/>
              </a:ext>
            </a:extLst>
          </p:cNvPr>
          <p:cNvSpPr>
            <a:spLocks noGrp="1"/>
          </p:cNvSpPr>
          <p:nvPr>
            <p:ph type="title"/>
          </p:nvPr>
        </p:nvSpPr>
        <p:spPr>
          <a:xfrm>
            <a:off x="0" y="0"/>
            <a:ext cx="9144000" cy="1408113"/>
          </a:xfrm>
        </p:spPr>
        <p:txBody>
          <a:bodyPr/>
          <a:lstStyle/>
          <a:p>
            <a:pPr eaLnBrk="1" hangingPunct="1"/>
            <a:r>
              <a:rPr lang="en-US" altLang="en-US" sz="6600">
                <a:solidFill>
                  <a:schemeClr val="bg1"/>
                </a:solidFill>
              </a:rPr>
              <a:t>Immigrant Arrivals</a:t>
            </a:r>
          </a:p>
        </p:txBody>
      </p:sp>
      <p:sp>
        <p:nvSpPr>
          <p:cNvPr id="5" name="Rectangle 4">
            <a:hlinkClick r:id="rId3"/>
            <a:extLst>
              <a:ext uri="{FF2B5EF4-FFF2-40B4-BE49-F238E27FC236}">
                <a16:creationId xmlns:a16="http://schemas.microsoft.com/office/drawing/2014/main" id="{CDE4A85F-03E8-2AE0-EA1C-0482551EBDC9}"/>
              </a:ext>
            </a:extLst>
          </p:cNvPr>
          <p:cNvSpPr/>
          <p:nvPr/>
        </p:nvSpPr>
        <p:spPr>
          <a:xfrm>
            <a:off x="4038600" y="6096000"/>
            <a:ext cx="4876800" cy="523220"/>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eaLnBrk="1" fontAlgn="auto" hangingPunct="1">
              <a:spcBef>
                <a:spcPts val="0"/>
              </a:spcBef>
              <a:spcAft>
                <a:spcPts val="0"/>
              </a:spcAft>
              <a:defRPr/>
            </a:pPr>
            <a:r>
              <a:rPr lang="en-US" sz="2800" b="1" dirty="0">
                <a:solidFill>
                  <a:prstClr val="white"/>
                </a:solidFill>
              </a:rPr>
              <a:t>More Immigration Statistics</a:t>
            </a:r>
          </a:p>
        </p:txBody>
      </p:sp>
      <p:graphicFrame>
        <p:nvGraphicFramePr>
          <p:cNvPr id="6" name="Table 5">
            <a:extLst>
              <a:ext uri="{FF2B5EF4-FFF2-40B4-BE49-F238E27FC236}">
                <a16:creationId xmlns:a16="http://schemas.microsoft.com/office/drawing/2014/main" id="{92C6AD15-9C8B-03B0-EC00-756940F255AE}"/>
              </a:ext>
            </a:extLst>
          </p:cNvPr>
          <p:cNvGraphicFramePr>
            <a:graphicFrameLocks noGrp="1"/>
          </p:cNvGraphicFramePr>
          <p:nvPr/>
        </p:nvGraphicFramePr>
        <p:xfrm>
          <a:off x="381000" y="1371600"/>
          <a:ext cx="8534400" cy="4449764"/>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1803400">
                  <a:extLst>
                    <a:ext uri="{9D8B030D-6E8A-4147-A177-3AD203B41FA5}">
                      <a16:colId xmlns:a16="http://schemas.microsoft.com/office/drawing/2014/main" val="20001"/>
                    </a:ext>
                  </a:extLst>
                </a:gridCol>
                <a:gridCol w="1955800">
                  <a:extLst>
                    <a:ext uri="{9D8B030D-6E8A-4147-A177-3AD203B41FA5}">
                      <a16:colId xmlns:a16="http://schemas.microsoft.com/office/drawing/2014/main" val="20002"/>
                    </a:ext>
                  </a:extLst>
                </a:gridCol>
                <a:gridCol w="1955800">
                  <a:extLst>
                    <a:ext uri="{9D8B030D-6E8A-4147-A177-3AD203B41FA5}">
                      <a16:colId xmlns:a16="http://schemas.microsoft.com/office/drawing/2014/main" val="20003"/>
                    </a:ext>
                  </a:extLst>
                </a:gridCol>
              </a:tblGrid>
              <a:tr h="701024">
                <a:tc>
                  <a:txBody>
                    <a:bodyPr/>
                    <a:lstStyle/>
                    <a:p>
                      <a:endParaRPr lang="en-US" sz="1800" dirty="0"/>
                    </a:p>
                  </a:txBody>
                  <a:tcPr marT="45712" marB="45712"/>
                </a:tc>
                <a:tc>
                  <a:txBody>
                    <a:bodyPr/>
                    <a:lstStyle/>
                    <a:p>
                      <a:pPr algn="ctr"/>
                      <a:r>
                        <a:rPr lang="en-US" sz="4000" dirty="0"/>
                        <a:t>1921</a:t>
                      </a:r>
                    </a:p>
                  </a:txBody>
                  <a:tcPr marT="45712" marB="45712"/>
                </a:tc>
                <a:tc>
                  <a:txBody>
                    <a:bodyPr/>
                    <a:lstStyle/>
                    <a:p>
                      <a:pPr algn="ctr"/>
                      <a:r>
                        <a:rPr lang="en-US" sz="4000" dirty="0"/>
                        <a:t>1925</a:t>
                      </a:r>
                    </a:p>
                  </a:txBody>
                  <a:tcPr marT="45712" marB="45712"/>
                </a:tc>
                <a:tc>
                  <a:txBody>
                    <a:bodyPr/>
                    <a:lstStyle/>
                    <a:p>
                      <a:pPr algn="ctr"/>
                      <a:r>
                        <a:rPr lang="en-US" sz="4000" dirty="0"/>
                        <a:t>1928</a:t>
                      </a:r>
                    </a:p>
                  </a:txBody>
                  <a:tcPr marT="45712" marB="45712"/>
                </a:tc>
                <a:extLst>
                  <a:ext uri="{0D108BD9-81ED-4DB2-BD59-A6C34878D82A}">
                    <a16:rowId xmlns:a16="http://schemas.microsoft.com/office/drawing/2014/main" val="10000"/>
                  </a:ext>
                </a:extLst>
              </a:tr>
              <a:tr h="975234">
                <a:tc>
                  <a:txBody>
                    <a:bodyPr/>
                    <a:lstStyle/>
                    <a:p>
                      <a:r>
                        <a:rPr lang="en-US" sz="2800" b="1" i="0" dirty="0"/>
                        <a:t>Eastern Europe</a:t>
                      </a:r>
                    </a:p>
                  </a:txBody>
                  <a:tcPr marT="45712" marB="45712"/>
                </a:tc>
                <a:tc>
                  <a:txBody>
                    <a:bodyPr/>
                    <a:lstStyle/>
                    <a:p>
                      <a:pPr algn="r"/>
                      <a:r>
                        <a:rPr lang="en-US" sz="3200" b="1" dirty="0"/>
                        <a:t>138,000</a:t>
                      </a:r>
                    </a:p>
                  </a:txBody>
                  <a:tcPr marT="45712" marB="45712"/>
                </a:tc>
                <a:tc>
                  <a:txBody>
                    <a:bodyPr/>
                    <a:lstStyle/>
                    <a:p>
                      <a:pPr algn="r"/>
                      <a:r>
                        <a:rPr lang="en-US" sz="3200" b="1" dirty="0"/>
                        <a:t>10,000</a:t>
                      </a:r>
                    </a:p>
                  </a:txBody>
                  <a:tcPr marT="45712" marB="45712"/>
                </a:tc>
                <a:tc>
                  <a:txBody>
                    <a:bodyPr/>
                    <a:lstStyle/>
                    <a:p>
                      <a:pPr algn="r"/>
                      <a:r>
                        <a:rPr lang="en-US" sz="3200" b="1" dirty="0"/>
                        <a:t>14,000</a:t>
                      </a:r>
                    </a:p>
                  </a:txBody>
                  <a:tcPr marT="45712" marB="45712"/>
                </a:tc>
                <a:extLst>
                  <a:ext uri="{0D108BD9-81ED-4DB2-BD59-A6C34878D82A}">
                    <a16:rowId xmlns:a16="http://schemas.microsoft.com/office/drawing/2014/main" val="10001"/>
                  </a:ext>
                </a:extLst>
              </a:tr>
              <a:tr h="975234">
                <a:tc>
                  <a:txBody>
                    <a:bodyPr/>
                    <a:lstStyle/>
                    <a:p>
                      <a:r>
                        <a:rPr lang="en-US" sz="2800" b="1" i="0" dirty="0"/>
                        <a:t>Southern</a:t>
                      </a:r>
                      <a:r>
                        <a:rPr lang="en-US" sz="2800" b="1" i="0" baseline="0" dirty="0"/>
                        <a:t> Europe</a:t>
                      </a:r>
                      <a:endParaRPr lang="en-US" sz="2800" b="1" i="0" dirty="0"/>
                    </a:p>
                  </a:txBody>
                  <a:tcPr marT="45712" marB="45712"/>
                </a:tc>
                <a:tc>
                  <a:txBody>
                    <a:bodyPr/>
                    <a:lstStyle/>
                    <a:p>
                      <a:pPr algn="r"/>
                      <a:r>
                        <a:rPr lang="en-US" sz="3200" b="1" dirty="0"/>
                        <a:t>299,000</a:t>
                      </a:r>
                    </a:p>
                  </a:txBody>
                  <a:tcPr marT="45712" marB="45712"/>
                </a:tc>
                <a:tc>
                  <a:txBody>
                    <a:bodyPr/>
                    <a:lstStyle/>
                    <a:p>
                      <a:pPr algn="r"/>
                      <a:r>
                        <a:rPr lang="en-US" sz="3200" b="1" dirty="0"/>
                        <a:t>8,000</a:t>
                      </a:r>
                    </a:p>
                  </a:txBody>
                  <a:tcPr marT="45712" marB="45712"/>
                </a:tc>
                <a:tc>
                  <a:txBody>
                    <a:bodyPr/>
                    <a:lstStyle/>
                    <a:p>
                      <a:pPr algn="r"/>
                      <a:r>
                        <a:rPr lang="en-US" sz="3200" b="1" dirty="0"/>
                        <a:t>22,000</a:t>
                      </a:r>
                    </a:p>
                  </a:txBody>
                  <a:tcPr marT="45712" marB="45712"/>
                </a:tc>
                <a:extLst>
                  <a:ext uri="{0D108BD9-81ED-4DB2-BD59-A6C34878D82A}">
                    <a16:rowId xmlns:a16="http://schemas.microsoft.com/office/drawing/2014/main" val="10002"/>
                  </a:ext>
                </a:extLst>
              </a:tr>
              <a:tr h="579104">
                <a:tc>
                  <a:txBody>
                    <a:bodyPr/>
                    <a:lstStyle/>
                    <a:p>
                      <a:r>
                        <a:rPr lang="en-US" sz="2800" b="1" i="0" dirty="0"/>
                        <a:t>Asia</a:t>
                      </a:r>
                    </a:p>
                  </a:txBody>
                  <a:tcPr marT="45712" marB="45712"/>
                </a:tc>
                <a:tc>
                  <a:txBody>
                    <a:bodyPr/>
                    <a:lstStyle/>
                    <a:p>
                      <a:pPr algn="r"/>
                      <a:r>
                        <a:rPr lang="en-US" sz="3200" b="1" dirty="0"/>
                        <a:t>25,000</a:t>
                      </a:r>
                    </a:p>
                  </a:txBody>
                  <a:tcPr marT="45712" marB="45712"/>
                </a:tc>
                <a:tc>
                  <a:txBody>
                    <a:bodyPr/>
                    <a:lstStyle/>
                    <a:p>
                      <a:pPr algn="r"/>
                      <a:r>
                        <a:rPr lang="en-US" sz="3200" b="1" dirty="0"/>
                        <a:t>4,000</a:t>
                      </a:r>
                    </a:p>
                  </a:txBody>
                  <a:tcPr marT="45712" marB="45712"/>
                </a:tc>
                <a:tc>
                  <a:txBody>
                    <a:bodyPr/>
                    <a:lstStyle/>
                    <a:p>
                      <a:pPr algn="r"/>
                      <a:r>
                        <a:rPr lang="en-US" sz="3200" b="1" dirty="0"/>
                        <a:t>4,000</a:t>
                      </a:r>
                    </a:p>
                  </a:txBody>
                  <a:tcPr marT="45712" marB="45712"/>
                </a:tc>
                <a:extLst>
                  <a:ext uri="{0D108BD9-81ED-4DB2-BD59-A6C34878D82A}">
                    <a16:rowId xmlns:a16="http://schemas.microsoft.com/office/drawing/2014/main" val="10003"/>
                  </a:ext>
                </a:extLst>
              </a:tr>
              <a:tr h="579104">
                <a:tc>
                  <a:txBody>
                    <a:bodyPr/>
                    <a:lstStyle/>
                    <a:p>
                      <a:r>
                        <a:rPr lang="en-US" sz="2800" b="1" i="0" dirty="0"/>
                        <a:t>Mexico</a:t>
                      </a:r>
                    </a:p>
                  </a:txBody>
                  <a:tcPr marT="45712" marB="45712"/>
                </a:tc>
                <a:tc>
                  <a:txBody>
                    <a:bodyPr/>
                    <a:lstStyle/>
                    <a:p>
                      <a:pPr algn="r"/>
                      <a:r>
                        <a:rPr lang="en-US" sz="3200" b="1" dirty="0"/>
                        <a:t>31,000</a:t>
                      </a:r>
                    </a:p>
                  </a:txBody>
                  <a:tcPr marT="45712" marB="45712"/>
                </a:tc>
                <a:tc>
                  <a:txBody>
                    <a:bodyPr/>
                    <a:lstStyle/>
                    <a:p>
                      <a:pPr algn="r"/>
                      <a:r>
                        <a:rPr lang="en-US" sz="3200" b="1" dirty="0"/>
                        <a:t>33,000</a:t>
                      </a:r>
                    </a:p>
                  </a:txBody>
                  <a:tcPr marT="45712" marB="45712"/>
                </a:tc>
                <a:tc>
                  <a:txBody>
                    <a:bodyPr/>
                    <a:lstStyle/>
                    <a:p>
                      <a:pPr algn="r"/>
                      <a:r>
                        <a:rPr lang="en-US" sz="3200" b="1" dirty="0"/>
                        <a:t>40,000</a:t>
                      </a:r>
                    </a:p>
                  </a:txBody>
                  <a:tcPr marT="45712" marB="45712"/>
                </a:tc>
                <a:extLst>
                  <a:ext uri="{0D108BD9-81ED-4DB2-BD59-A6C34878D82A}">
                    <a16:rowId xmlns:a16="http://schemas.microsoft.com/office/drawing/2014/main" val="10004"/>
                  </a:ext>
                </a:extLst>
              </a:tr>
              <a:tr h="640064">
                <a:tc>
                  <a:txBody>
                    <a:bodyPr/>
                    <a:lstStyle/>
                    <a:p>
                      <a:r>
                        <a:rPr lang="en-US" sz="3600" b="1" dirty="0"/>
                        <a:t>TOTAL</a:t>
                      </a:r>
                      <a:endParaRPr lang="en-US" sz="1800" b="1" dirty="0"/>
                    </a:p>
                  </a:txBody>
                  <a:tcPr marT="45712" marB="45712"/>
                </a:tc>
                <a:tc>
                  <a:txBody>
                    <a:bodyPr/>
                    <a:lstStyle/>
                    <a:p>
                      <a:pPr algn="r"/>
                      <a:r>
                        <a:rPr lang="en-US" sz="3200" b="1" dirty="0"/>
                        <a:t>805,000</a:t>
                      </a:r>
                    </a:p>
                  </a:txBody>
                  <a:tcPr marT="45712" marB="45712"/>
                </a:tc>
                <a:tc>
                  <a:txBody>
                    <a:bodyPr/>
                    <a:lstStyle/>
                    <a:p>
                      <a:pPr algn="r"/>
                      <a:r>
                        <a:rPr lang="en-US" sz="3200" b="1" dirty="0"/>
                        <a:t>294,000</a:t>
                      </a:r>
                    </a:p>
                  </a:txBody>
                  <a:tcPr marT="45712" marB="45712"/>
                </a:tc>
                <a:tc>
                  <a:txBody>
                    <a:bodyPr/>
                    <a:lstStyle/>
                    <a:p>
                      <a:pPr algn="r"/>
                      <a:r>
                        <a:rPr lang="en-US" sz="3200" b="1" dirty="0"/>
                        <a:t>280,000</a:t>
                      </a:r>
                    </a:p>
                  </a:txBody>
                  <a:tcPr marT="45712" marB="45712"/>
                </a:tc>
                <a:extLst>
                  <a:ext uri="{0D108BD9-81ED-4DB2-BD59-A6C34878D82A}">
                    <a16:rowId xmlns:a16="http://schemas.microsoft.com/office/drawing/2014/main" val="10005"/>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00B0F0">
            <a:alpha val="21960"/>
          </a:srgbClr>
        </a:solidFill>
        <a:effectLst/>
      </p:bgPr>
    </p:bg>
    <p:spTree>
      <p:nvGrpSpPr>
        <p:cNvPr id="1" name=""/>
        <p:cNvGrpSpPr/>
        <p:nvPr/>
      </p:nvGrpSpPr>
      <p:grpSpPr>
        <a:xfrm>
          <a:off x="0" y="0"/>
          <a:ext cx="0" cy="0"/>
          <a:chOff x="0" y="0"/>
          <a:chExt cx="0" cy="0"/>
        </a:xfrm>
      </p:grpSpPr>
      <p:sp>
        <p:nvSpPr>
          <p:cNvPr id="9218" name="Content Placeholder 2">
            <a:extLst>
              <a:ext uri="{FF2B5EF4-FFF2-40B4-BE49-F238E27FC236}">
                <a16:creationId xmlns:a16="http://schemas.microsoft.com/office/drawing/2014/main" id="{E62072CF-23D6-D3A3-8489-33BC7E89B443}"/>
              </a:ext>
            </a:extLst>
          </p:cNvPr>
          <p:cNvSpPr>
            <a:spLocks noGrp="1" noChangeArrowheads="1"/>
          </p:cNvSpPr>
          <p:nvPr>
            <p:ph idx="1"/>
          </p:nvPr>
        </p:nvSpPr>
        <p:spPr>
          <a:xfrm>
            <a:off x="0" y="762000"/>
            <a:ext cx="7391400" cy="2286000"/>
          </a:xfrm>
        </p:spPr>
        <p:txBody>
          <a:bodyPr/>
          <a:lstStyle/>
          <a:p>
            <a:pPr eaLnBrk="1" hangingPunct="1"/>
            <a:r>
              <a:rPr lang="en-US" altLang="en-US" sz="2400" dirty="0"/>
              <a:t>The ‘New Immigrant’ without skills, education, or ability to speak English was seen as a threat to USA’s economic stability.</a:t>
            </a:r>
          </a:p>
          <a:p>
            <a:pPr eaLnBrk="1" hangingPunct="1"/>
            <a:r>
              <a:rPr lang="en-US" altLang="en-US" sz="2400" dirty="0"/>
              <a:t>These ‘New Immigrants’ settled in the cities and added to the strain of providing public services.</a:t>
            </a:r>
          </a:p>
        </p:txBody>
      </p:sp>
      <p:sp>
        <p:nvSpPr>
          <p:cNvPr id="4" name="Rectangle 8">
            <a:extLst>
              <a:ext uri="{FF2B5EF4-FFF2-40B4-BE49-F238E27FC236}">
                <a16:creationId xmlns:a16="http://schemas.microsoft.com/office/drawing/2014/main" id="{2179A298-8683-CC37-92BA-331A12C5EBBB}"/>
              </a:ext>
            </a:extLst>
          </p:cNvPr>
          <p:cNvSpPr>
            <a:spLocks noGrp="1" noChangeArrowheads="1"/>
          </p:cNvSpPr>
          <p:nvPr>
            <p:ph type="title"/>
          </p:nvPr>
        </p:nvSpPr>
        <p:spPr>
          <a:xfrm>
            <a:off x="304800" y="77788"/>
            <a:ext cx="4876800" cy="715962"/>
          </a:xfrm>
        </p:spPr>
        <p:txBody>
          <a:bodyPr/>
          <a:lstStyle/>
          <a:p>
            <a:pPr eaLnBrk="1" hangingPunct="1"/>
            <a:r>
              <a:rPr lang="en-US" altLang="en-US" sz="4000" b="1">
                <a:solidFill>
                  <a:srgbClr val="0000FF"/>
                </a:solidFill>
                <a:latin typeface="Chicago"/>
              </a:rPr>
              <a:t>Rise of Nativism</a:t>
            </a:r>
          </a:p>
        </p:txBody>
      </p:sp>
      <p:pic>
        <p:nvPicPr>
          <p:cNvPr id="9223" name="Picture 7">
            <a:extLst>
              <a:ext uri="{FF2B5EF4-FFF2-40B4-BE49-F238E27FC236}">
                <a16:creationId xmlns:a16="http://schemas.microsoft.com/office/drawing/2014/main" id="{23C6E77E-5A49-A753-55F3-212AA07FB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44" t="2" r="2876" b="6400"/>
          <a:stretch>
            <a:fillRect/>
          </a:stretch>
        </p:blipFill>
        <p:spPr bwMode="auto">
          <a:xfrm>
            <a:off x="7335557" y="87966"/>
            <a:ext cx="177482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a:extLst>
              <a:ext uri="{FF2B5EF4-FFF2-40B4-BE49-F238E27FC236}">
                <a16:creationId xmlns:a16="http://schemas.microsoft.com/office/drawing/2014/main" id="{97195964-1AD4-1D23-5313-AADB0AC9E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00400"/>
            <a:ext cx="5541963"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A35B857-8443-B0F4-4266-A5F65A0D0E0B}"/>
              </a:ext>
            </a:extLst>
          </p:cNvPr>
          <p:cNvSpPr txBox="1">
            <a:spLocks noChangeArrowheads="1"/>
          </p:cNvSpPr>
          <p:nvPr/>
        </p:nvSpPr>
        <p:spPr bwMode="auto">
          <a:xfrm>
            <a:off x="6172200" y="3200400"/>
            <a:ext cx="24765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u="sng"/>
              <a:t>EOC  Practice</a:t>
            </a:r>
          </a:p>
          <a:p>
            <a:pPr algn="ctr" eaLnBrk="1" hangingPunct="1">
              <a:spcBef>
                <a:spcPct val="0"/>
              </a:spcBef>
              <a:buFontTx/>
              <a:buNone/>
            </a:pPr>
            <a:r>
              <a:rPr lang="en-US" altLang="en-US" sz="2400"/>
              <a:t>What do the shadows behind the well dressed men represent?</a:t>
            </a:r>
          </a:p>
        </p:txBody>
      </p:sp>
      <p:sp>
        <p:nvSpPr>
          <p:cNvPr id="7" name="TextBox 6">
            <a:extLst>
              <a:ext uri="{FF2B5EF4-FFF2-40B4-BE49-F238E27FC236}">
                <a16:creationId xmlns:a16="http://schemas.microsoft.com/office/drawing/2014/main" id="{03818E49-6031-0217-443F-65739A6C633A}"/>
              </a:ext>
            </a:extLst>
          </p:cNvPr>
          <p:cNvSpPr txBox="1">
            <a:spLocks noChangeArrowheads="1"/>
          </p:cNvSpPr>
          <p:nvPr/>
        </p:nvSpPr>
        <p:spPr bwMode="auto">
          <a:xfrm>
            <a:off x="6038850" y="5202238"/>
            <a:ext cx="2743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They show that even these wealthy men were once immigrants.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499"/>
                                          </p:stCondLst>
                                        </p:cTn>
                                        <p:tgtEl>
                                          <p:spTgt spid="9223"/>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9218">
                                            <p:txEl>
                                              <p:pRg st="0" end="0"/>
                                            </p:txEl>
                                          </p:spTgt>
                                        </p:tgtEl>
                                        <p:attrNameLst>
                                          <p:attrName>style.visibility</p:attrName>
                                        </p:attrNameLst>
                                      </p:cBhvr>
                                      <p:to>
                                        <p:strVal val="visible"/>
                                      </p:to>
                                    </p:set>
                                    <p:animEffect transition="in" filter="wipe(left)">
                                      <p:cBhvr>
                                        <p:cTn id="14" dur="2000"/>
                                        <p:tgtEl>
                                          <p:spTgt spid="9218">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par>
                          <p:cTn id="18" fill="hold" nodeType="afterGroup">
                            <p:stCondLst>
                              <p:cond delay="2500"/>
                            </p:stCondLst>
                            <p:childTnLst>
                              <p:par>
                                <p:cTn id="19" presetID="22" presetClass="entr" presetSubtype="8" fill="hold" nodeType="afterEffect">
                                  <p:stCondLst>
                                    <p:cond delay="1000"/>
                                  </p:stCondLst>
                                  <p:childTnLst>
                                    <p:set>
                                      <p:cBhvr>
                                        <p:cTn id="20" dur="1" fill="hold">
                                          <p:stCondLst>
                                            <p:cond delay="0"/>
                                          </p:stCondLst>
                                        </p:cTn>
                                        <p:tgtEl>
                                          <p:spTgt spid="9218">
                                            <p:txEl>
                                              <p:pRg st="1" end="1"/>
                                            </p:txEl>
                                          </p:spTgt>
                                        </p:tgtEl>
                                        <p:attrNameLst>
                                          <p:attrName>style.visibility</p:attrName>
                                        </p:attrNameLst>
                                      </p:cBhvr>
                                      <p:to>
                                        <p:strVal val="visible"/>
                                      </p:to>
                                    </p:set>
                                    <p:animEffect transition="in" filter="wipe(left)">
                                      <p:cBhvr>
                                        <p:cTn id="21" dur="2000"/>
                                        <p:tgtEl>
                                          <p:spTgt spid="921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up)">
                                      <p:cBhvr>
                                        <p:cTn id="26" dur="500"/>
                                        <p:tgtEl>
                                          <p:spTgt spid="3">
                                            <p:txEl>
                                              <p:pRg st="0" end="0"/>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up)">
                                      <p:cBhvr>
                                        <p:cTn id="29" dur="500"/>
                                        <p:tgtEl>
                                          <p:spTgt spid="3">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up)">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alpha val="21960"/>
          </a:srgbClr>
        </a:solidFill>
        <a:effectLst/>
      </p:bgPr>
    </p:bg>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1323E17-8409-8EE1-AA1C-CB06913DC177}"/>
              </a:ext>
            </a:extLst>
          </p:cNvPr>
          <p:cNvSpPr>
            <a:spLocks noGrp="1" noChangeArrowheads="1"/>
          </p:cNvSpPr>
          <p:nvPr>
            <p:ph type="title"/>
          </p:nvPr>
        </p:nvSpPr>
        <p:spPr>
          <a:xfrm>
            <a:off x="0" y="0"/>
            <a:ext cx="5257800" cy="457200"/>
          </a:xfrm>
        </p:spPr>
        <p:txBody>
          <a:bodyPr/>
          <a:lstStyle/>
          <a:p>
            <a:r>
              <a:rPr lang="en-US" altLang="en-US" sz="2800" b="1"/>
              <a:t>Pres. Warren G. Harding</a:t>
            </a:r>
          </a:p>
        </p:txBody>
      </p:sp>
      <p:sp>
        <p:nvSpPr>
          <p:cNvPr id="13315" name="Content Placeholder 2">
            <a:extLst>
              <a:ext uri="{FF2B5EF4-FFF2-40B4-BE49-F238E27FC236}">
                <a16:creationId xmlns:a16="http://schemas.microsoft.com/office/drawing/2014/main" id="{19168FD0-DDF2-AA90-D29E-6A33C816CD82}"/>
              </a:ext>
            </a:extLst>
          </p:cNvPr>
          <p:cNvSpPr>
            <a:spLocks noGrp="1" noChangeArrowheads="1"/>
          </p:cNvSpPr>
          <p:nvPr>
            <p:ph idx="1"/>
          </p:nvPr>
        </p:nvSpPr>
        <p:spPr>
          <a:xfrm>
            <a:off x="0" y="466725"/>
            <a:ext cx="4114800" cy="6096000"/>
          </a:xfrm>
        </p:spPr>
        <p:txBody>
          <a:bodyPr/>
          <a:lstStyle/>
          <a:p>
            <a:pPr marL="0" indent="0">
              <a:buFontTx/>
              <a:buNone/>
            </a:pPr>
            <a:r>
              <a:rPr lang="en-US" altLang="en-US" sz="2000" b="1" dirty="0"/>
              <a:t>Restrictions on Immigration</a:t>
            </a:r>
          </a:p>
          <a:p>
            <a:pPr marL="0" indent="0">
              <a:buFontTx/>
              <a:buNone/>
            </a:pPr>
            <a:r>
              <a:rPr lang="en-US" altLang="en-US" sz="2000" dirty="0"/>
              <a:t>Fearing competition from </a:t>
            </a:r>
          </a:p>
          <a:p>
            <a:pPr marL="0" indent="0">
              <a:buFontTx/>
              <a:buNone/>
            </a:pPr>
            <a:r>
              <a:rPr lang="en-US" altLang="en-US" sz="2000" dirty="0"/>
              <a:t>cheap foreign labor, Congress passed the </a:t>
            </a:r>
            <a:r>
              <a:rPr lang="en-US" altLang="en-US" sz="2000" b="1" dirty="0"/>
              <a:t>Emergency Quota Act of 1921.  </a:t>
            </a:r>
            <a:r>
              <a:rPr lang="en-US" altLang="en-US" sz="2000" dirty="0"/>
              <a:t>A </a:t>
            </a:r>
            <a:r>
              <a:rPr lang="en-US" altLang="en-US" sz="2000" b="1" dirty="0">
                <a:solidFill>
                  <a:srgbClr val="0000FF"/>
                </a:solidFill>
              </a:rPr>
              <a:t>quota- </a:t>
            </a:r>
            <a:r>
              <a:rPr lang="en-US" altLang="en-US" sz="2000" dirty="0">
                <a:solidFill>
                  <a:srgbClr val="0000FF"/>
                </a:solidFill>
              </a:rPr>
              <a:t>a </a:t>
            </a:r>
            <a:r>
              <a:rPr lang="en-US" altLang="en-US" sz="2000" b="1" dirty="0">
                <a:solidFill>
                  <a:srgbClr val="0000FF"/>
                </a:solidFill>
              </a:rPr>
              <a:t>limited</a:t>
            </a:r>
            <a:r>
              <a:rPr lang="en-US" altLang="en-US" sz="2000" dirty="0">
                <a:solidFill>
                  <a:srgbClr val="0000FF"/>
                </a:solidFill>
              </a:rPr>
              <a:t> or </a:t>
            </a:r>
            <a:r>
              <a:rPr lang="en-US" altLang="en-US" sz="2000" b="1" dirty="0">
                <a:solidFill>
                  <a:srgbClr val="0000FF"/>
                </a:solidFill>
              </a:rPr>
              <a:t>fixed</a:t>
            </a:r>
            <a:r>
              <a:rPr lang="en-US" altLang="en-US" sz="2000" dirty="0">
                <a:solidFill>
                  <a:srgbClr val="0000FF"/>
                </a:solidFill>
              </a:rPr>
              <a:t> number or amount of people or things, in particular.</a:t>
            </a:r>
          </a:p>
          <a:p>
            <a:pPr marL="0" indent="0">
              <a:buFontTx/>
              <a:buNone/>
            </a:pPr>
            <a:endParaRPr lang="en-US" altLang="en-US" sz="2000" dirty="0"/>
          </a:p>
          <a:p>
            <a:pPr marL="0" indent="0">
              <a:buFontTx/>
              <a:buNone/>
            </a:pPr>
            <a:r>
              <a:rPr lang="en-US" altLang="en-US" sz="2000" b="1" dirty="0">
                <a:solidFill>
                  <a:srgbClr val="0000FF"/>
                </a:solidFill>
              </a:rPr>
              <a:t>Xenophobia-fear of foreigners</a:t>
            </a:r>
          </a:p>
          <a:p>
            <a:pPr marL="0" indent="0">
              <a:buFontTx/>
              <a:buNone/>
            </a:pPr>
            <a:endParaRPr lang="en-US" altLang="en-US" sz="2000" b="1" dirty="0">
              <a:solidFill>
                <a:srgbClr val="0000FF"/>
              </a:solidFill>
            </a:endParaRPr>
          </a:p>
          <a:p>
            <a:pPr marL="0" indent="0">
              <a:buFontTx/>
              <a:buNone/>
            </a:pPr>
            <a:r>
              <a:rPr lang="en-US" altLang="en-US" sz="2000" dirty="0"/>
              <a:t>It limited the total number of total immigrants into the US to 350,000 fewer than half of the number allowed in 1920.</a:t>
            </a:r>
          </a:p>
          <a:p>
            <a:pPr marL="0" indent="0">
              <a:buFontTx/>
              <a:buNone/>
            </a:pPr>
            <a:endParaRPr lang="en-US" altLang="en-US" sz="2000" dirty="0"/>
          </a:p>
          <a:p>
            <a:pPr marL="0" indent="0">
              <a:buFontTx/>
              <a:buNone/>
            </a:pPr>
            <a:r>
              <a:rPr lang="en-US" altLang="en-US" sz="2000" dirty="0"/>
              <a:t>The new quota system was meant to restrict immigration from </a:t>
            </a:r>
            <a:r>
              <a:rPr lang="en-US" altLang="en-US" sz="2000" b="1" dirty="0">
                <a:solidFill>
                  <a:srgbClr val="FF0000"/>
                </a:solidFill>
              </a:rPr>
              <a:t>SE Europe- the new immigrants</a:t>
            </a:r>
          </a:p>
          <a:p>
            <a:pPr marL="0" indent="0">
              <a:buFontTx/>
              <a:buNone/>
            </a:pPr>
            <a:r>
              <a:rPr lang="en-US" altLang="en-US" sz="2000" dirty="0"/>
              <a:t> </a:t>
            </a:r>
          </a:p>
          <a:p>
            <a:pPr marL="0" indent="0">
              <a:buFontTx/>
              <a:buNone/>
            </a:pPr>
            <a:endParaRPr lang="en-US" altLang="en-US" sz="2100" dirty="0"/>
          </a:p>
        </p:txBody>
      </p:sp>
      <p:pic>
        <p:nvPicPr>
          <p:cNvPr id="748548" name="Picture 2">
            <a:extLst>
              <a:ext uri="{FF2B5EF4-FFF2-40B4-BE49-F238E27FC236}">
                <a16:creationId xmlns:a16="http://schemas.microsoft.com/office/drawing/2014/main" id="{1F1B56B2-995D-B55B-DBE7-9FCB4451C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475" y="466725"/>
            <a:ext cx="4797425"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8549" name="Picture 3">
            <a:extLst>
              <a:ext uri="{FF2B5EF4-FFF2-40B4-BE49-F238E27FC236}">
                <a16:creationId xmlns:a16="http://schemas.microsoft.com/office/drawing/2014/main" id="{A83D3677-35F3-DDEC-BC77-90EB459C3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9525"/>
            <a:ext cx="858838"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CE60977-3031-3218-4AC1-645693C7A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2883">
            <a:off x="320675" y="2084388"/>
            <a:ext cx="347503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xEl>
                                              <p:pRg st="0" end="0"/>
                                            </p:txEl>
                                          </p:spTgt>
                                        </p:tgtEl>
                                        <p:attrNameLst>
                                          <p:attrName>style.visibility</p:attrName>
                                        </p:attrNameLst>
                                      </p:cBhvr>
                                      <p:to>
                                        <p:strVal val="visible"/>
                                      </p:to>
                                    </p:set>
                                    <p:animEffect transition="in" filter="fade">
                                      <p:cBhvr>
                                        <p:cTn id="14" dur="1000"/>
                                        <p:tgtEl>
                                          <p:spTgt spid="13315">
                                            <p:txEl>
                                              <p:pRg st="0" end="0"/>
                                            </p:txEl>
                                          </p:spTgt>
                                        </p:tgtEl>
                                      </p:cBhvr>
                                    </p:animEffect>
                                    <p:anim calcmode="lin" valueType="num">
                                      <p:cBhvr>
                                        <p:cTn id="15"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315">
                                            <p:txEl>
                                              <p:pRg st="1" end="1"/>
                                            </p:txEl>
                                          </p:spTgt>
                                        </p:tgtEl>
                                        <p:attrNameLst>
                                          <p:attrName>style.visibility</p:attrName>
                                        </p:attrNameLst>
                                      </p:cBhvr>
                                      <p:to>
                                        <p:strVal val="visible"/>
                                      </p:to>
                                    </p:set>
                                    <p:animEffect transition="in" filter="fade">
                                      <p:cBhvr>
                                        <p:cTn id="21" dur="1000"/>
                                        <p:tgtEl>
                                          <p:spTgt spid="13315">
                                            <p:txEl>
                                              <p:pRg st="1" end="1"/>
                                            </p:txEl>
                                          </p:spTgt>
                                        </p:tgtEl>
                                      </p:cBhvr>
                                    </p:animEffect>
                                    <p:anim calcmode="lin" valueType="num">
                                      <p:cBhvr>
                                        <p:cTn id="22"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3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315">
                                            <p:txEl>
                                              <p:pRg st="2" end="2"/>
                                            </p:txEl>
                                          </p:spTgt>
                                        </p:tgtEl>
                                        <p:attrNameLst>
                                          <p:attrName>style.visibility</p:attrName>
                                        </p:attrNameLst>
                                      </p:cBhvr>
                                      <p:to>
                                        <p:strVal val="visible"/>
                                      </p:to>
                                    </p:set>
                                    <p:animEffect transition="in" filter="fade">
                                      <p:cBhvr>
                                        <p:cTn id="28" dur="1000"/>
                                        <p:tgtEl>
                                          <p:spTgt spid="13315">
                                            <p:txEl>
                                              <p:pRg st="2" end="2"/>
                                            </p:txEl>
                                          </p:spTgt>
                                        </p:tgtEl>
                                      </p:cBhvr>
                                    </p:animEffect>
                                    <p:anim calcmode="lin" valueType="num">
                                      <p:cBhvr>
                                        <p:cTn id="29"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33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315">
                                            <p:txEl>
                                              <p:pRg st="4" end="4"/>
                                            </p:txEl>
                                          </p:spTgt>
                                        </p:tgtEl>
                                        <p:attrNameLst>
                                          <p:attrName>style.visibility</p:attrName>
                                        </p:attrNameLst>
                                      </p:cBhvr>
                                      <p:to>
                                        <p:strVal val="visible"/>
                                      </p:to>
                                    </p:set>
                                    <p:animEffect transition="in" filter="fade">
                                      <p:cBhvr>
                                        <p:cTn id="35" dur="1000"/>
                                        <p:tgtEl>
                                          <p:spTgt spid="13315">
                                            <p:txEl>
                                              <p:pRg st="4" end="4"/>
                                            </p:txEl>
                                          </p:spTgt>
                                        </p:tgtEl>
                                      </p:cBhvr>
                                    </p:animEffect>
                                    <p:anim calcmode="lin" valueType="num">
                                      <p:cBhvr>
                                        <p:cTn id="36" dur="10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3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315">
                                            <p:txEl>
                                              <p:pRg st="6" end="6"/>
                                            </p:txEl>
                                          </p:spTgt>
                                        </p:tgtEl>
                                        <p:attrNameLst>
                                          <p:attrName>style.visibility</p:attrName>
                                        </p:attrNameLst>
                                      </p:cBhvr>
                                      <p:to>
                                        <p:strVal val="visible"/>
                                      </p:to>
                                    </p:set>
                                    <p:animEffect transition="in" filter="fade">
                                      <p:cBhvr>
                                        <p:cTn id="42" dur="1000"/>
                                        <p:tgtEl>
                                          <p:spTgt spid="13315">
                                            <p:txEl>
                                              <p:pRg st="6" end="6"/>
                                            </p:txEl>
                                          </p:spTgt>
                                        </p:tgtEl>
                                      </p:cBhvr>
                                    </p:animEffect>
                                    <p:anim calcmode="lin" valueType="num">
                                      <p:cBhvr>
                                        <p:cTn id="43" dur="10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33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315">
                                            <p:txEl>
                                              <p:pRg st="8" end="8"/>
                                            </p:txEl>
                                          </p:spTgt>
                                        </p:tgtEl>
                                        <p:attrNameLst>
                                          <p:attrName>style.visibility</p:attrName>
                                        </p:attrNameLst>
                                      </p:cBhvr>
                                      <p:to>
                                        <p:strVal val="visible"/>
                                      </p:to>
                                    </p:set>
                                    <p:animEffect transition="in" filter="fade">
                                      <p:cBhvr>
                                        <p:cTn id="49" dur="1000"/>
                                        <p:tgtEl>
                                          <p:spTgt spid="13315">
                                            <p:txEl>
                                              <p:pRg st="8" end="8"/>
                                            </p:txEl>
                                          </p:spTgt>
                                        </p:tgtEl>
                                      </p:cBhvr>
                                    </p:animEffect>
                                    <p:anim calcmode="lin" valueType="num">
                                      <p:cBhvr>
                                        <p:cTn id="50" dur="1000" fill="hold"/>
                                        <p:tgtEl>
                                          <p:spTgt spid="13315">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331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315">
                                            <p:txEl>
                                              <p:pRg st="9" end="9"/>
                                            </p:txEl>
                                          </p:spTgt>
                                        </p:tgtEl>
                                        <p:attrNameLst>
                                          <p:attrName>style.visibility</p:attrName>
                                        </p:attrNameLst>
                                      </p:cBhvr>
                                      <p:to>
                                        <p:strVal val="visible"/>
                                      </p:to>
                                    </p:set>
                                    <p:animEffect transition="in" filter="fade">
                                      <p:cBhvr>
                                        <p:cTn id="56" dur="1000"/>
                                        <p:tgtEl>
                                          <p:spTgt spid="13315">
                                            <p:txEl>
                                              <p:pRg st="9" end="9"/>
                                            </p:txEl>
                                          </p:spTgt>
                                        </p:tgtEl>
                                      </p:cBhvr>
                                    </p:animEffect>
                                    <p:anim calcmode="lin" valueType="num">
                                      <p:cBhvr>
                                        <p:cTn id="57" dur="1000" fill="hold"/>
                                        <p:tgtEl>
                                          <p:spTgt spid="1331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331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1000" fill="hold"/>
                                        <p:tgtEl>
                                          <p:spTgt spid="2"/>
                                        </p:tgtEl>
                                        <p:attrNameLst>
                                          <p:attrName>ppt_w</p:attrName>
                                        </p:attrNameLst>
                                      </p:cBhvr>
                                      <p:tavLst>
                                        <p:tav tm="0">
                                          <p:val>
                                            <p:fltVal val="0"/>
                                          </p:val>
                                        </p:tav>
                                        <p:tav tm="100000">
                                          <p:val>
                                            <p:strVal val="#ppt_w"/>
                                          </p:val>
                                        </p:tav>
                                      </p:tavLst>
                                    </p:anim>
                                    <p:anim calcmode="lin" valueType="num">
                                      <p:cBhvr>
                                        <p:cTn id="64" dur="1000" fill="hold"/>
                                        <p:tgtEl>
                                          <p:spTgt spid="2"/>
                                        </p:tgtEl>
                                        <p:attrNameLst>
                                          <p:attrName>ppt_h</p:attrName>
                                        </p:attrNameLst>
                                      </p:cBhvr>
                                      <p:tavLst>
                                        <p:tav tm="0">
                                          <p:val>
                                            <p:fltVal val="0"/>
                                          </p:val>
                                        </p:tav>
                                        <p:tav tm="100000">
                                          <p:val>
                                            <p:strVal val="#ppt_h"/>
                                          </p:val>
                                        </p:tav>
                                      </p:tavLst>
                                    </p:anim>
                                    <p:anim calcmode="lin" valueType="num">
                                      <p:cBhvr>
                                        <p:cTn id="65" dur="1000" fill="hold"/>
                                        <p:tgtEl>
                                          <p:spTgt spid="2"/>
                                        </p:tgtEl>
                                        <p:attrNameLst>
                                          <p:attrName>style.rotation</p:attrName>
                                        </p:attrNameLst>
                                      </p:cBhvr>
                                      <p:tavLst>
                                        <p:tav tm="0">
                                          <p:val>
                                            <p:fltVal val="90"/>
                                          </p:val>
                                        </p:tav>
                                        <p:tav tm="100000">
                                          <p:val>
                                            <p:fltVal val="0"/>
                                          </p:val>
                                        </p:tav>
                                      </p:tavLst>
                                    </p:anim>
                                    <p:animEffect transition="in" filter="fade">
                                      <p:cBhvr>
                                        <p:cTn id="66" dur="1000"/>
                                        <p:tgtEl>
                                          <p:spTgt spid="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1" presetClass="exit" presetSubtype="0" fill="hold" nodeType="clickEffect">
                                  <p:stCondLst>
                                    <p:cond delay="0"/>
                                  </p:stCondLst>
                                  <p:childTnLst>
                                    <p:anim calcmode="lin" valueType="num">
                                      <p:cBhvr>
                                        <p:cTn id="70" dur="1000"/>
                                        <p:tgtEl>
                                          <p:spTgt spid="2"/>
                                        </p:tgtEl>
                                        <p:attrNameLst>
                                          <p:attrName>ppt_w</p:attrName>
                                        </p:attrNameLst>
                                      </p:cBhvr>
                                      <p:tavLst>
                                        <p:tav tm="0">
                                          <p:val>
                                            <p:strVal val="ppt_w"/>
                                          </p:val>
                                        </p:tav>
                                        <p:tav tm="100000">
                                          <p:val>
                                            <p:fltVal val="0"/>
                                          </p:val>
                                        </p:tav>
                                      </p:tavLst>
                                    </p:anim>
                                    <p:anim calcmode="lin" valueType="num">
                                      <p:cBhvr>
                                        <p:cTn id="71" dur="1000"/>
                                        <p:tgtEl>
                                          <p:spTgt spid="2"/>
                                        </p:tgtEl>
                                        <p:attrNameLst>
                                          <p:attrName>ppt_h</p:attrName>
                                        </p:attrNameLst>
                                      </p:cBhvr>
                                      <p:tavLst>
                                        <p:tav tm="0">
                                          <p:val>
                                            <p:strVal val="ppt_h"/>
                                          </p:val>
                                        </p:tav>
                                        <p:tav tm="100000">
                                          <p:val>
                                            <p:fltVal val="0"/>
                                          </p:val>
                                        </p:tav>
                                      </p:tavLst>
                                    </p:anim>
                                    <p:anim calcmode="lin" valueType="num">
                                      <p:cBhvr>
                                        <p:cTn id="72" dur="1000"/>
                                        <p:tgtEl>
                                          <p:spTgt spid="2"/>
                                        </p:tgtEl>
                                        <p:attrNameLst>
                                          <p:attrName>style.rotation</p:attrName>
                                        </p:attrNameLst>
                                      </p:cBhvr>
                                      <p:tavLst>
                                        <p:tav tm="0">
                                          <p:val>
                                            <p:fltVal val="0"/>
                                          </p:val>
                                        </p:tav>
                                        <p:tav tm="100000">
                                          <p:val>
                                            <p:fltVal val="90"/>
                                          </p:val>
                                        </p:tav>
                                      </p:tavLst>
                                    </p:anim>
                                    <p:animEffect transition="out" filter="fade">
                                      <p:cBhvr>
                                        <p:cTn id="73" dur="1000"/>
                                        <p:tgtEl>
                                          <p:spTgt spid="2"/>
                                        </p:tgtEl>
                                      </p:cBhvr>
                                    </p:animEffect>
                                    <p:set>
                                      <p:cBhvr>
                                        <p:cTn id="7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70" name="Picture 2">
            <a:extLst>
              <a:ext uri="{FF2B5EF4-FFF2-40B4-BE49-F238E27FC236}">
                <a16:creationId xmlns:a16="http://schemas.microsoft.com/office/drawing/2014/main" id="{F8018550-5FF1-5F4C-CE51-B25DF8F89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4925"/>
            <a:ext cx="6477000" cy="378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9571" name="Rectangle 3">
            <a:extLst>
              <a:ext uri="{FF2B5EF4-FFF2-40B4-BE49-F238E27FC236}">
                <a16:creationId xmlns:a16="http://schemas.microsoft.com/office/drawing/2014/main" id="{75B18B7C-A1E5-16B3-96BD-B037408DC103}"/>
              </a:ext>
            </a:extLst>
          </p:cNvPr>
          <p:cNvSpPr>
            <a:spLocks noChangeArrowheads="1"/>
          </p:cNvSpPr>
          <p:nvPr/>
        </p:nvSpPr>
        <p:spPr bwMode="auto">
          <a:xfrm>
            <a:off x="0" y="4289425"/>
            <a:ext cx="91440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t>A. Immigration to the U.S. increased during the first decade of the 20th century due to World War I.</a:t>
            </a:r>
          </a:p>
          <a:p>
            <a:pPr eaLnBrk="1" hangingPunct="1">
              <a:spcBef>
                <a:spcPct val="0"/>
              </a:spcBef>
              <a:buFontTx/>
              <a:buNone/>
            </a:pPr>
            <a:r>
              <a:rPr lang="en-US" altLang="en-US" sz="1900"/>
              <a:t>B. Immigration to the U.S. decreased during the first decade of the early 20th century due to an economic slump and agricultural drought.</a:t>
            </a:r>
          </a:p>
          <a:p>
            <a:pPr eaLnBrk="1" hangingPunct="1">
              <a:spcBef>
                <a:spcPct val="0"/>
              </a:spcBef>
              <a:buFontTx/>
              <a:buNone/>
            </a:pPr>
            <a:r>
              <a:rPr lang="en-US" altLang="en-US" sz="1900"/>
              <a:t>C. Immigration to the U.S. increased during the early 20th century due to an economic surplus and technological increase.</a:t>
            </a:r>
          </a:p>
          <a:p>
            <a:pPr eaLnBrk="1" hangingPunct="1">
              <a:spcBef>
                <a:spcPct val="0"/>
              </a:spcBef>
              <a:buFontTx/>
              <a:buNone/>
            </a:pPr>
            <a:r>
              <a:rPr lang="en-US" altLang="en-US" sz="1900"/>
              <a:t>D. Immigration hit its lowest point in the 20th century due to onset of the Great Depression.</a:t>
            </a:r>
          </a:p>
        </p:txBody>
      </p:sp>
      <p:sp>
        <p:nvSpPr>
          <p:cNvPr id="749572" name="Rectangle 4">
            <a:extLst>
              <a:ext uri="{FF2B5EF4-FFF2-40B4-BE49-F238E27FC236}">
                <a16:creationId xmlns:a16="http://schemas.microsoft.com/office/drawing/2014/main" id="{0A0B075D-E64A-0183-19F1-11A057E64B72}"/>
              </a:ext>
            </a:extLst>
          </p:cNvPr>
          <p:cNvSpPr>
            <a:spLocks noChangeArrowheads="1"/>
          </p:cNvSpPr>
          <p:nvPr/>
        </p:nvSpPr>
        <p:spPr bwMode="auto">
          <a:xfrm>
            <a:off x="0" y="3705225"/>
            <a:ext cx="90678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t>Use the graph above and your knowledge of U.S. History to choose which statement is true.</a:t>
            </a:r>
          </a:p>
        </p:txBody>
      </p:sp>
      <p:sp>
        <p:nvSpPr>
          <p:cNvPr id="5" name="Oval 4">
            <a:extLst>
              <a:ext uri="{FF2B5EF4-FFF2-40B4-BE49-F238E27FC236}">
                <a16:creationId xmlns:a16="http://schemas.microsoft.com/office/drawing/2014/main" id="{54115953-9933-1887-B250-E32034A3EC18}"/>
              </a:ext>
            </a:extLst>
          </p:cNvPr>
          <p:cNvSpPr/>
          <p:nvPr/>
        </p:nvSpPr>
        <p:spPr>
          <a:xfrm>
            <a:off x="-20638" y="6019800"/>
            <a:ext cx="452438" cy="368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Title 1">
            <a:extLst>
              <a:ext uri="{FF2B5EF4-FFF2-40B4-BE49-F238E27FC236}">
                <a16:creationId xmlns:a16="http://schemas.microsoft.com/office/drawing/2014/main" id="{5FE116A4-93A1-E71F-A94E-4F489FE18D4D}"/>
              </a:ext>
            </a:extLst>
          </p:cNvPr>
          <p:cNvSpPr>
            <a:spLocks noGrp="1" noChangeArrowheads="1"/>
          </p:cNvSpPr>
          <p:nvPr>
            <p:ph type="title"/>
          </p:nvPr>
        </p:nvSpPr>
        <p:spPr>
          <a:xfrm>
            <a:off x="457200" y="31750"/>
            <a:ext cx="8229600" cy="730250"/>
          </a:xfrm>
        </p:spPr>
        <p:txBody>
          <a:bodyPr/>
          <a:lstStyle/>
          <a:p>
            <a:r>
              <a:rPr lang="en-US" altLang="en-US" sz="3200" b="1"/>
              <a:t>EOC Moment</a:t>
            </a:r>
          </a:p>
        </p:txBody>
      </p:sp>
      <p:sp>
        <p:nvSpPr>
          <p:cNvPr id="752643" name="Rectangle 2">
            <a:extLst>
              <a:ext uri="{FF2B5EF4-FFF2-40B4-BE49-F238E27FC236}">
                <a16:creationId xmlns:a16="http://schemas.microsoft.com/office/drawing/2014/main" id="{4A3D9B4B-D8BB-A149-A38A-6709807D9146}"/>
              </a:ext>
            </a:extLst>
          </p:cNvPr>
          <p:cNvSpPr>
            <a:spLocks noChangeArrowheads="1"/>
          </p:cNvSpPr>
          <p:nvPr/>
        </p:nvSpPr>
        <p:spPr bwMode="auto">
          <a:xfrm>
            <a:off x="457200" y="1828800"/>
            <a:ext cx="8382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The convictions of Sacco and Vanzetti in the 1920s most closely reflected the</a:t>
            </a:r>
          </a:p>
          <a:p>
            <a:pPr eaLnBrk="1" hangingPunct="1">
              <a:spcBef>
                <a:spcPct val="0"/>
              </a:spcBef>
              <a:buFontTx/>
              <a:buNone/>
            </a:pPr>
            <a:r>
              <a:rPr lang="en-US" altLang="en-US"/>
              <a:t>a. increase in nativist attitudes</a:t>
            </a:r>
          </a:p>
          <a:p>
            <a:pPr eaLnBrk="1" hangingPunct="1">
              <a:spcBef>
                <a:spcPct val="0"/>
              </a:spcBef>
              <a:buFontTx/>
              <a:buNone/>
            </a:pPr>
            <a:r>
              <a:rPr lang="en-US" altLang="en-US"/>
              <a:t>b. federal government’s war on crime</a:t>
            </a:r>
          </a:p>
          <a:p>
            <a:pPr eaLnBrk="1" hangingPunct="1">
              <a:spcBef>
                <a:spcPct val="0"/>
              </a:spcBef>
              <a:buFontTx/>
              <a:buNone/>
            </a:pPr>
            <a:r>
              <a:rPr lang="en-US" altLang="en-US"/>
              <a:t>c. corruption of political machines</a:t>
            </a:r>
          </a:p>
          <a:p>
            <a:pPr eaLnBrk="1" hangingPunct="1">
              <a:spcBef>
                <a:spcPct val="0"/>
              </a:spcBef>
              <a:buFontTx/>
              <a:buNone/>
            </a:pPr>
            <a:r>
              <a:rPr lang="en-US" altLang="en-US"/>
              <a:t>d. rise in labor unrest</a:t>
            </a:r>
          </a:p>
        </p:txBody>
      </p:sp>
      <p:sp>
        <p:nvSpPr>
          <p:cNvPr id="4" name="Oval 3">
            <a:extLst>
              <a:ext uri="{FF2B5EF4-FFF2-40B4-BE49-F238E27FC236}">
                <a16:creationId xmlns:a16="http://schemas.microsoft.com/office/drawing/2014/main" id="{DE64A3DF-9396-C4A2-50B2-CB01104534A4}"/>
              </a:ext>
            </a:extLst>
          </p:cNvPr>
          <p:cNvSpPr/>
          <p:nvPr/>
        </p:nvSpPr>
        <p:spPr>
          <a:xfrm>
            <a:off x="433388" y="2947988"/>
            <a:ext cx="4572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EAA52BB-4CD9-5D3C-1F83-12237E2FD3D8}"/>
              </a:ext>
            </a:extLst>
          </p:cNvPr>
          <p:cNvSpPr>
            <a:spLocks noGrp="1" noChangeArrowheads="1"/>
          </p:cNvSpPr>
          <p:nvPr>
            <p:ph type="title"/>
          </p:nvPr>
        </p:nvSpPr>
        <p:spPr>
          <a:xfrm>
            <a:off x="609600" y="22225"/>
            <a:ext cx="3200400" cy="587375"/>
          </a:xfrm>
        </p:spPr>
        <p:txBody>
          <a:bodyPr/>
          <a:lstStyle/>
          <a:p>
            <a:pPr eaLnBrk="1" hangingPunct="1"/>
            <a:r>
              <a:rPr lang="en-US" altLang="en-US" sz="3600" b="1"/>
              <a:t>Eugenics</a:t>
            </a:r>
          </a:p>
        </p:txBody>
      </p:sp>
      <p:sp>
        <p:nvSpPr>
          <p:cNvPr id="4099" name="Rectangle 3">
            <a:extLst>
              <a:ext uri="{FF2B5EF4-FFF2-40B4-BE49-F238E27FC236}">
                <a16:creationId xmlns:a16="http://schemas.microsoft.com/office/drawing/2014/main" id="{3CC563AD-7A9A-1FFF-0DE4-602383B8F5F3}"/>
              </a:ext>
            </a:extLst>
          </p:cNvPr>
          <p:cNvSpPr>
            <a:spLocks noGrp="1" noChangeArrowheads="1"/>
          </p:cNvSpPr>
          <p:nvPr>
            <p:ph type="body" idx="1"/>
          </p:nvPr>
        </p:nvSpPr>
        <p:spPr>
          <a:xfrm>
            <a:off x="0" y="838200"/>
            <a:ext cx="5638800" cy="2895600"/>
          </a:xfrm>
        </p:spPr>
        <p:txBody>
          <a:bodyPr/>
          <a:lstStyle/>
          <a:p>
            <a:pPr eaLnBrk="1" hangingPunct="1"/>
            <a:r>
              <a:rPr lang="en-US" altLang="en-US" sz="2800"/>
              <a:t>During the 1920s there was a belief in the superiority of the Anglo-Saxon ‘race’.</a:t>
            </a:r>
          </a:p>
          <a:p>
            <a:pPr eaLnBrk="1" hangingPunct="1"/>
            <a:r>
              <a:rPr lang="en-US" altLang="en-US" sz="2800"/>
              <a:t>The theory of </a:t>
            </a:r>
            <a:r>
              <a:rPr lang="en-US" altLang="en-US" sz="2800" b="1" u="sng"/>
              <a:t>Eugenics</a:t>
            </a:r>
            <a:r>
              <a:rPr lang="en-US" altLang="en-US" sz="2800"/>
              <a:t> was the belief that the human race could be improved by breeding.</a:t>
            </a:r>
          </a:p>
        </p:txBody>
      </p:sp>
      <p:pic>
        <p:nvPicPr>
          <p:cNvPr id="11268" name="Picture 4">
            <a:extLst>
              <a:ext uri="{FF2B5EF4-FFF2-40B4-BE49-F238E27FC236}">
                <a16:creationId xmlns:a16="http://schemas.microsoft.com/office/drawing/2014/main" id="{3B9F7327-4C8C-8AF7-76A2-4F56B6CE5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2400"/>
            <a:ext cx="327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F3C4FB24-2179-8758-C8A3-1EA72FAF6012}"/>
              </a:ext>
            </a:extLst>
          </p:cNvPr>
          <p:cNvSpPr txBox="1">
            <a:spLocks noChangeArrowheads="1"/>
          </p:cNvSpPr>
          <p:nvPr/>
        </p:nvSpPr>
        <p:spPr bwMode="auto">
          <a:xfrm>
            <a:off x="0" y="3886200"/>
            <a:ext cx="8763000" cy="27432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sz="2800" kern="0" dirty="0"/>
              <a:t>Many held racist beliefs that light-skinned, blond-haired, blue-eyed people were superior.</a:t>
            </a:r>
          </a:p>
          <a:p>
            <a:pPr eaLnBrk="1" hangingPunct="1">
              <a:defRPr/>
            </a:pPr>
            <a:r>
              <a:rPr lang="en-US" sz="2800" b="1" kern="0" dirty="0"/>
              <a:t>Social Darwinism </a:t>
            </a:r>
            <a:r>
              <a:rPr lang="en-US" sz="2800" kern="0" dirty="0"/>
              <a:t>was the idea that the different races competed for survival just like plants and animals did, this explained that the rich were rich because they were superior or better adapted.</a:t>
            </a:r>
          </a:p>
        </p:txBody>
      </p:sp>
      <p:pic>
        <p:nvPicPr>
          <p:cNvPr id="11269" name="Picture 5">
            <a:extLst>
              <a:ext uri="{FF2B5EF4-FFF2-40B4-BE49-F238E27FC236}">
                <a16:creationId xmlns:a16="http://schemas.microsoft.com/office/drawing/2014/main" id="{34F079C9-1DF7-3CF3-B2F5-44A65DBFA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52700"/>
            <a:ext cx="32766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3" presetClass="entr" presetSubtype="10" fill="hold"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blinds(horizontal)">
                                      <p:cBhvr>
                                        <p:cTn id="12" dur="1000"/>
                                        <p:tgtEl>
                                          <p:spTgt spid="4099">
                                            <p:txEl>
                                              <p:pRg st="0" end="0"/>
                                            </p:txEl>
                                          </p:spTgt>
                                        </p:tgtEl>
                                      </p:cBhvr>
                                    </p:animEffect>
                                  </p:childTnLst>
                                </p:cTn>
                              </p:par>
                            </p:childTnLst>
                          </p:cTn>
                        </p:par>
                        <p:par>
                          <p:cTn id="13" fill="hold" nodeType="afterGroup">
                            <p:stCondLst>
                              <p:cond delay="1500"/>
                            </p:stCondLst>
                            <p:childTnLst>
                              <p:par>
                                <p:cTn id="14" presetID="3" presetClass="entr" presetSubtype="10" fill="hold" nodeType="afterEffect">
                                  <p:stCondLst>
                                    <p:cond delay="1500"/>
                                  </p:stCondLst>
                                  <p:childTnLst>
                                    <p:set>
                                      <p:cBhvr>
                                        <p:cTn id="15" dur="1" fill="hold">
                                          <p:stCondLst>
                                            <p:cond delay="0"/>
                                          </p:stCondLst>
                                        </p:cTn>
                                        <p:tgtEl>
                                          <p:spTgt spid="4099">
                                            <p:txEl>
                                              <p:pRg st="1" end="1"/>
                                            </p:txEl>
                                          </p:spTgt>
                                        </p:tgtEl>
                                        <p:attrNameLst>
                                          <p:attrName>style.visibility</p:attrName>
                                        </p:attrNameLst>
                                      </p:cBhvr>
                                      <p:to>
                                        <p:strVal val="visible"/>
                                      </p:to>
                                    </p:set>
                                    <p:animEffect transition="in" filter="blinds(horizontal)">
                                      <p:cBhvr>
                                        <p:cTn id="16" dur="1000"/>
                                        <p:tgtEl>
                                          <p:spTgt spid="4099">
                                            <p:txEl>
                                              <p:pRg st="1" end="1"/>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11268"/>
                                        </p:tgtEl>
                                        <p:attrNameLst>
                                          <p:attrName>style.visibility</p:attrName>
                                        </p:attrNameLst>
                                      </p:cBhvr>
                                      <p:to>
                                        <p:strVal val="visible"/>
                                      </p:to>
                                    </p:set>
                                    <p:animEffect transition="in" filter="wheel(1)">
                                      <p:cBhvr>
                                        <p:cTn id="19" dur="2000"/>
                                        <p:tgtEl>
                                          <p:spTgt spid="1126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blinds(horizontal)">
                                      <p:cBhvr>
                                        <p:cTn id="24" dur="1000"/>
                                        <p:tgtEl>
                                          <p:spTgt spid="5">
                                            <p:txEl>
                                              <p:pRg st="0" end="0"/>
                                            </p:txEl>
                                          </p:spTgt>
                                        </p:tgtEl>
                                      </p:cBhvr>
                                    </p:animEffect>
                                  </p:childTnLst>
                                </p:cTn>
                              </p:par>
                            </p:childTnLst>
                          </p:cTn>
                        </p:par>
                        <p:par>
                          <p:cTn id="25" fill="hold" nodeType="afterGroup">
                            <p:stCondLst>
                              <p:cond delay="1000"/>
                            </p:stCondLst>
                            <p:childTnLst>
                              <p:par>
                                <p:cTn id="26" presetID="4" presetClass="entr" presetSubtype="32" fill="hold" nodeType="afterEffect">
                                  <p:stCondLst>
                                    <p:cond delay="0"/>
                                  </p:stCondLst>
                                  <p:childTnLst>
                                    <p:set>
                                      <p:cBhvr>
                                        <p:cTn id="27" dur="1" fill="hold">
                                          <p:stCondLst>
                                            <p:cond delay="0"/>
                                          </p:stCondLst>
                                        </p:cTn>
                                        <p:tgtEl>
                                          <p:spTgt spid="11269"/>
                                        </p:tgtEl>
                                        <p:attrNameLst>
                                          <p:attrName>style.visibility</p:attrName>
                                        </p:attrNameLst>
                                      </p:cBhvr>
                                      <p:to>
                                        <p:strVal val="visible"/>
                                      </p:to>
                                    </p:set>
                                    <p:animEffect transition="in" filter="box(out)">
                                      <p:cBhvr>
                                        <p:cTn id="28" dur="2000"/>
                                        <p:tgtEl>
                                          <p:spTgt spid="11269"/>
                                        </p:tgtEl>
                                      </p:cBhvr>
                                    </p:animEffect>
                                  </p:childTnLst>
                                </p:cTn>
                              </p:par>
                            </p:childTnLst>
                          </p:cTn>
                        </p:par>
                        <p:par>
                          <p:cTn id="29" fill="hold" nodeType="afterGroup">
                            <p:stCondLst>
                              <p:cond delay="3000"/>
                            </p:stCondLst>
                            <p:childTnLst>
                              <p:par>
                                <p:cTn id="30" presetID="3" presetClass="entr" presetSubtype="10" fill="hold" nodeType="afterEffect">
                                  <p:stCondLst>
                                    <p:cond delay="150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linds(horizontal)">
                                      <p:cBhvr>
                                        <p:cTn id="32"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A701-67AD-741A-F65F-54C8C861084E}"/>
              </a:ext>
            </a:extLst>
          </p:cNvPr>
          <p:cNvSpPr>
            <a:spLocks noGrp="1" noChangeArrowheads="1"/>
          </p:cNvSpPr>
          <p:nvPr>
            <p:ph type="title"/>
          </p:nvPr>
        </p:nvSpPr>
        <p:spPr/>
        <p:txBody>
          <a:bodyPr/>
          <a:lstStyle/>
          <a:p>
            <a:r>
              <a:rPr lang="en-US" altLang="en-US"/>
              <a:t>Learning Objective</a:t>
            </a:r>
          </a:p>
        </p:txBody>
      </p:sp>
      <p:sp>
        <p:nvSpPr>
          <p:cNvPr id="3" name="Content Placeholder 2">
            <a:extLst>
              <a:ext uri="{FF2B5EF4-FFF2-40B4-BE49-F238E27FC236}">
                <a16:creationId xmlns:a16="http://schemas.microsoft.com/office/drawing/2014/main" id="{EADE5D80-517D-3003-2FF1-7AE15C462559}"/>
              </a:ext>
            </a:extLst>
          </p:cNvPr>
          <p:cNvSpPr>
            <a:spLocks noGrp="1" noChangeArrowheads="1"/>
          </p:cNvSpPr>
          <p:nvPr>
            <p:ph idx="1"/>
          </p:nvPr>
        </p:nvSpPr>
        <p:spPr>
          <a:xfrm>
            <a:off x="457200" y="1600200"/>
            <a:ext cx="8229600" cy="4953000"/>
          </a:xfrm>
        </p:spPr>
        <p:txBody>
          <a:bodyPr/>
          <a:lstStyle/>
          <a:p>
            <a:pPr marL="0" indent="0" algn="ctr">
              <a:buFontTx/>
              <a:buNone/>
            </a:pPr>
            <a:r>
              <a:rPr lang="en-US" altLang="en-US"/>
              <a:t>What was the1920s Republican Presidents approach to a laissez-faire government?</a:t>
            </a:r>
            <a:endParaRPr lang="en-US" altLang="en-US" sz="2400"/>
          </a:p>
          <a:p>
            <a:pPr marL="0" indent="0" algn="ctr">
              <a:buFontTx/>
              <a:buNone/>
            </a:pPr>
            <a:endParaRPr lang="en-US" altLang="en-US"/>
          </a:p>
          <a:p>
            <a:pPr marL="0" indent="0" algn="ctr">
              <a:buFontTx/>
              <a:buNone/>
            </a:pPr>
            <a:r>
              <a:rPr lang="en-US" altLang="en-US" sz="2400"/>
              <a:t>Things to look for ---</a:t>
            </a:r>
          </a:p>
          <a:p>
            <a:pPr marL="0" indent="0" algn="ctr">
              <a:buFontTx/>
              <a:buNone/>
            </a:pPr>
            <a:endParaRPr lang="en-US" altLang="en-US" sz="2400"/>
          </a:p>
          <a:p>
            <a:pPr marL="0" indent="0">
              <a:buFontTx/>
              <a:buAutoNum type="arabicPeriod"/>
            </a:pPr>
            <a:r>
              <a:rPr lang="en-US" altLang="en-US" b="1" i="1">
                <a:solidFill>
                  <a:srgbClr val="7030A0"/>
                </a:solidFill>
              </a:rPr>
              <a:t> Laissez-faire </a:t>
            </a:r>
            <a:r>
              <a:rPr lang="en-US" altLang="en-US"/>
              <a:t>attitude that limited government interference in business.</a:t>
            </a:r>
          </a:p>
          <a:p>
            <a:pPr marL="0" indent="0">
              <a:buFontTx/>
              <a:buAutoNum type="arabicPeriod"/>
            </a:pPr>
            <a:r>
              <a:rPr lang="en-US" altLang="en-US"/>
              <a:t> Big supporters of Big business.</a:t>
            </a:r>
          </a:p>
          <a:p>
            <a:pPr marL="0" indent="0">
              <a:buFontTx/>
              <a:buAutoNum type="arabicPeriod"/>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2" presetClass="entr" presetSubtype="8" fill="hold" nodeType="afterEffect">
                                  <p:stCondLst>
                                    <p:cond delay="15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2000"/>
                                        <p:tgtEl>
                                          <p:spTgt spid="3">
                                            <p:txEl>
                                              <p:pRg st="4" end="4"/>
                                            </p:txEl>
                                          </p:spTgt>
                                        </p:tgtEl>
                                      </p:cBhvr>
                                    </p:animEffect>
                                  </p:childTnLst>
                                </p:cTn>
                              </p:par>
                            </p:childTnLst>
                          </p:cTn>
                        </p:par>
                        <p:par>
                          <p:cTn id="22" fill="hold" nodeType="afterGroup">
                            <p:stCondLst>
                              <p:cond delay="5000"/>
                            </p:stCondLst>
                            <p:childTnLst>
                              <p:par>
                                <p:cTn id="23" presetID="22" presetClass="entr" presetSubtype="8" fill="hold" nodeType="afterEffect">
                                  <p:stCondLst>
                                    <p:cond delay="15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left)">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C164AD91-0771-3487-36B0-0A3F3E83196F}"/>
              </a:ext>
            </a:extLst>
          </p:cNvPr>
          <p:cNvSpPr>
            <a:spLocks noGrp="1" noChangeArrowheads="1"/>
          </p:cNvSpPr>
          <p:nvPr>
            <p:ph type="title"/>
          </p:nvPr>
        </p:nvSpPr>
        <p:spPr>
          <a:xfrm>
            <a:off x="444500" y="25400"/>
            <a:ext cx="8229600" cy="1249363"/>
          </a:xfrm>
        </p:spPr>
        <p:txBody>
          <a:bodyPr/>
          <a:lstStyle/>
          <a:p>
            <a:r>
              <a:rPr lang="en-US" altLang="en-US" sz="2800" b="1"/>
              <a:t>Three Republican Presidents:</a:t>
            </a:r>
            <a:br>
              <a:rPr lang="en-US" altLang="en-US" sz="2800" b="1"/>
            </a:br>
            <a:r>
              <a:rPr lang="en-US" altLang="en-US" sz="2800" b="1"/>
              <a:t>Harding, Coolidge, &amp; Hoover 1921-1933</a:t>
            </a:r>
          </a:p>
        </p:txBody>
      </p:sp>
      <p:sp>
        <p:nvSpPr>
          <p:cNvPr id="12291" name="Content Placeholder 2">
            <a:extLst>
              <a:ext uri="{FF2B5EF4-FFF2-40B4-BE49-F238E27FC236}">
                <a16:creationId xmlns:a16="http://schemas.microsoft.com/office/drawing/2014/main" id="{D8F2597E-9C29-84D1-DC2D-200F249A8641}"/>
              </a:ext>
            </a:extLst>
          </p:cNvPr>
          <p:cNvSpPr>
            <a:spLocks noGrp="1" noChangeArrowheads="1"/>
          </p:cNvSpPr>
          <p:nvPr>
            <p:ph idx="1"/>
          </p:nvPr>
        </p:nvSpPr>
        <p:spPr>
          <a:xfrm>
            <a:off x="152400" y="1181100"/>
            <a:ext cx="8763000" cy="2057400"/>
          </a:xfrm>
        </p:spPr>
        <p:txBody>
          <a:bodyPr/>
          <a:lstStyle/>
          <a:p>
            <a:pPr marL="0" indent="0" algn="ctr">
              <a:buFontTx/>
              <a:buNone/>
            </a:pPr>
            <a:r>
              <a:rPr lang="en-US" altLang="en-US" sz="2800"/>
              <a:t>During the 1920s, three Republicans would control the White House for twelve years.</a:t>
            </a:r>
          </a:p>
          <a:p>
            <a:pPr marL="0" indent="0" algn="ctr">
              <a:buFontTx/>
              <a:buNone/>
            </a:pPr>
            <a:r>
              <a:rPr lang="en-US" altLang="en-US" sz="2800"/>
              <a:t>They supported a </a:t>
            </a:r>
            <a:r>
              <a:rPr lang="en-US" altLang="en-US" sz="2800" b="1" i="1">
                <a:solidFill>
                  <a:srgbClr val="7030A0"/>
                </a:solidFill>
              </a:rPr>
              <a:t>laissez-faire</a:t>
            </a:r>
            <a:r>
              <a:rPr lang="en-US" altLang="en-US" sz="2800"/>
              <a:t> policy of minimal government interference in business activities.</a:t>
            </a:r>
          </a:p>
        </p:txBody>
      </p:sp>
      <p:pic>
        <p:nvPicPr>
          <p:cNvPr id="755716" name="Picture 2">
            <a:extLst>
              <a:ext uri="{FF2B5EF4-FFF2-40B4-BE49-F238E27FC236}">
                <a16:creationId xmlns:a16="http://schemas.microsoft.com/office/drawing/2014/main" id="{DCB937A2-F561-5236-76A2-DE5F1F0CC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81400"/>
            <a:ext cx="19907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5717" name="TextBox 3">
            <a:extLst>
              <a:ext uri="{FF2B5EF4-FFF2-40B4-BE49-F238E27FC236}">
                <a16:creationId xmlns:a16="http://schemas.microsoft.com/office/drawing/2014/main" id="{921764EF-023A-C577-AD12-1599ACCC7EDF}"/>
              </a:ext>
            </a:extLst>
          </p:cNvPr>
          <p:cNvSpPr txBox="1">
            <a:spLocks noChangeArrowheads="1"/>
          </p:cNvSpPr>
          <p:nvPr/>
        </p:nvSpPr>
        <p:spPr bwMode="auto">
          <a:xfrm>
            <a:off x="914400" y="6324600"/>
            <a:ext cx="199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Warren Harding</a:t>
            </a:r>
          </a:p>
        </p:txBody>
      </p:sp>
      <p:pic>
        <p:nvPicPr>
          <p:cNvPr id="755718" name="Picture 3">
            <a:extLst>
              <a:ext uri="{FF2B5EF4-FFF2-40B4-BE49-F238E27FC236}">
                <a16:creationId xmlns:a16="http://schemas.microsoft.com/office/drawing/2014/main" id="{87FBCFA1-A309-4797-F92C-0C142C8A4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581400"/>
            <a:ext cx="1905000" cy="271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5719" name="TextBox 6">
            <a:extLst>
              <a:ext uri="{FF2B5EF4-FFF2-40B4-BE49-F238E27FC236}">
                <a16:creationId xmlns:a16="http://schemas.microsoft.com/office/drawing/2014/main" id="{FC3A2B31-3886-602D-9B53-F1416DAADA51}"/>
              </a:ext>
            </a:extLst>
          </p:cNvPr>
          <p:cNvSpPr txBox="1">
            <a:spLocks noChangeArrowheads="1"/>
          </p:cNvSpPr>
          <p:nvPr/>
        </p:nvSpPr>
        <p:spPr bwMode="auto">
          <a:xfrm>
            <a:off x="6248400" y="6297613"/>
            <a:ext cx="1990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Herbert Hoover</a:t>
            </a:r>
          </a:p>
        </p:txBody>
      </p:sp>
      <p:sp>
        <p:nvSpPr>
          <p:cNvPr id="755720" name="TextBox 7">
            <a:extLst>
              <a:ext uri="{FF2B5EF4-FFF2-40B4-BE49-F238E27FC236}">
                <a16:creationId xmlns:a16="http://schemas.microsoft.com/office/drawing/2014/main" id="{37B36E16-A062-C2AB-8B5D-B6C98A44EEDF}"/>
              </a:ext>
            </a:extLst>
          </p:cNvPr>
          <p:cNvSpPr txBox="1">
            <a:spLocks noChangeArrowheads="1"/>
          </p:cNvSpPr>
          <p:nvPr/>
        </p:nvSpPr>
        <p:spPr bwMode="auto">
          <a:xfrm>
            <a:off x="3570288" y="6324600"/>
            <a:ext cx="199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Calvin Coolidge</a:t>
            </a:r>
          </a:p>
        </p:txBody>
      </p:sp>
      <p:pic>
        <p:nvPicPr>
          <p:cNvPr id="755721" name="Picture 4">
            <a:extLst>
              <a:ext uri="{FF2B5EF4-FFF2-40B4-BE49-F238E27FC236}">
                <a16:creationId xmlns:a16="http://schemas.microsoft.com/office/drawing/2014/main" id="{BBAF388E-16A4-A606-7078-41593AF3E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81400"/>
            <a:ext cx="2182813" cy="271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5722" name="TextBox 3">
            <a:extLst>
              <a:ext uri="{FF2B5EF4-FFF2-40B4-BE49-F238E27FC236}">
                <a16:creationId xmlns:a16="http://schemas.microsoft.com/office/drawing/2014/main" id="{6148CA6B-2DBE-D285-03C2-E54DCA22C96E}"/>
              </a:ext>
            </a:extLst>
          </p:cNvPr>
          <p:cNvSpPr txBox="1">
            <a:spLocks noChangeArrowheads="1"/>
          </p:cNvSpPr>
          <p:nvPr/>
        </p:nvSpPr>
        <p:spPr bwMode="auto">
          <a:xfrm>
            <a:off x="914400" y="3211513"/>
            <a:ext cx="199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1921-1923</a:t>
            </a:r>
          </a:p>
        </p:txBody>
      </p:sp>
      <p:sp>
        <p:nvSpPr>
          <p:cNvPr id="755723" name="TextBox 3">
            <a:extLst>
              <a:ext uri="{FF2B5EF4-FFF2-40B4-BE49-F238E27FC236}">
                <a16:creationId xmlns:a16="http://schemas.microsoft.com/office/drawing/2014/main" id="{99DD5236-A54E-453D-EB16-86636628A6DA}"/>
              </a:ext>
            </a:extLst>
          </p:cNvPr>
          <p:cNvSpPr txBox="1">
            <a:spLocks noChangeArrowheads="1"/>
          </p:cNvSpPr>
          <p:nvPr/>
        </p:nvSpPr>
        <p:spPr bwMode="auto">
          <a:xfrm>
            <a:off x="6096000" y="3265488"/>
            <a:ext cx="218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1929-1933</a:t>
            </a:r>
          </a:p>
        </p:txBody>
      </p:sp>
      <p:sp>
        <p:nvSpPr>
          <p:cNvPr id="755724" name="TextBox 3">
            <a:extLst>
              <a:ext uri="{FF2B5EF4-FFF2-40B4-BE49-F238E27FC236}">
                <a16:creationId xmlns:a16="http://schemas.microsoft.com/office/drawing/2014/main" id="{48F011FB-D872-5A8B-B836-2266A613BECB}"/>
              </a:ext>
            </a:extLst>
          </p:cNvPr>
          <p:cNvSpPr txBox="1">
            <a:spLocks noChangeArrowheads="1"/>
          </p:cNvSpPr>
          <p:nvPr/>
        </p:nvSpPr>
        <p:spPr bwMode="auto">
          <a:xfrm>
            <a:off x="3570288" y="3221038"/>
            <a:ext cx="199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1923-1929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par>
                          <p:cTn id="10" fill="hold" nodeType="afterGroup">
                            <p:stCondLst>
                              <p:cond delay="500"/>
                            </p:stCondLst>
                            <p:childTnLst>
                              <p:par>
                                <p:cTn id="11" presetID="18" presetClass="entr" presetSubtype="6" fill="hold" nodeType="afterEffect">
                                  <p:stCondLst>
                                    <p:cond delay="1000"/>
                                  </p:stCondLst>
                                  <p:childTnLst>
                                    <p:set>
                                      <p:cBhvr>
                                        <p:cTn id="12" dur="1" fill="hold">
                                          <p:stCondLst>
                                            <p:cond delay="0"/>
                                          </p:stCondLst>
                                        </p:cTn>
                                        <p:tgtEl>
                                          <p:spTgt spid="12291">
                                            <p:txEl>
                                              <p:pRg st="0" end="0"/>
                                            </p:txEl>
                                          </p:spTgt>
                                        </p:tgtEl>
                                        <p:attrNameLst>
                                          <p:attrName>style.visibility</p:attrName>
                                        </p:attrNameLst>
                                      </p:cBhvr>
                                      <p:to>
                                        <p:strVal val="visible"/>
                                      </p:to>
                                    </p:set>
                                    <p:animEffect transition="in" filter="strips(downRight)">
                                      <p:cBhvr>
                                        <p:cTn id="13" dur="1000"/>
                                        <p:tgtEl>
                                          <p:spTgt spid="12291">
                                            <p:txEl>
                                              <p:pRg st="0" end="0"/>
                                            </p:txEl>
                                          </p:spTgt>
                                        </p:tgtEl>
                                      </p:cBhvr>
                                    </p:animEffect>
                                  </p:childTnLst>
                                </p:cTn>
                              </p:par>
                            </p:childTnLst>
                          </p:cTn>
                        </p:par>
                        <p:par>
                          <p:cTn id="14" fill="hold" nodeType="afterGroup">
                            <p:stCondLst>
                              <p:cond delay="2500"/>
                            </p:stCondLst>
                            <p:childTnLst>
                              <p:par>
                                <p:cTn id="15" presetID="18" presetClass="entr" presetSubtype="6" fill="hold" nodeType="afterEffect">
                                  <p:stCondLst>
                                    <p:cond delay="150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strips(downRight)">
                                      <p:cBhvr>
                                        <p:cTn id="17" dur="10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9A36C-C462-154C-2BD8-AB993B171E6D}"/>
              </a:ext>
            </a:extLst>
          </p:cNvPr>
          <p:cNvSpPr>
            <a:spLocks noGrp="1" noChangeArrowheads="1"/>
          </p:cNvSpPr>
          <p:nvPr>
            <p:ph type="title"/>
          </p:nvPr>
        </p:nvSpPr>
        <p:spPr>
          <a:xfrm>
            <a:off x="457200" y="274638"/>
            <a:ext cx="8229600" cy="487362"/>
          </a:xfrm>
        </p:spPr>
        <p:txBody>
          <a:bodyPr/>
          <a:lstStyle/>
          <a:p>
            <a:r>
              <a:rPr lang="en-US" altLang="en-US" sz="3600"/>
              <a:t>Learning Objective</a:t>
            </a:r>
          </a:p>
        </p:txBody>
      </p:sp>
      <p:sp>
        <p:nvSpPr>
          <p:cNvPr id="3" name="Content Placeholder 2">
            <a:extLst>
              <a:ext uri="{FF2B5EF4-FFF2-40B4-BE49-F238E27FC236}">
                <a16:creationId xmlns:a16="http://schemas.microsoft.com/office/drawing/2014/main" id="{5CA8ED28-E217-3829-8ABF-5E4F474480C0}"/>
              </a:ext>
            </a:extLst>
          </p:cNvPr>
          <p:cNvSpPr>
            <a:spLocks noGrp="1" noChangeArrowheads="1"/>
          </p:cNvSpPr>
          <p:nvPr>
            <p:ph idx="1"/>
          </p:nvPr>
        </p:nvSpPr>
        <p:spPr>
          <a:xfrm>
            <a:off x="304800" y="763588"/>
            <a:ext cx="8382000" cy="5410200"/>
          </a:xfrm>
        </p:spPr>
        <p:txBody>
          <a:bodyPr/>
          <a:lstStyle/>
          <a:p>
            <a:pPr marL="0" indent="0" algn="ctr">
              <a:buFontTx/>
              <a:buNone/>
            </a:pPr>
            <a:r>
              <a:rPr lang="en-US" altLang="en-US"/>
              <a:t>What were some difficulties Americans faced adjusting to peace after World War I?</a:t>
            </a:r>
            <a:endParaRPr lang="en-US" altLang="en-US" sz="2400"/>
          </a:p>
          <a:p>
            <a:pPr marL="0" indent="0" algn="ctr">
              <a:buFontTx/>
              <a:buNone/>
            </a:pPr>
            <a:endParaRPr lang="en-US" altLang="en-US"/>
          </a:p>
          <a:p>
            <a:pPr marL="0" indent="0" algn="ctr">
              <a:buFontTx/>
              <a:buNone/>
            </a:pPr>
            <a:r>
              <a:rPr lang="en-US" altLang="en-US" sz="2400"/>
              <a:t>Things to look for ---</a:t>
            </a:r>
          </a:p>
          <a:p>
            <a:pPr marL="0" indent="0" algn="ctr">
              <a:buFontTx/>
              <a:buNone/>
            </a:pPr>
            <a:endParaRPr lang="en-US" altLang="en-US" sz="2400"/>
          </a:p>
          <a:p>
            <a:pPr marL="0" indent="0">
              <a:buFontTx/>
              <a:buAutoNum type="arabicPeriod"/>
            </a:pPr>
            <a:r>
              <a:rPr lang="en-US" altLang="en-US"/>
              <a:t> Government began to spend less money.</a:t>
            </a:r>
          </a:p>
          <a:p>
            <a:pPr marL="0" indent="0">
              <a:buFontTx/>
              <a:buAutoNum type="arabicPeriod"/>
            </a:pPr>
            <a:r>
              <a:rPr lang="en-US" altLang="en-US"/>
              <a:t> Recession in the US economy.</a:t>
            </a:r>
          </a:p>
          <a:p>
            <a:pPr marL="0" indent="0">
              <a:buFontTx/>
              <a:buAutoNum type="arabicPeriod"/>
            </a:pPr>
            <a:r>
              <a:rPr lang="en-US" altLang="en-US"/>
              <a:t> Jobs became harder to find.</a:t>
            </a:r>
          </a:p>
          <a:p>
            <a:pPr marL="0" indent="0">
              <a:buFontTx/>
              <a:buAutoNum type="arabicPeriod"/>
            </a:pPr>
            <a:r>
              <a:rPr lang="en-US" altLang="en-US"/>
              <a:t> </a:t>
            </a:r>
            <a:r>
              <a:rPr lang="en-US" altLang="en-US" b="1">
                <a:solidFill>
                  <a:srgbClr val="FF0000"/>
                </a:solidFill>
              </a:rPr>
              <a:t>Isolationism became the American theme</a:t>
            </a:r>
            <a:r>
              <a:rPr lang="en-US" altLang="en-US"/>
              <a:t>.</a:t>
            </a:r>
          </a:p>
          <a:p>
            <a:pPr marL="0" indent="0">
              <a:buFontTx/>
              <a:buAutoNum type="arabicPeriod"/>
            </a:pPr>
            <a:r>
              <a:rPr lang="en-US" altLang="en-US"/>
              <a:t> Fear of the spread of </a:t>
            </a:r>
            <a:r>
              <a:rPr lang="en-US" altLang="en-US" b="1">
                <a:solidFill>
                  <a:srgbClr val="CC3300"/>
                </a:solidFill>
              </a:rPr>
              <a:t>Communism</a:t>
            </a:r>
            <a:r>
              <a:rPr lang="en-US" altLang="en-US"/>
              <a:t>.</a:t>
            </a:r>
          </a:p>
          <a:p>
            <a:pPr marL="0" indent="0">
              <a:buFontTx/>
              <a:buAutoNum type="arabicPeriod"/>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2" presetClass="entr" presetSubtype="8" fill="hold" nodeType="afterEffect">
                                  <p:stCondLst>
                                    <p:cond delay="15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2000"/>
                                        <p:tgtEl>
                                          <p:spTgt spid="3">
                                            <p:txEl>
                                              <p:pRg st="4" end="4"/>
                                            </p:txEl>
                                          </p:spTgt>
                                        </p:tgtEl>
                                      </p:cBhvr>
                                    </p:animEffect>
                                  </p:childTnLst>
                                </p:cTn>
                              </p:par>
                            </p:childTnLst>
                          </p:cTn>
                        </p:par>
                        <p:par>
                          <p:cTn id="22" fill="hold" nodeType="afterGroup">
                            <p:stCondLst>
                              <p:cond delay="5000"/>
                            </p:stCondLst>
                            <p:childTnLst>
                              <p:par>
                                <p:cTn id="23" presetID="22" presetClass="entr" presetSubtype="8" fill="hold" nodeType="afterEffect">
                                  <p:stCondLst>
                                    <p:cond delay="15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left)">
                                      <p:cBhvr>
                                        <p:cTn id="25" dur="2000"/>
                                        <p:tgtEl>
                                          <p:spTgt spid="3">
                                            <p:txEl>
                                              <p:pRg st="5" end="5"/>
                                            </p:txEl>
                                          </p:spTgt>
                                        </p:tgtEl>
                                      </p:cBhvr>
                                    </p:animEffect>
                                  </p:childTnLst>
                                </p:cTn>
                              </p:par>
                            </p:childTnLst>
                          </p:cTn>
                        </p:par>
                        <p:par>
                          <p:cTn id="26" fill="hold" nodeType="afterGroup">
                            <p:stCondLst>
                              <p:cond delay="8500"/>
                            </p:stCondLst>
                            <p:childTnLst>
                              <p:par>
                                <p:cTn id="27" presetID="22" presetClass="entr" presetSubtype="8" fill="hold" nodeType="afterEffect">
                                  <p:stCondLst>
                                    <p:cond delay="150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2000"/>
                                        <p:tgtEl>
                                          <p:spTgt spid="3">
                                            <p:txEl>
                                              <p:pRg st="6" end="6"/>
                                            </p:txEl>
                                          </p:spTgt>
                                        </p:tgtEl>
                                      </p:cBhvr>
                                    </p:animEffect>
                                  </p:childTnLst>
                                </p:cTn>
                              </p:par>
                            </p:childTnLst>
                          </p:cTn>
                        </p:par>
                        <p:par>
                          <p:cTn id="30" fill="hold" nodeType="afterGroup">
                            <p:stCondLst>
                              <p:cond delay="12000"/>
                            </p:stCondLst>
                            <p:childTnLst>
                              <p:par>
                                <p:cTn id="31" presetID="22" presetClass="entr" presetSubtype="8" fill="hold" nodeType="afterEffect">
                                  <p:stCondLst>
                                    <p:cond delay="150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left)">
                                      <p:cBhvr>
                                        <p:cTn id="33" dur="2000"/>
                                        <p:tgtEl>
                                          <p:spTgt spid="3">
                                            <p:txEl>
                                              <p:pRg st="7" end="7"/>
                                            </p:txEl>
                                          </p:spTgt>
                                        </p:tgtEl>
                                      </p:cBhvr>
                                    </p:animEffect>
                                  </p:childTnLst>
                                </p:cTn>
                              </p:par>
                            </p:childTnLst>
                          </p:cTn>
                        </p:par>
                        <p:par>
                          <p:cTn id="34" fill="hold" nodeType="afterGroup">
                            <p:stCondLst>
                              <p:cond delay="15500"/>
                            </p:stCondLst>
                            <p:childTnLst>
                              <p:par>
                                <p:cTn id="35" presetID="22" presetClass="entr" presetSubtype="8" fill="hold" nodeType="afterEffect">
                                  <p:stCondLst>
                                    <p:cond delay="150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6666A19-3564-17DB-0A7E-306E34561294}"/>
              </a:ext>
            </a:extLst>
          </p:cNvPr>
          <p:cNvSpPr>
            <a:spLocks noGrp="1" noChangeArrowheads="1"/>
          </p:cNvSpPr>
          <p:nvPr>
            <p:ph type="title"/>
          </p:nvPr>
        </p:nvSpPr>
        <p:spPr>
          <a:xfrm>
            <a:off x="419100" y="-14288"/>
            <a:ext cx="8229600" cy="852488"/>
          </a:xfrm>
        </p:spPr>
        <p:txBody>
          <a:bodyPr/>
          <a:lstStyle/>
          <a:p>
            <a:r>
              <a:rPr lang="en-US" altLang="en-US" sz="2400" b="1"/>
              <a:t>Three Republican Presidents:</a:t>
            </a:r>
            <a:br>
              <a:rPr lang="en-US" altLang="en-US" sz="2400" b="1"/>
            </a:br>
            <a:r>
              <a:rPr lang="en-US" altLang="en-US" sz="2400" b="1"/>
              <a:t>Harding, Coolidge, &amp; Hoover 1921-1933</a:t>
            </a:r>
          </a:p>
        </p:txBody>
      </p:sp>
      <p:sp>
        <p:nvSpPr>
          <p:cNvPr id="12291" name="Content Placeholder 2">
            <a:extLst>
              <a:ext uri="{FF2B5EF4-FFF2-40B4-BE49-F238E27FC236}">
                <a16:creationId xmlns:a16="http://schemas.microsoft.com/office/drawing/2014/main" id="{EA740FCF-1BBF-1C53-28B7-16F46DE96137}"/>
              </a:ext>
            </a:extLst>
          </p:cNvPr>
          <p:cNvSpPr>
            <a:spLocks noGrp="1" noChangeArrowheads="1"/>
          </p:cNvSpPr>
          <p:nvPr>
            <p:ph idx="1"/>
          </p:nvPr>
        </p:nvSpPr>
        <p:spPr>
          <a:xfrm>
            <a:off x="152400" y="784225"/>
            <a:ext cx="8763000" cy="2057400"/>
          </a:xfrm>
        </p:spPr>
        <p:txBody>
          <a:bodyPr/>
          <a:lstStyle/>
          <a:p>
            <a:pPr marL="0" indent="0" algn="ctr">
              <a:buFontTx/>
              <a:buNone/>
            </a:pPr>
            <a:r>
              <a:rPr lang="en-US" altLang="en-US" sz="2800"/>
              <a:t>During the 1920s, three Republicans would control the White House for twelve years.</a:t>
            </a:r>
          </a:p>
          <a:p>
            <a:pPr marL="0" indent="0" algn="ctr">
              <a:buFontTx/>
              <a:buNone/>
            </a:pPr>
            <a:r>
              <a:rPr lang="en-US" altLang="en-US" sz="2800"/>
              <a:t>All three Presidents favored </a:t>
            </a:r>
            <a:r>
              <a:rPr lang="en-US" altLang="en-US" sz="2800" b="1">
                <a:solidFill>
                  <a:srgbClr val="FF0000"/>
                </a:solidFill>
              </a:rPr>
              <a:t>lowering taxes, reducing regulations (laissez-faire)  and raising tariffs on overseas goods</a:t>
            </a:r>
          </a:p>
          <a:p>
            <a:pPr marL="0" indent="0" algn="ctr">
              <a:buFontTx/>
              <a:buNone/>
            </a:pPr>
            <a:endParaRPr lang="en-US" altLang="en-US" sz="2800"/>
          </a:p>
        </p:txBody>
      </p:sp>
      <p:pic>
        <p:nvPicPr>
          <p:cNvPr id="756740" name="Picture 2">
            <a:extLst>
              <a:ext uri="{FF2B5EF4-FFF2-40B4-BE49-F238E27FC236}">
                <a16:creationId xmlns:a16="http://schemas.microsoft.com/office/drawing/2014/main" id="{CE715AE6-AE15-C3FA-B2E2-F93BAEEDB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81400"/>
            <a:ext cx="19907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6741" name="TextBox 3">
            <a:extLst>
              <a:ext uri="{FF2B5EF4-FFF2-40B4-BE49-F238E27FC236}">
                <a16:creationId xmlns:a16="http://schemas.microsoft.com/office/drawing/2014/main" id="{6A12D84E-A2B9-47FC-DF0A-7F0229FFEE47}"/>
              </a:ext>
            </a:extLst>
          </p:cNvPr>
          <p:cNvSpPr txBox="1">
            <a:spLocks noChangeArrowheads="1"/>
          </p:cNvSpPr>
          <p:nvPr/>
        </p:nvSpPr>
        <p:spPr bwMode="auto">
          <a:xfrm>
            <a:off x="914400" y="6324600"/>
            <a:ext cx="199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Warren Harding</a:t>
            </a:r>
          </a:p>
        </p:txBody>
      </p:sp>
      <p:pic>
        <p:nvPicPr>
          <p:cNvPr id="756742" name="Picture 3">
            <a:extLst>
              <a:ext uri="{FF2B5EF4-FFF2-40B4-BE49-F238E27FC236}">
                <a16:creationId xmlns:a16="http://schemas.microsoft.com/office/drawing/2014/main" id="{D42395FC-2400-923A-0D60-A4F8F1F24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581400"/>
            <a:ext cx="1905000" cy="271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6743" name="TextBox 6">
            <a:extLst>
              <a:ext uri="{FF2B5EF4-FFF2-40B4-BE49-F238E27FC236}">
                <a16:creationId xmlns:a16="http://schemas.microsoft.com/office/drawing/2014/main" id="{BB3C3986-A69E-5CF4-18B0-E99636A21D38}"/>
              </a:ext>
            </a:extLst>
          </p:cNvPr>
          <p:cNvSpPr txBox="1">
            <a:spLocks noChangeArrowheads="1"/>
          </p:cNvSpPr>
          <p:nvPr/>
        </p:nvSpPr>
        <p:spPr bwMode="auto">
          <a:xfrm>
            <a:off x="6248400" y="6297613"/>
            <a:ext cx="1990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Herbert Hoover</a:t>
            </a:r>
          </a:p>
        </p:txBody>
      </p:sp>
      <p:sp>
        <p:nvSpPr>
          <p:cNvPr id="756744" name="TextBox 7">
            <a:extLst>
              <a:ext uri="{FF2B5EF4-FFF2-40B4-BE49-F238E27FC236}">
                <a16:creationId xmlns:a16="http://schemas.microsoft.com/office/drawing/2014/main" id="{3C045373-8356-CAF9-878E-A7F1218B4B0C}"/>
              </a:ext>
            </a:extLst>
          </p:cNvPr>
          <p:cNvSpPr txBox="1">
            <a:spLocks noChangeArrowheads="1"/>
          </p:cNvSpPr>
          <p:nvPr/>
        </p:nvSpPr>
        <p:spPr bwMode="auto">
          <a:xfrm>
            <a:off x="3570288" y="6324600"/>
            <a:ext cx="199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Calvin Coolidge</a:t>
            </a:r>
          </a:p>
        </p:txBody>
      </p:sp>
      <p:pic>
        <p:nvPicPr>
          <p:cNvPr id="756745" name="Picture 4">
            <a:extLst>
              <a:ext uri="{FF2B5EF4-FFF2-40B4-BE49-F238E27FC236}">
                <a16:creationId xmlns:a16="http://schemas.microsoft.com/office/drawing/2014/main" id="{24A7CF57-8753-75A2-A13F-A45B31903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81400"/>
            <a:ext cx="2182813" cy="271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6746" name="TextBox 3">
            <a:extLst>
              <a:ext uri="{FF2B5EF4-FFF2-40B4-BE49-F238E27FC236}">
                <a16:creationId xmlns:a16="http://schemas.microsoft.com/office/drawing/2014/main" id="{FFB9ED38-A765-D558-8AAB-8CA2904A6725}"/>
              </a:ext>
            </a:extLst>
          </p:cNvPr>
          <p:cNvSpPr txBox="1">
            <a:spLocks noChangeArrowheads="1"/>
          </p:cNvSpPr>
          <p:nvPr/>
        </p:nvSpPr>
        <p:spPr bwMode="auto">
          <a:xfrm>
            <a:off x="914400" y="3211513"/>
            <a:ext cx="199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1921-1923</a:t>
            </a:r>
          </a:p>
        </p:txBody>
      </p:sp>
      <p:sp>
        <p:nvSpPr>
          <p:cNvPr id="756747" name="TextBox 3">
            <a:extLst>
              <a:ext uri="{FF2B5EF4-FFF2-40B4-BE49-F238E27FC236}">
                <a16:creationId xmlns:a16="http://schemas.microsoft.com/office/drawing/2014/main" id="{8337C438-7696-AF4D-45EE-FAB655DB2F3B}"/>
              </a:ext>
            </a:extLst>
          </p:cNvPr>
          <p:cNvSpPr txBox="1">
            <a:spLocks noChangeArrowheads="1"/>
          </p:cNvSpPr>
          <p:nvPr/>
        </p:nvSpPr>
        <p:spPr bwMode="auto">
          <a:xfrm>
            <a:off x="6096000" y="3265488"/>
            <a:ext cx="218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1929-1933</a:t>
            </a:r>
          </a:p>
        </p:txBody>
      </p:sp>
      <p:sp>
        <p:nvSpPr>
          <p:cNvPr id="756748" name="TextBox 3">
            <a:extLst>
              <a:ext uri="{FF2B5EF4-FFF2-40B4-BE49-F238E27FC236}">
                <a16:creationId xmlns:a16="http://schemas.microsoft.com/office/drawing/2014/main" id="{1510C626-46EE-B12F-2E8B-E17B17E3AD98}"/>
              </a:ext>
            </a:extLst>
          </p:cNvPr>
          <p:cNvSpPr txBox="1">
            <a:spLocks noChangeArrowheads="1"/>
          </p:cNvSpPr>
          <p:nvPr/>
        </p:nvSpPr>
        <p:spPr bwMode="auto">
          <a:xfrm>
            <a:off x="3570288" y="3221038"/>
            <a:ext cx="199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1923-1929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par>
                          <p:cTn id="10" fill="hold" nodeType="afterGroup">
                            <p:stCondLst>
                              <p:cond delay="500"/>
                            </p:stCondLst>
                            <p:childTnLst>
                              <p:par>
                                <p:cTn id="11" presetID="18" presetClass="entr" presetSubtype="6" fill="hold" nodeType="afterEffect">
                                  <p:stCondLst>
                                    <p:cond delay="1000"/>
                                  </p:stCondLst>
                                  <p:childTnLst>
                                    <p:set>
                                      <p:cBhvr>
                                        <p:cTn id="12" dur="1" fill="hold">
                                          <p:stCondLst>
                                            <p:cond delay="0"/>
                                          </p:stCondLst>
                                        </p:cTn>
                                        <p:tgtEl>
                                          <p:spTgt spid="12291">
                                            <p:txEl>
                                              <p:pRg st="0" end="0"/>
                                            </p:txEl>
                                          </p:spTgt>
                                        </p:tgtEl>
                                        <p:attrNameLst>
                                          <p:attrName>style.visibility</p:attrName>
                                        </p:attrNameLst>
                                      </p:cBhvr>
                                      <p:to>
                                        <p:strVal val="visible"/>
                                      </p:to>
                                    </p:set>
                                    <p:animEffect transition="in" filter="strips(downRight)">
                                      <p:cBhvr>
                                        <p:cTn id="13" dur="1000"/>
                                        <p:tgtEl>
                                          <p:spTgt spid="12291">
                                            <p:txEl>
                                              <p:pRg st="0" end="0"/>
                                            </p:txEl>
                                          </p:spTgt>
                                        </p:tgtEl>
                                      </p:cBhvr>
                                    </p:animEffect>
                                  </p:childTnLst>
                                </p:cTn>
                              </p:par>
                            </p:childTnLst>
                          </p:cTn>
                        </p:par>
                        <p:par>
                          <p:cTn id="14" fill="hold" nodeType="afterGroup">
                            <p:stCondLst>
                              <p:cond delay="2500"/>
                            </p:stCondLst>
                            <p:childTnLst>
                              <p:par>
                                <p:cTn id="15" presetID="18" presetClass="entr" presetSubtype="6" fill="hold" nodeType="afterEffect">
                                  <p:stCondLst>
                                    <p:cond delay="150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strips(downRight)">
                                      <p:cBhvr>
                                        <p:cTn id="17" dur="10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2" name="Picture 2">
            <a:extLst>
              <a:ext uri="{FF2B5EF4-FFF2-40B4-BE49-F238E27FC236}">
                <a16:creationId xmlns:a16="http://schemas.microsoft.com/office/drawing/2014/main" id="{AD50703C-B482-C40C-E583-93B2A2B03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99" b="23679"/>
          <a:stretch>
            <a:fillRect/>
          </a:stretch>
        </p:blipFill>
        <p:spPr bwMode="auto">
          <a:xfrm>
            <a:off x="3200400" y="381000"/>
            <a:ext cx="5943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63" name="Picture 2">
            <a:extLst>
              <a:ext uri="{FF2B5EF4-FFF2-40B4-BE49-F238E27FC236}">
                <a16:creationId xmlns:a16="http://schemas.microsoft.com/office/drawing/2014/main" id="{A5B3F48D-3F1D-1394-AA98-316A9C97D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99" b="99461"/>
          <a:stretch>
            <a:fillRect/>
          </a:stretch>
        </p:blipFill>
        <p:spPr bwMode="auto">
          <a:xfrm>
            <a:off x="3200400" y="0"/>
            <a:ext cx="5943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ile:WGHarding.jpg">
            <a:extLst>
              <a:ext uri="{FF2B5EF4-FFF2-40B4-BE49-F238E27FC236}">
                <a16:creationId xmlns:a16="http://schemas.microsoft.com/office/drawing/2014/main" id="{6AFAE125-6F47-4748-FD36-962A95A1C968}"/>
              </a:ext>
            </a:extLst>
          </p:cNvPr>
          <p:cNvPicPr>
            <a:picLocks noChangeAspect="1" noChangeArrowheads="1"/>
          </p:cNvPicPr>
          <p:nvPr/>
        </p:nvPicPr>
        <p:blipFill rotWithShape="1">
          <a:blip r:embed="rId3" cstate="print"/>
          <a:srcRect r="95395" b="23441"/>
          <a:stretch/>
        </p:blipFill>
        <p:spPr bwMode="auto">
          <a:xfrm>
            <a:off x="-381000" y="-457200"/>
            <a:ext cx="4014538" cy="8001000"/>
          </a:xfrm>
          <a:prstGeom prst="rect">
            <a:avLst/>
          </a:prstGeom>
          <a:noFill/>
          <a:effectLst>
            <a:softEdge rad="317500"/>
          </a:effectLst>
        </p:spPr>
      </p:pic>
      <p:sp>
        <p:nvSpPr>
          <p:cNvPr id="757765" name="Title 3">
            <a:extLst>
              <a:ext uri="{FF2B5EF4-FFF2-40B4-BE49-F238E27FC236}">
                <a16:creationId xmlns:a16="http://schemas.microsoft.com/office/drawing/2014/main" id="{0521C07E-03AD-033B-5709-8C9F720D20CE}"/>
              </a:ext>
            </a:extLst>
          </p:cNvPr>
          <p:cNvSpPr>
            <a:spLocks noGrp="1" noChangeArrowheads="1"/>
          </p:cNvSpPr>
          <p:nvPr>
            <p:ph type="title"/>
          </p:nvPr>
        </p:nvSpPr>
        <p:spPr>
          <a:xfrm>
            <a:off x="0" y="152400"/>
            <a:ext cx="4800600" cy="2362200"/>
          </a:xfrm>
        </p:spPr>
        <p:txBody>
          <a:bodyPr anchor="ctr"/>
          <a:lstStyle/>
          <a:p>
            <a:pPr algn="ctr"/>
            <a:r>
              <a:rPr lang="en-US" altLang="en-US" sz="6200">
                <a:latin typeface="Limelight"/>
              </a:rPr>
              <a:t>Return to </a:t>
            </a:r>
            <a:r>
              <a:rPr lang="en-US" altLang="en-US" sz="6300">
                <a:latin typeface="Limelight"/>
              </a:rPr>
              <a:t>Normalcy</a:t>
            </a:r>
            <a:endParaRPr lang="en-US" altLang="en-US" sz="6300">
              <a:latin typeface="Corbel" panose="020B0503020204020204" pitchFamily="34" charset="0"/>
            </a:endParaRPr>
          </a:p>
        </p:txBody>
      </p:sp>
      <p:sp>
        <p:nvSpPr>
          <p:cNvPr id="6" name="Title 1">
            <a:extLst>
              <a:ext uri="{FF2B5EF4-FFF2-40B4-BE49-F238E27FC236}">
                <a16:creationId xmlns:a16="http://schemas.microsoft.com/office/drawing/2014/main" id="{36EB73E6-F54D-0699-F8EE-D4C27ABC894A}"/>
              </a:ext>
            </a:extLst>
          </p:cNvPr>
          <p:cNvSpPr txBox="1">
            <a:spLocks noChangeArrowheads="1"/>
          </p:cNvSpPr>
          <p:nvPr/>
        </p:nvSpPr>
        <p:spPr bwMode="auto">
          <a:xfrm>
            <a:off x="152400" y="2513013"/>
            <a:ext cx="4368800" cy="523875"/>
          </a:xfrm>
          <a:prstGeom prst="rect">
            <a:avLst/>
          </a:prstGeom>
          <a:noFill/>
          <a:ln>
            <a:noFill/>
          </a:ln>
          <a:effectLst/>
        </p:spPr>
        <p:txBody>
          <a:bodyPr anchor="b"/>
          <a:lstStyle>
            <a:lvl1pPr algn="l" rtl="0" eaLnBrk="0" fontAlgn="base" hangingPunct="0">
              <a:spcBef>
                <a:spcPct val="0"/>
              </a:spcBef>
              <a:spcAft>
                <a:spcPct val="0"/>
              </a:spcAft>
              <a:defRPr sz="2000" b="1">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800" kern="0"/>
              <a:t>Pres. Warren G. Harding</a:t>
            </a:r>
            <a:endParaRPr lang="en-US" altLang="en-US" sz="2800" kern="0" dirty="0"/>
          </a:p>
        </p:txBody>
      </p:sp>
      <p:pic>
        <p:nvPicPr>
          <p:cNvPr id="757767" name="Picture 6">
            <a:extLst>
              <a:ext uri="{FF2B5EF4-FFF2-40B4-BE49-F238E27FC236}">
                <a16:creationId xmlns:a16="http://schemas.microsoft.com/office/drawing/2014/main" id="{E5D8F625-6C35-733B-4611-AC2A59D9A2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52400"/>
            <a:ext cx="762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E80D129-0432-FF6D-3571-C901FB66C673}"/>
              </a:ext>
            </a:extLst>
          </p:cNvPr>
          <p:cNvSpPr>
            <a:spLocks noGrp="1" noChangeArrowheads="1"/>
          </p:cNvSpPr>
          <p:nvPr>
            <p:ph type="title"/>
          </p:nvPr>
        </p:nvSpPr>
        <p:spPr>
          <a:xfrm>
            <a:off x="152400" y="0"/>
            <a:ext cx="8229600" cy="523875"/>
          </a:xfrm>
        </p:spPr>
        <p:txBody>
          <a:bodyPr/>
          <a:lstStyle/>
          <a:p>
            <a:r>
              <a:rPr lang="en-US" altLang="en-US" sz="3600" b="1"/>
              <a:t>Pres. Warren G. Harding</a:t>
            </a:r>
          </a:p>
        </p:txBody>
      </p:sp>
      <p:sp>
        <p:nvSpPr>
          <p:cNvPr id="13315" name="Content Placeholder 2">
            <a:extLst>
              <a:ext uri="{FF2B5EF4-FFF2-40B4-BE49-F238E27FC236}">
                <a16:creationId xmlns:a16="http://schemas.microsoft.com/office/drawing/2014/main" id="{ADCFB969-6B31-8B46-D9B7-5E61BA2E6AA5}"/>
              </a:ext>
            </a:extLst>
          </p:cNvPr>
          <p:cNvSpPr>
            <a:spLocks noGrp="1" noChangeArrowheads="1"/>
          </p:cNvSpPr>
          <p:nvPr>
            <p:ph idx="1"/>
          </p:nvPr>
        </p:nvSpPr>
        <p:spPr>
          <a:xfrm>
            <a:off x="0" y="838200"/>
            <a:ext cx="5638800" cy="5562600"/>
          </a:xfrm>
        </p:spPr>
        <p:txBody>
          <a:bodyPr/>
          <a:lstStyle/>
          <a:p>
            <a:r>
              <a:rPr lang="en-US" altLang="en-US" sz="2800" dirty="0"/>
              <a:t>In 1920, Warren Harding won the presidency in a landslide.</a:t>
            </a:r>
          </a:p>
          <a:p>
            <a:r>
              <a:rPr lang="en-US" altLang="en-US" sz="2800" dirty="0"/>
              <a:t>Pres. Harding captured the national spirit with his campaign slogan of ‘</a:t>
            </a:r>
            <a:r>
              <a:rPr lang="en-US" altLang="en-US" sz="2800" b="1" dirty="0">
                <a:solidFill>
                  <a:srgbClr val="0070C0"/>
                </a:solidFill>
              </a:rPr>
              <a:t>return to normalcy</a:t>
            </a:r>
            <a:r>
              <a:rPr lang="en-US" altLang="en-US" sz="2800" dirty="0"/>
              <a:t>’.</a:t>
            </a:r>
          </a:p>
          <a:p>
            <a:r>
              <a:rPr lang="en-US" altLang="en-US" sz="2800" dirty="0"/>
              <a:t>Harding focused less on foreign policy and more on peace and prosperity at home. </a:t>
            </a:r>
            <a:r>
              <a:rPr lang="en-US" altLang="en-US" sz="2800" b="1" dirty="0">
                <a:solidFill>
                  <a:srgbClr val="FF0000"/>
                </a:solidFill>
              </a:rPr>
              <a:t>Isolationism from Europe</a:t>
            </a:r>
          </a:p>
          <a:p>
            <a:r>
              <a:rPr lang="en-US" altLang="en-US" sz="2800" dirty="0"/>
              <a:t>Under Harding the USA refused to join the </a:t>
            </a:r>
            <a:r>
              <a:rPr lang="en-US" altLang="en-US" sz="2800" b="1" dirty="0"/>
              <a:t>League of Nations</a:t>
            </a:r>
            <a:r>
              <a:rPr lang="en-US" altLang="en-US" sz="2800" dirty="0"/>
              <a:t>, it </a:t>
            </a:r>
            <a:r>
              <a:rPr lang="en-US" altLang="en-US" sz="2800" b="1" dirty="0"/>
              <a:t>lowered taxes</a:t>
            </a:r>
            <a:r>
              <a:rPr lang="en-US" altLang="en-US" sz="2800" dirty="0"/>
              <a:t>, and </a:t>
            </a:r>
            <a:r>
              <a:rPr lang="en-US" altLang="en-US" sz="2800" b="1" dirty="0"/>
              <a:t>restricted immigration</a:t>
            </a:r>
            <a:r>
              <a:rPr lang="en-US" altLang="en-US" sz="2800" dirty="0"/>
              <a:t>.</a:t>
            </a:r>
          </a:p>
        </p:txBody>
      </p:sp>
      <p:pic>
        <p:nvPicPr>
          <p:cNvPr id="13320" name="Picture 8">
            <a:extLst>
              <a:ext uri="{FF2B5EF4-FFF2-40B4-BE49-F238E27FC236}">
                <a16:creationId xmlns:a16="http://schemas.microsoft.com/office/drawing/2014/main" id="{1E022077-9370-20AF-C302-DAF3DE228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576263"/>
            <a:ext cx="179228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a:extLst>
              <a:ext uri="{FF2B5EF4-FFF2-40B4-BE49-F238E27FC236}">
                <a16:creationId xmlns:a16="http://schemas.microsoft.com/office/drawing/2014/main" id="{634A6432-E36F-9CE1-9D61-92D0928E8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0" t="4547" r="3999" b="5252"/>
          <a:stretch>
            <a:fillRect/>
          </a:stretch>
        </p:blipFill>
        <p:spPr bwMode="auto">
          <a:xfrm>
            <a:off x="5675313" y="3276600"/>
            <a:ext cx="3314700" cy="3200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8790" name="Picture 1">
            <a:extLst>
              <a:ext uri="{FF2B5EF4-FFF2-40B4-BE49-F238E27FC236}">
                <a16:creationId xmlns:a16="http://schemas.microsoft.com/office/drawing/2014/main" id="{AAEBDDBB-0ED1-C50D-95D0-3A362F09F7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863"/>
            <a:ext cx="84296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791" name="Picture 6">
            <a:extLst>
              <a:ext uri="{FF2B5EF4-FFF2-40B4-BE49-F238E27FC236}">
                <a16:creationId xmlns:a16="http://schemas.microsoft.com/office/drawing/2014/main" id="{CB64E308-EDAA-B605-01BF-085AF80A44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42863"/>
            <a:ext cx="7620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0-#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6" presetClass="entr" presetSubtype="21" fill="hold" nodeType="afterEffect">
                                  <p:stCondLst>
                                    <p:cond delay="50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barn(inVertical)">
                                      <p:cBhvr>
                                        <p:cTn id="12" dur="1000"/>
                                        <p:tgtEl>
                                          <p:spTgt spid="13315">
                                            <p:txEl>
                                              <p:pRg st="0" end="0"/>
                                            </p:txEl>
                                          </p:spTgt>
                                        </p:tgtEl>
                                      </p:cBhvr>
                                    </p:animEffect>
                                  </p:childTnLst>
                                </p:cTn>
                              </p:par>
                            </p:childTnLst>
                          </p:cTn>
                        </p:par>
                        <p:par>
                          <p:cTn id="13" fill="hold" nodeType="afterGroup">
                            <p:stCondLst>
                              <p:cond delay="2000"/>
                            </p:stCondLst>
                            <p:childTnLst>
                              <p:par>
                                <p:cTn id="14" presetID="16" presetClass="entr" presetSubtype="21" fill="hold" nodeType="afterEffect">
                                  <p:stCondLst>
                                    <p:cond delay="1500"/>
                                  </p:stCondLst>
                                  <p:childTnLst>
                                    <p:set>
                                      <p:cBhvr>
                                        <p:cTn id="15" dur="1" fill="hold">
                                          <p:stCondLst>
                                            <p:cond delay="0"/>
                                          </p:stCondLst>
                                        </p:cTn>
                                        <p:tgtEl>
                                          <p:spTgt spid="13315">
                                            <p:txEl>
                                              <p:pRg st="1" end="1"/>
                                            </p:txEl>
                                          </p:spTgt>
                                        </p:tgtEl>
                                        <p:attrNameLst>
                                          <p:attrName>style.visibility</p:attrName>
                                        </p:attrNameLst>
                                      </p:cBhvr>
                                      <p:to>
                                        <p:strVal val="visible"/>
                                      </p:to>
                                    </p:set>
                                    <p:animEffect transition="in" filter="barn(inVertical)">
                                      <p:cBhvr>
                                        <p:cTn id="16" dur="2000"/>
                                        <p:tgtEl>
                                          <p:spTgt spid="13315">
                                            <p:txEl>
                                              <p:pRg st="1" end="1"/>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3320"/>
                                        </p:tgtEl>
                                        <p:attrNameLst>
                                          <p:attrName>style.visibility</p:attrName>
                                        </p:attrNameLst>
                                      </p:cBhvr>
                                      <p:to>
                                        <p:strVal val="visible"/>
                                      </p:to>
                                    </p:set>
                                    <p:animEffect transition="in" filter="circle(in)">
                                      <p:cBhvr>
                                        <p:cTn id="19" dur="2000"/>
                                        <p:tgtEl>
                                          <p:spTgt spid="13320"/>
                                        </p:tgtEl>
                                      </p:cBhvr>
                                    </p:animEffect>
                                  </p:childTnLst>
                                </p:cTn>
                              </p:par>
                            </p:childTnLst>
                          </p:cTn>
                        </p:par>
                        <p:par>
                          <p:cTn id="20" fill="hold" nodeType="afterGroup">
                            <p:stCondLst>
                              <p:cond delay="5500"/>
                            </p:stCondLst>
                            <p:childTnLst>
                              <p:par>
                                <p:cTn id="21" presetID="16" presetClass="entr" presetSubtype="21" fill="hold" nodeType="afterEffect">
                                  <p:stCondLst>
                                    <p:cond delay="1500"/>
                                  </p:stCondLst>
                                  <p:childTnLst>
                                    <p:set>
                                      <p:cBhvr>
                                        <p:cTn id="22" dur="1" fill="hold">
                                          <p:stCondLst>
                                            <p:cond delay="0"/>
                                          </p:stCondLst>
                                        </p:cTn>
                                        <p:tgtEl>
                                          <p:spTgt spid="13315">
                                            <p:txEl>
                                              <p:pRg st="2" end="2"/>
                                            </p:txEl>
                                          </p:spTgt>
                                        </p:tgtEl>
                                        <p:attrNameLst>
                                          <p:attrName>style.visibility</p:attrName>
                                        </p:attrNameLst>
                                      </p:cBhvr>
                                      <p:to>
                                        <p:strVal val="visible"/>
                                      </p:to>
                                    </p:set>
                                    <p:animEffect transition="in" filter="barn(inVertical)">
                                      <p:cBhvr>
                                        <p:cTn id="23" dur="1000"/>
                                        <p:tgtEl>
                                          <p:spTgt spid="13315">
                                            <p:txEl>
                                              <p:pRg st="2" end="2"/>
                                            </p:txEl>
                                          </p:spTgt>
                                        </p:tgtEl>
                                      </p:cBhvr>
                                    </p:animEffect>
                                  </p:childTnLst>
                                </p:cTn>
                              </p:par>
                            </p:childTnLst>
                          </p:cTn>
                        </p:par>
                        <p:par>
                          <p:cTn id="24" fill="hold" nodeType="afterGroup">
                            <p:stCondLst>
                              <p:cond delay="8000"/>
                            </p:stCondLst>
                            <p:childTnLst>
                              <p:par>
                                <p:cTn id="25" presetID="16" presetClass="entr" presetSubtype="21" fill="hold" nodeType="afterEffect">
                                  <p:stCondLst>
                                    <p:cond delay="2000"/>
                                  </p:stCondLst>
                                  <p:childTnLst>
                                    <p:set>
                                      <p:cBhvr>
                                        <p:cTn id="26" dur="1" fill="hold">
                                          <p:stCondLst>
                                            <p:cond delay="0"/>
                                          </p:stCondLst>
                                        </p:cTn>
                                        <p:tgtEl>
                                          <p:spTgt spid="13315">
                                            <p:txEl>
                                              <p:pRg st="3" end="3"/>
                                            </p:txEl>
                                          </p:spTgt>
                                        </p:tgtEl>
                                        <p:attrNameLst>
                                          <p:attrName>style.visibility</p:attrName>
                                        </p:attrNameLst>
                                      </p:cBhvr>
                                      <p:to>
                                        <p:strVal val="visible"/>
                                      </p:to>
                                    </p:set>
                                    <p:animEffect transition="in" filter="barn(inVertical)">
                                      <p:cBhvr>
                                        <p:cTn id="27" dur="2000"/>
                                        <p:tgtEl>
                                          <p:spTgt spid="13315">
                                            <p:txEl>
                                              <p:pRg st="3" end="3"/>
                                            </p:txEl>
                                          </p:spTgt>
                                        </p:tgtEl>
                                      </p:cBhvr>
                                    </p:animEffect>
                                  </p:childTnLst>
                                </p:cTn>
                              </p:par>
                              <p:par>
                                <p:cTn id="28" presetID="6" presetClass="entr" presetSubtype="16" fill="hold" nodeType="withEffect">
                                  <p:stCondLst>
                                    <p:cond delay="2000"/>
                                  </p:stCondLst>
                                  <p:childTnLst>
                                    <p:set>
                                      <p:cBhvr>
                                        <p:cTn id="29" dur="1" fill="hold">
                                          <p:stCondLst>
                                            <p:cond delay="0"/>
                                          </p:stCondLst>
                                        </p:cTn>
                                        <p:tgtEl>
                                          <p:spTgt spid="13321"/>
                                        </p:tgtEl>
                                        <p:attrNameLst>
                                          <p:attrName>style.visibility</p:attrName>
                                        </p:attrNameLst>
                                      </p:cBhvr>
                                      <p:to>
                                        <p:strVal val="visible"/>
                                      </p:to>
                                    </p:set>
                                    <p:animEffect transition="in" filter="circle(in)">
                                      <p:cBhvr>
                                        <p:cTn id="30" dur="2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810" name="Picture 2" descr="Image result for looking our way for a blood donor cartoon">
            <a:extLst>
              <a:ext uri="{FF2B5EF4-FFF2-40B4-BE49-F238E27FC236}">
                <a16:creationId xmlns:a16="http://schemas.microsoft.com/office/drawing/2014/main" id="{8EF2FF92-767F-1C02-F886-7AB15D8BE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525" y="31750"/>
            <a:ext cx="5705475"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9811" name="Rectangle 3">
            <a:extLst>
              <a:ext uri="{FF2B5EF4-FFF2-40B4-BE49-F238E27FC236}">
                <a16:creationId xmlns:a16="http://schemas.microsoft.com/office/drawing/2014/main" id="{80BDE498-19CF-7607-2A3F-C2BB52E61374}"/>
              </a:ext>
            </a:extLst>
          </p:cNvPr>
          <p:cNvSpPr>
            <a:spLocks noChangeArrowheads="1"/>
          </p:cNvSpPr>
          <p:nvPr/>
        </p:nvSpPr>
        <p:spPr bwMode="auto">
          <a:xfrm>
            <a:off x="88900" y="0"/>
            <a:ext cx="33401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Proxima Nova"/>
              </a:rPr>
              <a:t>The negative effect that World War 1 had on our country in the economic, political, and social spheres caused people to abandon policies and ideals that led them into the war. Ideals like progressivism or an internationalist foreign policy were thus rejected in fear that they would lead our country down a similar path. </a:t>
            </a:r>
            <a:r>
              <a:rPr lang="en-US" altLang="en-US" sz="1800">
                <a:latin typeface="Proxima Nova"/>
                <a:hlinkClick r:id="rId3"/>
              </a:rPr>
              <a:t>"The nation appeared to be on the threshold of a wild era of rampant materialism that would demolish any lingering ideals of progressivism or internationalism."</a:t>
            </a:r>
            <a:r>
              <a:rPr lang="en-US" altLang="en-US" sz="1800">
                <a:latin typeface="Proxima Nova"/>
              </a:rPr>
              <a:t> Therefore the abandonment of progressivism and internationalism helps to categorize the interwar period's foreign policy as isolationist.</a:t>
            </a:r>
            <a:endParaRPr lang="en-US" altLang="en-US" sz="1800"/>
          </a:p>
        </p:txBody>
      </p:sp>
      <p:sp>
        <p:nvSpPr>
          <p:cNvPr id="5" name="Rectangle 4">
            <a:extLst>
              <a:ext uri="{FF2B5EF4-FFF2-40B4-BE49-F238E27FC236}">
                <a16:creationId xmlns:a16="http://schemas.microsoft.com/office/drawing/2014/main" id="{9C63A0F6-1777-837D-E5FC-E38C54DC6107}"/>
              </a:ext>
            </a:extLst>
          </p:cNvPr>
          <p:cNvSpPr>
            <a:spLocks noChangeArrowheads="1"/>
          </p:cNvSpPr>
          <p:nvPr/>
        </p:nvSpPr>
        <p:spPr bwMode="auto">
          <a:xfrm rot="-1462118">
            <a:off x="3430588" y="3386138"/>
            <a:ext cx="5484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solidFill>
                  <a:srgbClr val="FF0000"/>
                </a:solidFill>
              </a:rPr>
              <a:t>Isolation from Europe</a:t>
            </a:r>
            <a:endParaRPr lang="en-US" altLang="en-US" sz="4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27BDD46-7D16-6C04-9F37-41CB278A1094}"/>
              </a:ext>
            </a:extLst>
          </p:cNvPr>
          <p:cNvSpPr>
            <a:spLocks noGrp="1"/>
          </p:cNvSpPr>
          <p:nvPr>
            <p:ph idx="1"/>
          </p:nvPr>
        </p:nvSpPr>
        <p:spPr>
          <a:xfrm>
            <a:off x="493713" y="1417638"/>
            <a:ext cx="8574087" cy="4525962"/>
          </a:xfrm>
        </p:spPr>
        <p:txBody>
          <a:bodyPr/>
          <a:lstStyle/>
          <a:p>
            <a:pPr>
              <a:defRPr/>
            </a:pPr>
            <a:r>
              <a:rPr lang="en-US" dirty="0"/>
              <a:t>President Warren Harding’s call for a “return to normalcy” meant the United States should</a:t>
            </a:r>
          </a:p>
          <a:p>
            <a:pPr marL="0" indent="0">
              <a:buFontTx/>
              <a:buNone/>
              <a:defRPr/>
            </a:pPr>
            <a:r>
              <a:rPr lang="en-US" dirty="0"/>
              <a:t>(1) limit the number of exports</a:t>
            </a:r>
          </a:p>
          <a:p>
            <a:pPr marL="0" indent="0">
              <a:buFontTx/>
              <a:buNone/>
              <a:defRPr/>
            </a:pPr>
            <a:r>
              <a:rPr lang="en-US" dirty="0"/>
              <a:t>(2) reduce its role in world affairs</a:t>
            </a:r>
          </a:p>
          <a:p>
            <a:pPr marL="0" indent="0">
              <a:buFontTx/>
              <a:buNone/>
              <a:defRPr/>
            </a:pPr>
            <a:r>
              <a:rPr lang="en-US" dirty="0"/>
              <a:t>(3) expand efforts to end racial discrimination</a:t>
            </a:r>
          </a:p>
          <a:p>
            <a:pPr marL="0" indent="0">
              <a:buFontTx/>
              <a:buNone/>
              <a:defRPr/>
            </a:pPr>
            <a:r>
              <a:rPr lang="en-US" dirty="0"/>
              <a:t>(4) support woman’s suffrage</a:t>
            </a:r>
          </a:p>
        </p:txBody>
      </p:sp>
      <p:sp>
        <p:nvSpPr>
          <p:cNvPr id="760835" name="Title 1">
            <a:extLst>
              <a:ext uri="{FF2B5EF4-FFF2-40B4-BE49-F238E27FC236}">
                <a16:creationId xmlns:a16="http://schemas.microsoft.com/office/drawing/2014/main" id="{1C1B3004-B3CA-1FCD-08C5-3D033FFC9BDC}"/>
              </a:ext>
            </a:extLst>
          </p:cNvPr>
          <p:cNvSpPr>
            <a:spLocks noGrp="1" noChangeArrowheads="1"/>
          </p:cNvSpPr>
          <p:nvPr>
            <p:ph type="title"/>
          </p:nvPr>
        </p:nvSpPr>
        <p:spPr/>
        <p:txBody>
          <a:bodyPr/>
          <a:lstStyle/>
          <a:p>
            <a:r>
              <a:rPr lang="en-US" altLang="en-US"/>
              <a:t>EOC Moment</a:t>
            </a:r>
          </a:p>
        </p:txBody>
      </p:sp>
      <p:sp>
        <p:nvSpPr>
          <p:cNvPr id="2" name="Oval 1">
            <a:extLst>
              <a:ext uri="{FF2B5EF4-FFF2-40B4-BE49-F238E27FC236}">
                <a16:creationId xmlns:a16="http://schemas.microsoft.com/office/drawing/2014/main" id="{16E8CEF1-F135-1C18-B8AA-F8BCA6887822}"/>
              </a:ext>
            </a:extLst>
          </p:cNvPr>
          <p:cNvSpPr/>
          <p:nvPr/>
        </p:nvSpPr>
        <p:spPr>
          <a:xfrm>
            <a:off x="493713" y="3124200"/>
            <a:ext cx="649287" cy="6096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99F6A5B-E261-428D-9FDD-EC78787682AA}"/>
              </a:ext>
            </a:extLst>
          </p:cNvPr>
          <p:cNvSpPr>
            <a:spLocks noGrp="1" noChangeArrowheads="1"/>
          </p:cNvSpPr>
          <p:nvPr>
            <p:ph type="title"/>
          </p:nvPr>
        </p:nvSpPr>
        <p:spPr>
          <a:xfrm>
            <a:off x="0" y="0"/>
            <a:ext cx="5257800" cy="457200"/>
          </a:xfrm>
        </p:spPr>
        <p:txBody>
          <a:bodyPr/>
          <a:lstStyle/>
          <a:p>
            <a:r>
              <a:rPr lang="en-US" altLang="en-US" sz="2800" b="1"/>
              <a:t>Pres. Warren G. Harding</a:t>
            </a:r>
          </a:p>
        </p:txBody>
      </p:sp>
      <p:sp>
        <p:nvSpPr>
          <p:cNvPr id="13315" name="Content Placeholder 2">
            <a:extLst>
              <a:ext uri="{FF2B5EF4-FFF2-40B4-BE49-F238E27FC236}">
                <a16:creationId xmlns:a16="http://schemas.microsoft.com/office/drawing/2014/main" id="{C9FFEE1A-D7B1-0C31-6148-5E937D49C307}"/>
              </a:ext>
            </a:extLst>
          </p:cNvPr>
          <p:cNvSpPr>
            <a:spLocks noGrp="1" noChangeArrowheads="1"/>
          </p:cNvSpPr>
          <p:nvPr>
            <p:ph idx="1"/>
          </p:nvPr>
        </p:nvSpPr>
        <p:spPr>
          <a:xfrm>
            <a:off x="104775" y="533400"/>
            <a:ext cx="5381625" cy="6172200"/>
          </a:xfrm>
        </p:spPr>
        <p:txBody>
          <a:bodyPr/>
          <a:lstStyle/>
          <a:p>
            <a:pPr marL="0" indent="0">
              <a:buFontTx/>
              <a:buNone/>
            </a:pPr>
            <a:r>
              <a:rPr lang="en-US" altLang="en-US" sz="1800" b="1">
                <a:solidFill>
                  <a:srgbClr val="FF0000"/>
                </a:solidFill>
              </a:rPr>
              <a:t>Policies Favoring Business – Laissez Faire</a:t>
            </a:r>
          </a:p>
          <a:p>
            <a:pPr marL="0" indent="0">
              <a:buFontTx/>
              <a:buNone/>
            </a:pPr>
            <a:r>
              <a:rPr lang="en-US" altLang="en-US" sz="2100" b="1" u="sng"/>
              <a:t>-A Higher Tariff- </a:t>
            </a:r>
            <a:r>
              <a:rPr lang="en-US" altLang="en-US" sz="2100"/>
              <a:t>a tariff (customs duties) is a tax on imports</a:t>
            </a:r>
            <a:r>
              <a:rPr lang="en-US" altLang="en-US" sz="2100" b="1"/>
              <a:t> making imports artificially more expensive.</a:t>
            </a:r>
          </a:p>
          <a:p>
            <a:pPr marL="0" indent="0">
              <a:buFontTx/>
              <a:buNone/>
            </a:pPr>
            <a:r>
              <a:rPr lang="en-US" altLang="en-US" sz="2100" b="1"/>
              <a:t>A Tariff </a:t>
            </a:r>
            <a:r>
              <a:rPr lang="en-US" altLang="en-US" sz="2100"/>
              <a:t>would keep out foreign products &amp; protect US producers, farmers &amp; their workers from cheap foreign competition.</a:t>
            </a:r>
          </a:p>
          <a:p>
            <a:pPr marL="0" indent="0">
              <a:buFontTx/>
              <a:buNone/>
            </a:pPr>
            <a:r>
              <a:rPr lang="en-US" altLang="en-US" sz="2100" b="1" u="sng"/>
              <a:t>-Fordney-McCumber Act</a:t>
            </a:r>
            <a:r>
              <a:rPr lang="en-US" altLang="en-US" sz="2100" u="sng"/>
              <a:t>- </a:t>
            </a:r>
            <a:r>
              <a:rPr lang="en-US" altLang="en-US" sz="2100"/>
              <a:t>raised tariffs on import to an average of </a:t>
            </a:r>
            <a:r>
              <a:rPr lang="en-US" altLang="en-US" sz="2100" b="1"/>
              <a:t>38.5%</a:t>
            </a:r>
            <a:r>
              <a:rPr lang="en-US" altLang="en-US" sz="2100"/>
              <a:t> of their value. Imports became </a:t>
            </a:r>
            <a:r>
              <a:rPr lang="en-US" altLang="en-US" sz="2100" b="1">
                <a:solidFill>
                  <a:srgbClr val="FF0000"/>
                </a:solidFill>
              </a:rPr>
              <a:t>VERY EXPENSIVE</a:t>
            </a:r>
            <a:r>
              <a:rPr lang="en-US" altLang="en-US" sz="2100">
                <a:solidFill>
                  <a:srgbClr val="FF0000"/>
                </a:solidFill>
              </a:rPr>
              <a:t>.</a:t>
            </a:r>
          </a:p>
          <a:p>
            <a:pPr marL="0" indent="0">
              <a:buFontTx/>
              <a:buNone/>
            </a:pPr>
            <a:r>
              <a:rPr lang="en-US" altLang="en-US" sz="2100"/>
              <a:t>Other countries retaliated by raising tariffs on goods from USA, with a devastating impact on world trade.</a:t>
            </a:r>
          </a:p>
          <a:p>
            <a:pPr marL="0" indent="0">
              <a:buFontTx/>
              <a:buNone/>
            </a:pPr>
            <a:r>
              <a:rPr lang="en-US" altLang="en-US" sz="2100"/>
              <a:t>Led to a </a:t>
            </a:r>
            <a:r>
              <a:rPr lang="en-US" altLang="en-US" sz="2100" b="1"/>
              <a:t>trade war</a:t>
            </a:r>
            <a:r>
              <a:rPr lang="en-US" altLang="en-US" sz="2100"/>
              <a:t>.</a:t>
            </a:r>
          </a:p>
          <a:p>
            <a:pPr marL="0" indent="0">
              <a:buFontTx/>
              <a:buNone/>
            </a:pPr>
            <a:r>
              <a:rPr lang="en-US" altLang="en-US" sz="2100"/>
              <a:t>Trade is a major component of </a:t>
            </a:r>
            <a:r>
              <a:rPr lang="en-US" altLang="en-US" sz="2100" b="1"/>
              <a:t>GDP.</a:t>
            </a:r>
          </a:p>
        </p:txBody>
      </p:sp>
      <p:pic>
        <p:nvPicPr>
          <p:cNvPr id="13320" name="Picture 8">
            <a:extLst>
              <a:ext uri="{FF2B5EF4-FFF2-40B4-BE49-F238E27FC236}">
                <a16:creationId xmlns:a16="http://schemas.microsoft.com/office/drawing/2014/main" id="{54247EE3-BF10-1900-6BC3-5120F66E0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813" y="0"/>
            <a:ext cx="1592262"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6" name="Picture 2">
            <a:extLst>
              <a:ext uri="{FF2B5EF4-FFF2-40B4-BE49-F238E27FC236}">
                <a16:creationId xmlns:a16="http://schemas.microsoft.com/office/drawing/2014/main" id="{926CE7AB-D845-95DB-9D1B-7C7C853D7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2327275"/>
            <a:ext cx="2879725"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8" name="Picture 4">
            <a:extLst>
              <a:ext uri="{FF2B5EF4-FFF2-40B4-BE49-F238E27FC236}">
                <a16:creationId xmlns:a16="http://schemas.microsoft.com/office/drawing/2014/main" id="{4AB8DCE2-15C3-8C54-CF15-F3AE1EC43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563" y="5181600"/>
            <a:ext cx="32321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9" name="Picture 5">
            <a:extLst>
              <a:ext uri="{FF2B5EF4-FFF2-40B4-BE49-F238E27FC236}">
                <a16:creationId xmlns:a16="http://schemas.microsoft.com/office/drawing/2014/main" id="{06EA3F63-CF4C-9A79-0432-8380D58D75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488" y="658813"/>
            <a:ext cx="1535112"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06256C1B-6619-9212-54C0-F2E9487C5C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905250"/>
            <a:ext cx="1738313" cy="178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320"/>
                                        </p:tgtEl>
                                        <p:attrNameLst>
                                          <p:attrName>style.visibility</p:attrName>
                                        </p:attrNameLst>
                                      </p:cBhvr>
                                      <p:to>
                                        <p:strVal val="visible"/>
                                      </p:to>
                                    </p:set>
                                    <p:animEffect transition="in" filter="fade">
                                      <p:cBhvr>
                                        <p:cTn id="14" dur="1000"/>
                                        <p:tgtEl>
                                          <p:spTgt spid="13320"/>
                                        </p:tgtEl>
                                      </p:cBhvr>
                                    </p:animEffect>
                                    <p:anim calcmode="lin" valueType="num">
                                      <p:cBhvr>
                                        <p:cTn id="15" dur="1000" fill="hold"/>
                                        <p:tgtEl>
                                          <p:spTgt spid="13320"/>
                                        </p:tgtEl>
                                        <p:attrNameLst>
                                          <p:attrName>ppt_x</p:attrName>
                                        </p:attrNameLst>
                                      </p:cBhvr>
                                      <p:tavLst>
                                        <p:tav tm="0">
                                          <p:val>
                                            <p:strVal val="#ppt_x"/>
                                          </p:val>
                                        </p:tav>
                                        <p:tav tm="100000">
                                          <p:val>
                                            <p:strVal val="#ppt_x"/>
                                          </p:val>
                                        </p:tav>
                                      </p:tavLst>
                                    </p:anim>
                                    <p:anim calcmode="lin" valueType="num">
                                      <p:cBhvr>
                                        <p:cTn id="16" dur="1000" fill="hold"/>
                                        <p:tgtEl>
                                          <p:spTgt spid="1332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315">
                                            <p:txEl>
                                              <p:pRg st="0" end="0"/>
                                            </p:txEl>
                                          </p:spTgt>
                                        </p:tgtEl>
                                        <p:attrNameLst>
                                          <p:attrName>style.visibility</p:attrName>
                                        </p:attrNameLst>
                                      </p:cBhvr>
                                      <p:to>
                                        <p:strVal val="visible"/>
                                      </p:to>
                                    </p:set>
                                    <p:animEffect transition="in" filter="fade">
                                      <p:cBhvr>
                                        <p:cTn id="21" dur="1000"/>
                                        <p:tgtEl>
                                          <p:spTgt spid="13315">
                                            <p:txEl>
                                              <p:pRg st="0" end="0"/>
                                            </p:txEl>
                                          </p:spTgt>
                                        </p:tgtEl>
                                      </p:cBhvr>
                                    </p:animEffect>
                                    <p:anim calcmode="lin" valueType="num">
                                      <p:cBhvr>
                                        <p:cTn id="22"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315">
                                            <p:txEl>
                                              <p:pRg st="1" end="1"/>
                                            </p:txEl>
                                          </p:spTgt>
                                        </p:tgtEl>
                                        <p:attrNameLst>
                                          <p:attrName>style.visibility</p:attrName>
                                        </p:attrNameLst>
                                      </p:cBhvr>
                                      <p:to>
                                        <p:strVal val="visible"/>
                                      </p:to>
                                    </p:set>
                                    <p:animEffect transition="in" filter="fade">
                                      <p:cBhvr>
                                        <p:cTn id="28" dur="1000"/>
                                        <p:tgtEl>
                                          <p:spTgt spid="13315">
                                            <p:txEl>
                                              <p:pRg st="1" end="1"/>
                                            </p:txEl>
                                          </p:spTgt>
                                        </p:tgtEl>
                                      </p:cBhvr>
                                    </p:animEffect>
                                    <p:anim calcmode="lin" valueType="num">
                                      <p:cBhvr>
                                        <p:cTn id="29"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3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315">
                                            <p:txEl>
                                              <p:pRg st="2" end="2"/>
                                            </p:txEl>
                                          </p:spTgt>
                                        </p:tgtEl>
                                        <p:attrNameLst>
                                          <p:attrName>style.visibility</p:attrName>
                                        </p:attrNameLst>
                                      </p:cBhvr>
                                      <p:to>
                                        <p:strVal val="visible"/>
                                      </p:to>
                                    </p:set>
                                    <p:animEffect transition="in" filter="fade">
                                      <p:cBhvr>
                                        <p:cTn id="35" dur="1000"/>
                                        <p:tgtEl>
                                          <p:spTgt spid="13315">
                                            <p:txEl>
                                              <p:pRg st="2" end="2"/>
                                            </p:txEl>
                                          </p:spTgt>
                                        </p:tgtEl>
                                      </p:cBhvr>
                                    </p:animEffect>
                                    <p:anim calcmode="lin" valueType="num">
                                      <p:cBhvr>
                                        <p:cTn id="36"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33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315">
                                            <p:txEl>
                                              <p:pRg st="3" end="3"/>
                                            </p:txEl>
                                          </p:spTgt>
                                        </p:tgtEl>
                                        <p:attrNameLst>
                                          <p:attrName>style.visibility</p:attrName>
                                        </p:attrNameLst>
                                      </p:cBhvr>
                                      <p:to>
                                        <p:strVal val="visible"/>
                                      </p:to>
                                    </p:set>
                                    <p:animEffect transition="in" filter="fade">
                                      <p:cBhvr>
                                        <p:cTn id="42" dur="1000"/>
                                        <p:tgtEl>
                                          <p:spTgt spid="13315">
                                            <p:txEl>
                                              <p:pRg st="3" end="3"/>
                                            </p:txEl>
                                          </p:spTgt>
                                        </p:tgtEl>
                                      </p:cBhvr>
                                    </p:animEffect>
                                    <p:anim calcmode="lin" valueType="num">
                                      <p:cBhvr>
                                        <p:cTn id="43" dur="10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33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315">
                                            <p:txEl>
                                              <p:pRg st="4" end="4"/>
                                            </p:txEl>
                                          </p:spTgt>
                                        </p:tgtEl>
                                        <p:attrNameLst>
                                          <p:attrName>style.visibility</p:attrName>
                                        </p:attrNameLst>
                                      </p:cBhvr>
                                      <p:to>
                                        <p:strVal val="visible"/>
                                      </p:to>
                                    </p:set>
                                    <p:animEffect transition="in" filter="fade">
                                      <p:cBhvr>
                                        <p:cTn id="49" dur="1000"/>
                                        <p:tgtEl>
                                          <p:spTgt spid="13315">
                                            <p:txEl>
                                              <p:pRg st="4" end="4"/>
                                            </p:txEl>
                                          </p:spTgt>
                                        </p:tgtEl>
                                      </p:cBhvr>
                                    </p:animEffect>
                                    <p:anim calcmode="lin" valueType="num">
                                      <p:cBhvr>
                                        <p:cTn id="50" dur="10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133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315">
                                            <p:txEl>
                                              <p:pRg st="5" end="5"/>
                                            </p:txEl>
                                          </p:spTgt>
                                        </p:tgtEl>
                                        <p:attrNameLst>
                                          <p:attrName>style.visibility</p:attrName>
                                        </p:attrNameLst>
                                      </p:cBhvr>
                                      <p:to>
                                        <p:strVal val="visible"/>
                                      </p:to>
                                    </p:set>
                                    <p:animEffect transition="in" filter="fade">
                                      <p:cBhvr>
                                        <p:cTn id="56" dur="1000"/>
                                        <p:tgtEl>
                                          <p:spTgt spid="13315">
                                            <p:txEl>
                                              <p:pRg st="5" end="5"/>
                                            </p:txEl>
                                          </p:spTgt>
                                        </p:tgtEl>
                                      </p:cBhvr>
                                    </p:animEffect>
                                    <p:anim calcmode="lin" valueType="num">
                                      <p:cBhvr>
                                        <p:cTn id="57" dur="10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133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315">
                                            <p:txEl>
                                              <p:pRg st="6" end="6"/>
                                            </p:txEl>
                                          </p:spTgt>
                                        </p:tgtEl>
                                        <p:attrNameLst>
                                          <p:attrName>style.visibility</p:attrName>
                                        </p:attrNameLst>
                                      </p:cBhvr>
                                      <p:to>
                                        <p:strVal val="visible"/>
                                      </p:to>
                                    </p:set>
                                    <p:animEffect transition="in" filter="fade">
                                      <p:cBhvr>
                                        <p:cTn id="63" dur="1000"/>
                                        <p:tgtEl>
                                          <p:spTgt spid="13315">
                                            <p:txEl>
                                              <p:pRg st="6" end="6"/>
                                            </p:txEl>
                                          </p:spTgt>
                                        </p:tgtEl>
                                      </p:cBhvr>
                                    </p:animEffect>
                                    <p:anim calcmode="lin" valueType="num">
                                      <p:cBhvr>
                                        <p:cTn id="64" dur="10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133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82946"/>
                                        </p:tgtEl>
                                        <p:attrNameLst>
                                          <p:attrName>style.visibility</p:attrName>
                                        </p:attrNameLst>
                                      </p:cBhvr>
                                      <p:to>
                                        <p:strVal val="visible"/>
                                      </p:to>
                                    </p:set>
                                    <p:animEffect transition="in" filter="fade">
                                      <p:cBhvr>
                                        <p:cTn id="70" dur="1000"/>
                                        <p:tgtEl>
                                          <p:spTgt spid="82946"/>
                                        </p:tgtEl>
                                      </p:cBhvr>
                                    </p:animEffect>
                                    <p:anim calcmode="lin" valueType="num">
                                      <p:cBhvr>
                                        <p:cTn id="71" dur="1000" fill="hold"/>
                                        <p:tgtEl>
                                          <p:spTgt spid="82946"/>
                                        </p:tgtEl>
                                        <p:attrNameLst>
                                          <p:attrName>ppt_x</p:attrName>
                                        </p:attrNameLst>
                                      </p:cBhvr>
                                      <p:tavLst>
                                        <p:tav tm="0">
                                          <p:val>
                                            <p:strVal val="#ppt_x"/>
                                          </p:val>
                                        </p:tav>
                                        <p:tav tm="100000">
                                          <p:val>
                                            <p:strVal val="#ppt_x"/>
                                          </p:val>
                                        </p:tav>
                                      </p:tavLst>
                                    </p:anim>
                                    <p:anim calcmode="lin" valueType="num">
                                      <p:cBhvr>
                                        <p:cTn id="72" dur="1000" fill="hold"/>
                                        <p:tgtEl>
                                          <p:spTgt spid="82946"/>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nodeType="clickEffect">
                                  <p:stCondLst>
                                    <p:cond delay="0"/>
                                  </p:stCondLst>
                                  <p:childTnLst>
                                    <p:set>
                                      <p:cBhvr>
                                        <p:cTn id="76" dur="1" fill="hold">
                                          <p:stCondLst>
                                            <p:cond delay="0"/>
                                          </p:stCondLst>
                                        </p:cTn>
                                        <p:tgtEl>
                                          <p:spTgt spid="82949"/>
                                        </p:tgtEl>
                                        <p:attrNameLst>
                                          <p:attrName>style.visibility</p:attrName>
                                        </p:attrNameLst>
                                      </p:cBhvr>
                                      <p:to>
                                        <p:strVal val="visible"/>
                                      </p:to>
                                    </p:set>
                                    <p:animEffect transition="in" filter="fade">
                                      <p:cBhvr>
                                        <p:cTn id="77" dur="1000"/>
                                        <p:tgtEl>
                                          <p:spTgt spid="82949"/>
                                        </p:tgtEl>
                                      </p:cBhvr>
                                    </p:animEffect>
                                    <p:anim calcmode="lin" valueType="num">
                                      <p:cBhvr>
                                        <p:cTn id="78" dur="1000" fill="hold"/>
                                        <p:tgtEl>
                                          <p:spTgt spid="82949"/>
                                        </p:tgtEl>
                                        <p:attrNameLst>
                                          <p:attrName>ppt_x</p:attrName>
                                        </p:attrNameLst>
                                      </p:cBhvr>
                                      <p:tavLst>
                                        <p:tav tm="0">
                                          <p:val>
                                            <p:strVal val="#ppt_x"/>
                                          </p:val>
                                        </p:tav>
                                        <p:tav tm="100000">
                                          <p:val>
                                            <p:strVal val="#ppt_x"/>
                                          </p:val>
                                        </p:tav>
                                      </p:tavLst>
                                    </p:anim>
                                    <p:anim calcmode="lin" valueType="num">
                                      <p:cBhvr>
                                        <p:cTn id="79" dur="1000" fill="hold"/>
                                        <p:tgtEl>
                                          <p:spTgt spid="82949"/>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1000"/>
                                        <p:tgtEl>
                                          <p:spTgt spid="8"/>
                                        </p:tgtEl>
                                      </p:cBhvr>
                                    </p:animEffect>
                                    <p:anim calcmode="lin" valueType="num">
                                      <p:cBhvr>
                                        <p:cTn id="85" dur="1000" fill="hold"/>
                                        <p:tgtEl>
                                          <p:spTgt spid="8"/>
                                        </p:tgtEl>
                                        <p:attrNameLst>
                                          <p:attrName>ppt_x</p:attrName>
                                        </p:attrNameLst>
                                      </p:cBhvr>
                                      <p:tavLst>
                                        <p:tav tm="0">
                                          <p:val>
                                            <p:strVal val="#ppt_x"/>
                                          </p:val>
                                        </p:tav>
                                        <p:tav tm="100000">
                                          <p:val>
                                            <p:strVal val="#ppt_x"/>
                                          </p:val>
                                        </p:tav>
                                      </p:tavLst>
                                    </p:anim>
                                    <p:anim calcmode="lin" valueType="num">
                                      <p:cBhvr>
                                        <p:cTn id="8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31" presetClass="entr" presetSubtype="0" fill="hold" nodeType="clickEffect">
                                  <p:stCondLst>
                                    <p:cond delay="0"/>
                                  </p:stCondLst>
                                  <p:childTnLst>
                                    <p:set>
                                      <p:cBhvr>
                                        <p:cTn id="90" dur="1" fill="hold">
                                          <p:stCondLst>
                                            <p:cond delay="0"/>
                                          </p:stCondLst>
                                        </p:cTn>
                                        <p:tgtEl>
                                          <p:spTgt spid="82948"/>
                                        </p:tgtEl>
                                        <p:attrNameLst>
                                          <p:attrName>style.visibility</p:attrName>
                                        </p:attrNameLst>
                                      </p:cBhvr>
                                      <p:to>
                                        <p:strVal val="visible"/>
                                      </p:to>
                                    </p:set>
                                    <p:anim calcmode="lin" valueType="num">
                                      <p:cBhvr>
                                        <p:cTn id="91" dur="1000" fill="hold"/>
                                        <p:tgtEl>
                                          <p:spTgt spid="82948"/>
                                        </p:tgtEl>
                                        <p:attrNameLst>
                                          <p:attrName>ppt_w</p:attrName>
                                        </p:attrNameLst>
                                      </p:cBhvr>
                                      <p:tavLst>
                                        <p:tav tm="0">
                                          <p:val>
                                            <p:fltVal val="0"/>
                                          </p:val>
                                        </p:tav>
                                        <p:tav tm="100000">
                                          <p:val>
                                            <p:strVal val="#ppt_w"/>
                                          </p:val>
                                        </p:tav>
                                      </p:tavLst>
                                    </p:anim>
                                    <p:anim calcmode="lin" valueType="num">
                                      <p:cBhvr>
                                        <p:cTn id="92" dur="1000" fill="hold"/>
                                        <p:tgtEl>
                                          <p:spTgt spid="82948"/>
                                        </p:tgtEl>
                                        <p:attrNameLst>
                                          <p:attrName>ppt_h</p:attrName>
                                        </p:attrNameLst>
                                      </p:cBhvr>
                                      <p:tavLst>
                                        <p:tav tm="0">
                                          <p:val>
                                            <p:fltVal val="0"/>
                                          </p:val>
                                        </p:tav>
                                        <p:tav tm="100000">
                                          <p:val>
                                            <p:strVal val="#ppt_h"/>
                                          </p:val>
                                        </p:tav>
                                      </p:tavLst>
                                    </p:anim>
                                    <p:anim calcmode="lin" valueType="num">
                                      <p:cBhvr>
                                        <p:cTn id="93" dur="1000" fill="hold"/>
                                        <p:tgtEl>
                                          <p:spTgt spid="82948"/>
                                        </p:tgtEl>
                                        <p:attrNameLst>
                                          <p:attrName>style.rotation</p:attrName>
                                        </p:attrNameLst>
                                      </p:cBhvr>
                                      <p:tavLst>
                                        <p:tav tm="0">
                                          <p:val>
                                            <p:fltVal val="90"/>
                                          </p:val>
                                        </p:tav>
                                        <p:tav tm="100000">
                                          <p:val>
                                            <p:fltVal val="0"/>
                                          </p:val>
                                        </p:tav>
                                      </p:tavLst>
                                    </p:anim>
                                    <p:animEffect transition="in" filter="fade">
                                      <p:cBhvr>
                                        <p:cTn id="94" dur="10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descr="Image result for tariff">
            <a:extLst>
              <a:ext uri="{FF2B5EF4-FFF2-40B4-BE49-F238E27FC236}">
                <a16:creationId xmlns:a16="http://schemas.microsoft.com/office/drawing/2014/main" id="{2AD0B7AD-6742-B316-E96E-941279AF5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931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a:extLst>
              <a:ext uri="{FF2B5EF4-FFF2-40B4-BE49-F238E27FC236}">
                <a16:creationId xmlns:a16="http://schemas.microsoft.com/office/drawing/2014/main" id="{2673A320-BB11-4A49-CAC7-10ABFD42F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2484438"/>
            <a:ext cx="83978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5">
            <a:extLst>
              <a:ext uri="{FF2B5EF4-FFF2-40B4-BE49-F238E27FC236}">
                <a16:creationId xmlns:a16="http://schemas.microsoft.com/office/drawing/2014/main" id="{32519B07-1E3F-68AB-EFC8-1D828A65B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013" y="3733800"/>
            <a:ext cx="7874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103AED8A-8AFF-95D5-79D5-21E88BBB6798}"/>
              </a:ext>
            </a:extLst>
          </p:cNvPr>
          <p:cNvSpPr txBox="1">
            <a:spLocks noChangeArrowheads="1"/>
          </p:cNvSpPr>
          <p:nvPr/>
        </p:nvSpPr>
        <p:spPr bwMode="auto">
          <a:xfrm rot="-1137015">
            <a:off x="2152650" y="3965575"/>
            <a:ext cx="1493838" cy="369888"/>
          </a:xfrm>
          <a:prstGeom prst="rect">
            <a:avLst/>
          </a:prstGeom>
          <a:noFill/>
          <a:ln w="825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EXPENSIVE</a:t>
            </a:r>
          </a:p>
        </p:txBody>
      </p:sp>
      <p:pic>
        <p:nvPicPr>
          <p:cNvPr id="83974" name="Picture 6">
            <a:extLst>
              <a:ext uri="{FF2B5EF4-FFF2-40B4-BE49-F238E27FC236}">
                <a16:creationId xmlns:a16="http://schemas.microsoft.com/office/drawing/2014/main" id="{E8C4E07A-91FE-4B48-64EB-716D6988E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6775" y="1462088"/>
            <a:ext cx="1622425" cy="207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78FC081-C5BD-0D54-4AC7-69AF32160E95}"/>
              </a:ext>
            </a:extLst>
          </p:cNvPr>
          <p:cNvSpPr txBox="1">
            <a:spLocks noChangeArrowheads="1"/>
          </p:cNvSpPr>
          <p:nvPr/>
        </p:nvSpPr>
        <p:spPr bwMode="auto">
          <a:xfrm>
            <a:off x="3886200" y="1525588"/>
            <a:ext cx="272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Why the TARIFF?</a:t>
            </a:r>
          </a:p>
        </p:txBody>
      </p:sp>
      <p:sp>
        <p:nvSpPr>
          <p:cNvPr id="762888" name="Rectangle 1">
            <a:extLst>
              <a:ext uri="{FF2B5EF4-FFF2-40B4-BE49-F238E27FC236}">
                <a16:creationId xmlns:a16="http://schemas.microsoft.com/office/drawing/2014/main" id="{8468B0DE-54B0-A498-6CF7-1BEE2C2F4AC2}"/>
              </a:ext>
            </a:extLst>
          </p:cNvPr>
          <p:cNvSpPr>
            <a:spLocks noChangeArrowheads="1"/>
          </p:cNvSpPr>
          <p:nvPr/>
        </p:nvSpPr>
        <p:spPr bwMode="auto">
          <a:xfrm>
            <a:off x="4656138" y="292100"/>
            <a:ext cx="4259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chemeClr val="bg1"/>
                </a:solidFill>
              </a:rPr>
              <a:t>Policies Favoring Business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wipe(down)">
                                      <p:cBhvr>
                                        <p:cTn id="7" dur="580">
                                          <p:stCondLst>
                                            <p:cond delay="0"/>
                                          </p:stCondLst>
                                        </p:cTn>
                                        <p:tgtEl>
                                          <p:spTgt spid="83972"/>
                                        </p:tgtEl>
                                      </p:cBhvr>
                                    </p:animEffect>
                                    <p:anim calcmode="lin" valueType="num">
                                      <p:cBhvr>
                                        <p:cTn id="8" dur="1822" tmFilter="0,0; 0.14,0.36; 0.43,0.73; 0.71,0.91; 1.0,1.0">
                                          <p:stCondLst>
                                            <p:cond delay="0"/>
                                          </p:stCondLst>
                                        </p:cTn>
                                        <p:tgtEl>
                                          <p:spTgt spid="8397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397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397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397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3972"/>
                                        </p:tgtEl>
                                        <p:attrNameLst>
                                          <p:attrName>ppt_y</p:attrName>
                                        </p:attrNameLst>
                                      </p:cBhvr>
                                      <p:tavLst>
                                        <p:tav tm="0" fmla="#ppt_y-sin(pi*$)/81">
                                          <p:val>
                                            <p:fltVal val="0"/>
                                          </p:val>
                                        </p:tav>
                                        <p:tav tm="100000">
                                          <p:val>
                                            <p:fltVal val="1"/>
                                          </p:val>
                                        </p:tav>
                                      </p:tavLst>
                                    </p:anim>
                                    <p:animScale>
                                      <p:cBhvr>
                                        <p:cTn id="13" dur="26">
                                          <p:stCondLst>
                                            <p:cond delay="650"/>
                                          </p:stCondLst>
                                        </p:cTn>
                                        <p:tgtEl>
                                          <p:spTgt spid="83972"/>
                                        </p:tgtEl>
                                      </p:cBhvr>
                                      <p:to x="100000" y="60000"/>
                                    </p:animScale>
                                    <p:animScale>
                                      <p:cBhvr>
                                        <p:cTn id="14" dur="166" decel="50000">
                                          <p:stCondLst>
                                            <p:cond delay="676"/>
                                          </p:stCondLst>
                                        </p:cTn>
                                        <p:tgtEl>
                                          <p:spTgt spid="83972"/>
                                        </p:tgtEl>
                                      </p:cBhvr>
                                      <p:to x="100000" y="100000"/>
                                    </p:animScale>
                                    <p:animScale>
                                      <p:cBhvr>
                                        <p:cTn id="15" dur="26">
                                          <p:stCondLst>
                                            <p:cond delay="1312"/>
                                          </p:stCondLst>
                                        </p:cTn>
                                        <p:tgtEl>
                                          <p:spTgt spid="83972"/>
                                        </p:tgtEl>
                                      </p:cBhvr>
                                      <p:to x="100000" y="80000"/>
                                    </p:animScale>
                                    <p:animScale>
                                      <p:cBhvr>
                                        <p:cTn id="16" dur="166" decel="50000">
                                          <p:stCondLst>
                                            <p:cond delay="1338"/>
                                          </p:stCondLst>
                                        </p:cTn>
                                        <p:tgtEl>
                                          <p:spTgt spid="83972"/>
                                        </p:tgtEl>
                                      </p:cBhvr>
                                      <p:to x="100000" y="100000"/>
                                    </p:animScale>
                                    <p:animScale>
                                      <p:cBhvr>
                                        <p:cTn id="17" dur="26">
                                          <p:stCondLst>
                                            <p:cond delay="1642"/>
                                          </p:stCondLst>
                                        </p:cTn>
                                        <p:tgtEl>
                                          <p:spTgt spid="83972"/>
                                        </p:tgtEl>
                                      </p:cBhvr>
                                      <p:to x="100000" y="90000"/>
                                    </p:animScale>
                                    <p:animScale>
                                      <p:cBhvr>
                                        <p:cTn id="18" dur="166" decel="50000">
                                          <p:stCondLst>
                                            <p:cond delay="1668"/>
                                          </p:stCondLst>
                                        </p:cTn>
                                        <p:tgtEl>
                                          <p:spTgt spid="83972"/>
                                        </p:tgtEl>
                                      </p:cBhvr>
                                      <p:to x="100000" y="100000"/>
                                    </p:animScale>
                                    <p:animScale>
                                      <p:cBhvr>
                                        <p:cTn id="19" dur="26">
                                          <p:stCondLst>
                                            <p:cond delay="1808"/>
                                          </p:stCondLst>
                                        </p:cTn>
                                        <p:tgtEl>
                                          <p:spTgt spid="83972"/>
                                        </p:tgtEl>
                                      </p:cBhvr>
                                      <p:to x="100000" y="95000"/>
                                    </p:animScale>
                                    <p:animScale>
                                      <p:cBhvr>
                                        <p:cTn id="20" dur="166" decel="50000">
                                          <p:stCondLst>
                                            <p:cond delay="1834"/>
                                          </p:stCondLst>
                                        </p:cTn>
                                        <p:tgtEl>
                                          <p:spTgt spid="8397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nodeType="clickEffect">
                                  <p:stCondLst>
                                    <p:cond delay="0"/>
                                  </p:stCondLst>
                                  <p:childTnLst>
                                    <p:animMotion origin="layout" path="M -3.46945E-18 5.08788E-6 L -0.23767 0.17994 " pathEditMode="relative" ptsTypes="AA">
                                      <p:cBhvr>
                                        <p:cTn id="24" dur="2000" fill="hold"/>
                                        <p:tgtEl>
                                          <p:spTgt spid="83972"/>
                                        </p:tgtEl>
                                        <p:attrNameLst>
                                          <p:attrName>ppt_x</p:attrName>
                                          <p:attrName>ppt_y</p:attrName>
                                        </p:attrNameLst>
                                      </p:cBhvr>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83973"/>
                                        </p:tgtEl>
                                        <p:attrNameLst>
                                          <p:attrName>style.visibility</p:attrName>
                                        </p:attrNameLst>
                                      </p:cBhvr>
                                      <p:to>
                                        <p:strVal val="visible"/>
                                      </p:to>
                                    </p:set>
                                    <p:animEffect transition="in" filter="wipe(down)">
                                      <p:cBhvr>
                                        <p:cTn id="29" dur="580">
                                          <p:stCondLst>
                                            <p:cond delay="0"/>
                                          </p:stCondLst>
                                        </p:cTn>
                                        <p:tgtEl>
                                          <p:spTgt spid="83973"/>
                                        </p:tgtEl>
                                      </p:cBhvr>
                                    </p:animEffect>
                                    <p:anim calcmode="lin" valueType="num">
                                      <p:cBhvr>
                                        <p:cTn id="30" dur="1822" tmFilter="0,0; 0.14,0.36; 0.43,0.73; 0.71,0.91; 1.0,1.0">
                                          <p:stCondLst>
                                            <p:cond delay="0"/>
                                          </p:stCondLst>
                                        </p:cTn>
                                        <p:tgtEl>
                                          <p:spTgt spid="8397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397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397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397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3973"/>
                                        </p:tgtEl>
                                        <p:attrNameLst>
                                          <p:attrName>ppt_y</p:attrName>
                                        </p:attrNameLst>
                                      </p:cBhvr>
                                      <p:tavLst>
                                        <p:tav tm="0" fmla="#ppt_y-sin(pi*$)/81">
                                          <p:val>
                                            <p:fltVal val="0"/>
                                          </p:val>
                                        </p:tav>
                                        <p:tav tm="100000">
                                          <p:val>
                                            <p:fltVal val="1"/>
                                          </p:val>
                                        </p:tav>
                                      </p:tavLst>
                                    </p:anim>
                                    <p:animScale>
                                      <p:cBhvr>
                                        <p:cTn id="35" dur="26">
                                          <p:stCondLst>
                                            <p:cond delay="650"/>
                                          </p:stCondLst>
                                        </p:cTn>
                                        <p:tgtEl>
                                          <p:spTgt spid="83973"/>
                                        </p:tgtEl>
                                      </p:cBhvr>
                                      <p:to x="100000" y="60000"/>
                                    </p:animScale>
                                    <p:animScale>
                                      <p:cBhvr>
                                        <p:cTn id="36" dur="166" decel="50000">
                                          <p:stCondLst>
                                            <p:cond delay="676"/>
                                          </p:stCondLst>
                                        </p:cTn>
                                        <p:tgtEl>
                                          <p:spTgt spid="83973"/>
                                        </p:tgtEl>
                                      </p:cBhvr>
                                      <p:to x="100000" y="100000"/>
                                    </p:animScale>
                                    <p:animScale>
                                      <p:cBhvr>
                                        <p:cTn id="37" dur="26">
                                          <p:stCondLst>
                                            <p:cond delay="1312"/>
                                          </p:stCondLst>
                                        </p:cTn>
                                        <p:tgtEl>
                                          <p:spTgt spid="83973"/>
                                        </p:tgtEl>
                                      </p:cBhvr>
                                      <p:to x="100000" y="80000"/>
                                    </p:animScale>
                                    <p:animScale>
                                      <p:cBhvr>
                                        <p:cTn id="38" dur="166" decel="50000">
                                          <p:stCondLst>
                                            <p:cond delay="1338"/>
                                          </p:stCondLst>
                                        </p:cTn>
                                        <p:tgtEl>
                                          <p:spTgt spid="83973"/>
                                        </p:tgtEl>
                                      </p:cBhvr>
                                      <p:to x="100000" y="100000"/>
                                    </p:animScale>
                                    <p:animScale>
                                      <p:cBhvr>
                                        <p:cTn id="39" dur="26">
                                          <p:stCondLst>
                                            <p:cond delay="1642"/>
                                          </p:stCondLst>
                                        </p:cTn>
                                        <p:tgtEl>
                                          <p:spTgt spid="83973"/>
                                        </p:tgtEl>
                                      </p:cBhvr>
                                      <p:to x="100000" y="90000"/>
                                    </p:animScale>
                                    <p:animScale>
                                      <p:cBhvr>
                                        <p:cTn id="40" dur="166" decel="50000">
                                          <p:stCondLst>
                                            <p:cond delay="1668"/>
                                          </p:stCondLst>
                                        </p:cTn>
                                        <p:tgtEl>
                                          <p:spTgt spid="83973"/>
                                        </p:tgtEl>
                                      </p:cBhvr>
                                      <p:to x="100000" y="100000"/>
                                    </p:animScale>
                                    <p:animScale>
                                      <p:cBhvr>
                                        <p:cTn id="41" dur="26">
                                          <p:stCondLst>
                                            <p:cond delay="1808"/>
                                          </p:stCondLst>
                                        </p:cTn>
                                        <p:tgtEl>
                                          <p:spTgt spid="83973"/>
                                        </p:tgtEl>
                                      </p:cBhvr>
                                      <p:to x="100000" y="95000"/>
                                    </p:animScale>
                                    <p:animScale>
                                      <p:cBhvr>
                                        <p:cTn id="42" dur="166" decel="50000">
                                          <p:stCondLst>
                                            <p:cond delay="1834"/>
                                          </p:stCondLst>
                                        </p:cTn>
                                        <p:tgtEl>
                                          <p:spTgt spid="83973"/>
                                        </p:tgtEl>
                                      </p:cBhvr>
                                      <p:to x="100000" y="100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80">
                                          <p:stCondLst>
                                            <p:cond delay="0"/>
                                          </p:stCondLst>
                                        </p:cTn>
                                        <p:tgtEl>
                                          <p:spTgt spid="4"/>
                                        </p:tgtEl>
                                      </p:cBhvr>
                                    </p:animEffect>
                                    <p:anim calcmode="lin" valueType="num">
                                      <p:cBhvr>
                                        <p:cTn id="4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3" dur="26">
                                          <p:stCondLst>
                                            <p:cond delay="650"/>
                                          </p:stCondLst>
                                        </p:cTn>
                                        <p:tgtEl>
                                          <p:spTgt spid="4"/>
                                        </p:tgtEl>
                                      </p:cBhvr>
                                      <p:to x="100000" y="60000"/>
                                    </p:animScale>
                                    <p:animScale>
                                      <p:cBhvr>
                                        <p:cTn id="54" dur="166" decel="50000">
                                          <p:stCondLst>
                                            <p:cond delay="676"/>
                                          </p:stCondLst>
                                        </p:cTn>
                                        <p:tgtEl>
                                          <p:spTgt spid="4"/>
                                        </p:tgtEl>
                                      </p:cBhvr>
                                      <p:to x="100000" y="100000"/>
                                    </p:animScale>
                                    <p:animScale>
                                      <p:cBhvr>
                                        <p:cTn id="55" dur="26">
                                          <p:stCondLst>
                                            <p:cond delay="1312"/>
                                          </p:stCondLst>
                                        </p:cTn>
                                        <p:tgtEl>
                                          <p:spTgt spid="4"/>
                                        </p:tgtEl>
                                      </p:cBhvr>
                                      <p:to x="100000" y="80000"/>
                                    </p:animScale>
                                    <p:animScale>
                                      <p:cBhvr>
                                        <p:cTn id="56" dur="166" decel="50000">
                                          <p:stCondLst>
                                            <p:cond delay="1338"/>
                                          </p:stCondLst>
                                        </p:cTn>
                                        <p:tgtEl>
                                          <p:spTgt spid="4"/>
                                        </p:tgtEl>
                                      </p:cBhvr>
                                      <p:to x="100000" y="100000"/>
                                    </p:animScale>
                                    <p:animScale>
                                      <p:cBhvr>
                                        <p:cTn id="57" dur="26">
                                          <p:stCondLst>
                                            <p:cond delay="1642"/>
                                          </p:stCondLst>
                                        </p:cTn>
                                        <p:tgtEl>
                                          <p:spTgt spid="4"/>
                                        </p:tgtEl>
                                      </p:cBhvr>
                                      <p:to x="100000" y="90000"/>
                                    </p:animScale>
                                    <p:animScale>
                                      <p:cBhvr>
                                        <p:cTn id="58" dur="166" decel="50000">
                                          <p:stCondLst>
                                            <p:cond delay="1668"/>
                                          </p:stCondLst>
                                        </p:cTn>
                                        <p:tgtEl>
                                          <p:spTgt spid="4"/>
                                        </p:tgtEl>
                                      </p:cBhvr>
                                      <p:to x="100000" y="100000"/>
                                    </p:animScale>
                                    <p:animScale>
                                      <p:cBhvr>
                                        <p:cTn id="59" dur="26">
                                          <p:stCondLst>
                                            <p:cond delay="1808"/>
                                          </p:stCondLst>
                                        </p:cTn>
                                        <p:tgtEl>
                                          <p:spTgt spid="4"/>
                                        </p:tgtEl>
                                      </p:cBhvr>
                                      <p:to x="100000" y="95000"/>
                                    </p:animScale>
                                    <p:animScale>
                                      <p:cBhvr>
                                        <p:cTn id="60" dur="166" decel="50000">
                                          <p:stCondLst>
                                            <p:cond delay="1834"/>
                                          </p:stCondLst>
                                        </p:cTn>
                                        <p:tgtEl>
                                          <p:spTgt spid="4"/>
                                        </p:tgtEl>
                                      </p:cBhvr>
                                      <p:to x="100000" y="100000"/>
                                    </p:animScale>
                                  </p:childTnLst>
                                </p:cTn>
                              </p:par>
                            </p:childTnLst>
                          </p:cTn>
                        </p:par>
                      </p:childTnLst>
                    </p:cTn>
                  </p:par>
                  <p:par>
                    <p:cTn id="61" fill="hold" nodeType="clickPar">
                      <p:stCondLst>
                        <p:cond delay="indefinite"/>
                      </p:stCondLst>
                      <p:childTnLst>
                        <p:par>
                          <p:cTn id="62" fill="hold" nodeType="withGroup">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1000" fill="hold"/>
                                        <p:tgtEl>
                                          <p:spTgt spid="5"/>
                                        </p:tgtEl>
                                        <p:attrNameLst>
                                          <p:attrName>ppt_w</p:attrName>
                                        </p:attrNameLst>
                                      </p:cBhvr>
                                      <p:tavLst>
                                        <p:tav tm="0">
                                          <p:val>
                                            <p:fltVal val="0"/>
                                          </p:val>
                                        </p:tav>
                                        <p:tav tm="100000">
                                          <p:val>
                                            <p:strVal val="#ppt_w"/>
                                          </p:val>
                                        </p:tav>
                                      </p:tavLst>
                                    </p:anim>
                                    <p:anim calcmode="lin" valueType="num">
                                      <p:cBhvr>
                                        <p:cTn id="66" dur="1000" fill="hold"/>
                                        <p:tgtEl>
                                          <p:spTgt spid="5"/>
                                        </p:tgtEl>
                                        <p:attrNameLst>
                                          <p:attrName>ppt_h</p:attrName>
                                        </p:attrNameLst>
                                      </p:cBhvr>
                                      <p:tavLst>
                                        <p:tav tm="0">
                                          <p:val>
                                            <p:fltVal val="0"/>
                                          </p:val>
                                        </p:tav>
                                        <p:tav tm="100000">
                                          <p:val>
                                            <p:strVal val="#ppt_h"/>
                                          </p:val>
                                        </p:tav>
                                      </p:tavLst>
                                    </p:anim>
                                    <p:anim calcmode="lin" valueType="num">
                                      <p:cBhvr>
                                        <p:cTn id="67" dur="1000" fill="hold"/>
                                        <p:tgtEl>
                                          <p:spTgt spid="5"/>
                                        </p:tgtEl>
                                        <p:attrNameLst>
                                          <p:attrName>style.rotation</p:attrName>
                                        </p:attrNameLst>
                                      </p:cBhvr>
                                      <p:tavLst>
                                        <p:tav tm="0">
                                          <p:val>
                                            <p:fltVal val="90"/>
                                          </p:val>
                                        </p:tav>
                                        <p:tav tm="100000">
                                          <p:val>
                                            <p:fltVal val="0"/>
                                          </p:val>
                                        </p:tav>
                                      </p:tavLst>
                                    </p:anim>
                                    <p:animEffect transition="in" filter="fade">
                                      <p:cBhvr>
                                        <p:cTn id="68" dur="1000"/>
                                        <p:tgtEl>
                                          <p:spTgt spid="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1" presetClass="entr" presetSubtype="0" fill="hold" nodeType="clickEffect">
                                  <p:stCondLst>
                                    <p:cond delay="0"/>
                                  </p:stCondLst>
                                  <p:childTnLst>
                                    <p:set>
                                      <p:cBhvr>
                                        <p:cTn id="72" dur="1" fill="hold">
                                          <p:stCondLst>
                                            <p:cond delay="0"/>
                                          </p:stCondLst>
                                        </p:cTn>
                                        <p:tgtEl>
                                          <p:spTgt spid="83974"/>
                                        </p:tgtEl>
                                        <p:attrNameLst>
                                          <p:attrName>style.visibility</p:attrName>
                                        </p:attrNameLst>
                                      </p:cBhvr>
                                      <p:to>
                                        <p:strVal val="visible"/>
                                      </p:to>
                                    </p:set>
                                    <p:anim calcmode="lin" valueType="num">
                                      <p:cBhvr>
                                        <p:cTn id="73" dur="1000" fill="hold"/>
                                        <p:tgtEl>
                                          <p:spTgt spid="83974"/>
                                        </p:tgtEl>
                                        <p:attrNameLst>
                                          <p:attrName>ppt_w</p:attrName>
                                        </p:attrNameLst>
                                      </p:cBhvr>
                                      <p:tavLst>
                                        <p:tav tm="0">
                                          <p:val>
                                            <p:fltVal val="0"/>
                                          </p:val>
                                        </p:tav>
                                        <p:tav tm="100000">
                                          <p:val>
                                            <p:strVal val="#ppt_w"/>
                                          </p:val>
                                        </p:tav>
                                      </p:tavLst>
                                    </p:anim>
                                    <p:anim calcmode="lin" valueType="num">
                                      <p:cBhvr>
                                        <p:cTn id="74" dur="1000" fill="hold"/>
                                        <p:tgtEl>
                                          <p:spTgt spid="83974"/>
                                        </p:tgtEl>
                                        <p:attrNameLst>
                                          <p:attrName>ppt_h</p:attrName>
                                        </p:attrNameLst>
                                      </p:cBhvr>
                                      <p:tavLst>
                                        <p:tav tm="0">
                                          <p:val>
                                            <p:fltVal val="0"/>
                                          </p:val>
                                        </p:tav>
                                        <p:tav tm="100000">
                                          <p:val>
                                            <p:strVal val="#ppt_h"/>
                                          </p:val>
                                        </p:tav>
                                      </p:tavLst>
                                    </p:anim>
                                    <p:anim calcmode="lin" valueType="num">
                                      <p:cBhvr>
                                        <p:cTn id="75" dur="1000" fill="hold"/>
                                        <p:tgtEl>
                                          <p:spTgt spid="83974"/>
                                        </p:tgtEl>
                                        <p:attrNameLst>
                                          <p:attrName>style.rotation</p:attrName>
                                        </p:attrNameLst>
                                      </p:cBhvr>
                                      <p:tavLst>
                                        <p:tav tm="0">
                                          <p:val>
                                            <p:fltVal val="90"/>
                                          </p:val>
                                        </p:tav>
                                        <p:tav tm="100000">
                                          <p:val>
                                            <p:fltVal val="0"/>
                                          </p:val>
                                        </p:tav>
                                      </p:tavLst>
                                    </p:anim>
                                    <p:animEffect transition="in" filter="fade">
                                      <p:cBhvr>
                                        <p:cTn id="76" dur="1000"/>
                                        <p:tgtEl>
                                          <p:spTgt spid="83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07B927A-4D97-1ACA-FF60-047A0625DB1E}"/>
              </a:ext>
            </a:extLst>
          </p:cNvPr>
          <p:cNvSpPr>
            <a:spLocks noGrp="1" noChangeArrowheads="1"/>
          </p:cNvSpPr>
          <p:nvPr>
            <p:ph type="title"/>
          </p:nvPr>
        </p:nvSpPr>
        <p:spPr>
          <a:xfrm>
            <a:off x="0" y="0"/>
            <a:ext cx="5257800" cy="457200"/>
          </a:xfrm>
        </p:spPr>
        <p:txBody>
          <a:bodyPr/>
          <a:lstStyle/>
          <a:p>
            <a:r>
              <a:rPr lang="en-US" altLang="en-US" sz="2800" b="1"/>
              <a:t>Pres. Warren G. Harding</a:t>
            </a:r>
          </a:p>
        </p:txBody>
      </p:sp>
      <p:sp>
        <p:nvSpPr>
          <p:cNvPr id="13315" name="Content Placeholder 2">
            <a:extLst>
              <a:ext uri="{FF2B5EF4-FFF2-40B4-BE49-F238E27FC236}">
                <a16:creationId xmlns:a16="http://schemas.microsoft.com/office/drawing/2014/main" id="{9C345830-8862-4583-2CB7-CC41A5B763FD}"/>
              </a:ext>
            </a:extLst>
          </p:cNvPr>
          <p:cNvSpPr>
            <a:spLocks noGrp="1" noChangeArrowheads="1"/>
          </p:cNvSpPr>
          <p:nvPr>
            <p:ph idx="1"/>
          </p:nvPr>
        </p:nvSpPr>
        <p:spPr>
          <a:xfrm>
            <a:off x="0" y="609600"/>
            <a:ext cx="3962400" cy="5867400"/>
          </a:xfrm>
        </p:spPr>
        <p:txBody>
          <a:bodyPr/>
          <a:lstStyle/>
          <a:p>
            <a:pPr marL="0" indent="0">
              <a:buFontTx/>
              <a:buNone/>
            </a:pPr>
            <a:r>
              <a:rPr lang="en-US" altLang="en-US" sz="2000" b="1"/>
              <a:t>Policies Favoring Business</a:t>
            </a:r>
          </a:p>
          <a:p>
            <a:pPr marL="0" indent="0">
              <a:buFontTx/>
              <a:buNone/>
            </a:pPr>
            <a:r>
              <a:rPr lang="en-US" altLang="en-US" sz="2000" b="1" u="sng"/>
              <a:t>-Lower Taxes for the Wealthy</a:t>
            </a:r>
            <a:r>
              <a:rPr lang="en-US" altLang="en-US" sz="2000"/>
              <a:t>- </a:t>
            </a:r>
          </a:p>
          <a:p>
            <a:pPr marL="0" indent="0">
              <a:buFontTx/>
              <a:buNone/>
            </a:pPr>
            <a:r>
              <a:rPr lang="en-US" altLang="en-US" sz="2000"/>
              <a:t>Andrew Mellon, Sect. of Treasury believed that wealthy Americans were more likely to invest in the economy than any other social classes.</a:t>
            </a:r>
          </a:p>
          <a:p>
            <a:pPr marL="0" indent="0">
              <a:buFontTx/>
              <a:buNone/>
            </a:pPr>
            <a:endParaRPr lang="en-US" altLang="en-US" sz="2000"/>
          </a:p>
          <a:p>
            <a:pPr marL="0" indent="0">
              <a:buFontTx/>
              <a:buNone/>
            </a:pPr>
            <a:r>
              <a:rPr lang="en-US" altLang="en-US" sz="2000"/>
              <a:t>Republican Congress passed</a:t>
            </a:r>
          </a:p>
          <a:p>
            <a:pPr marL="0" indent="0">
              <a:buFontTx/>
              <a:buNone/>
            </a:pPr>
            <a:r>
              <a:rPr lang="en-US" altLang="en-US" sz="2000"/>
              <a:t>tax cuts on the rich, reducing</a:t>
            </a:r>
          </a:p>
          <a:p>
            <a:pPr marL="0" indent="0">
              <a:buFontTx/>
              <a:buNone/>
            </a:pPr>
            <a:r>
              <a:rPr lang="en-US" altLang="en-US" sz="2000"/>
              <a:t>income and corporate taxes.</a:t>
            </a:r>
          </a:p>
          <a:p>
            <a:pPr marL="0" indent="0">
              <a:buFontTx/>
              <a:buNone/>
            </a:pPr>
            <a:endParaRPr lang="en-US" altLang="en-US" sz="2000"/>
          </a:p>
          <a:p>
            <a:pPr marL="0" indent="0">
              <a:buFontTx/>
              <a:buNone/>
            </a:pPr>
            <a:r>
              <a:rPr lang="en-US" altLang="en-US" sz="2000" b="1"/>
              <a:t>Laissez- Faire </a:t>
            </a:r>
            <a:r>
              <a:rPr lang="en-US" altLang="en-US" sz="2000"/>
              <a:t>economics- minimal gov interference in the economy.</a:t>
            </a:r>
          </a:p>
        </p:txBody>
      </p:sp>
      <p:pic>
        <p:nvPicPr>
          <p:cNvPr id="13320" name="Picture 8">
            <a:extLst>
              <a:ext uri="{FF2B5EF4-FFF2-40B4-BE49-F238E27FC236}">
                <a16:creationId xmlns:a16="http://schemas.microsoft.com/office/drawing/2014/main" id="{33CC98DD-D247-0B3A-41FD-217BF8373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52400"/>
            <a:ext cx="1747838"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2">
            <a:extLst>
              <a:ext uri="{FF2B5EF4-FFF2-40B4-BE49-F238E27FC236}">
                <a16:creationId xmlns:a16="http://schemas.microsoft.com/office/drawing/2014/main" id="{FF0D207A-6837-F677-96CD-5EFDDE380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609600"/>
            <a:ext cx="3044825" cy="213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7" name="Picture 7">
            <a:extLst>
              <a:ext uri="{FF2B5EF4-FFF2-40B4-BE49-F238E27FC236}">
                <a16:creationId xmlns:a16="http://schemas.microsoft.com/office/drawing/2014/main" id="{9A4DAD97-9CFD-5D44-B0D5-26047CE01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075" y="2895600"/>
            <a:ext cx="5276850" cy="18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87518C4-C53A-F56B-13EC-7952B2108A73}"/>
              </a:ext>
            </a:extLst>
          </p:cNvPr>
          <p:cNvSpPr txBox="1">
            <a:spLocks noChangeArrowheads="1"/>
          </p:cNvSpPr>
          <p:nvPr/>
        </p:nvSpPr>
        <p:spPr bwMode="auto">
          <a:xfrm>
            <a:off x="5991225" y="4745038"/>
            <a:ext cx="3060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Andrew Mellon, Sect. of Treasury</a:t>
            </a:r>
          </a:p>
        </p:txBody>
      </p:sp>
      <p:pic>
        <p:nvPicPr>
          <p:cNvPr id="20488" name="Picture 8">
            <a:extLst>
              <a:ext uri="{FF2B5EF4-FFF2-40B4-BE49-F238E27FC236}">
                <a16:creationId xmlns:a16="http://schemas.microsoft.com/office/drawing/2014/main" id="{671B87CE-D3DD-BB09-F9EE-8A4474CEB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410075"/>
            <a:ext cx="15716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320"/>
                                        </p:tgtEl>
                                        <p:attrNameLst>
                                          <p:attrName>style.visibility</p:attrName>
                                        </p:attrNameLst>
                                      </p:cBhvr>
                                      <p:to>
                                        <p:strVal val="visible"/>
                                      </p:to>
                                    </p:set>
                                    <p:animEffect transition="in" filter="fade">
                                      <p:cBhvr>
                                        <p:cTn id="14" dur="1000"/>
                                        <p:tgtEl>
                                          <p:spTgt spid="13320"/>
                                        </p:tgtEl>
                                      </p:cBhvr>
                                    </p:animEffect>
                                    <p:anim calcmode="lin" valueType="num">
                                      <p:cBhvr>
                                        <p:cTn id="15" dur="1000" fill="hold"/>
                                        <p:tgtEl>
                                          <p:spTgt spid="13320"/>
                                        </p:tgtEl>
                                        <p:attrNameLst>
                                          <p:attrName>ppt_x</p:attrName>
                                        </p:attrNameLst>
                                      </p:cBhvr>
                                      <p:tavLst>
                                        <p:tav tm="0">
                                          <p:val>
                                            <p:strVal val="#ppt_x"/>
                                          </p:val>
                                        </p:tav>
                                        <p:tav tm="100000">
                                          <p:val>
                                            <p:strVal val="#ppt_x"/>
                                          </p:val>
                                        </p:tav>
                                      </p:tavLst>
                                    </p:anim>
                                    <p:anim calcmode="lin" valueType="num">
                                      <p:cBhvr>
                                        <p:cTn id="16" dur="1000" fill="hold"/>
                                        <p:tgtEl>
                                          <p:spTgt spid="1332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20485"/>
                                        </p:tgtEl>
                                        <p:attrNameLst>
                                          <p:attrName>style.visibility</p:attrName>
                                        </p:attrNameLst>
                                      </p:cBhvr>
                                      <p:to>
                                        <p:strVal val="visible"/>
                                      </p:to>
                                    </p:set>
                                    <p:anim calcmode="lin" valueType="num">
                                      <p:cBhvr>
                                        <p:cTn id="21" dur="1000" fill="hold"/>
                                        <p:tgtEl>
                                          <p:spTgt spid="20485"/>
                                        </p:tgtEl>
                                        <p:attrNameLst>
                                          <p:attrName>ppt_w</p:attrName>
                                        </p:attrNameLst>
                                      </p:cBhvr>
                                      <p:tavLst>
                                        <p:tav tm="0">
                                          <p:val>
                                            <p:fltVal val="0"/>
                                          </p:val>
                                        </p:tav>
                                        <p:tav tm="100000">
                                          <p:val>
                                            <p:strVal val="#ppt_w"/>
                                          </p:val>
                                        </p:tav>
                                      </p:tavLst>
                                    </p:anim>
                                    <p:anim calcmode="lin" valueType="num">
                                      <p:cBhvr>
                                        <p:cTn id="22" dur="1000" fill="hold"/>
                                        <p:tgtEl>
                                          <p:spTgt spid="20485"/>
                                        </p:tgtEl>
                                        <p:attrNameLst>
                                          <p:attrName>ppt_h</p:attrName>
                                        </p:attrNameLst>
                                      </p:cBhvr>
                                      <p:tavLst>
                                        <p:tav tm="0">
                                          <p:val>
                                            <p:fltVal val="0"/>
                                          </p:val>
                                        </p:tav>
                                        <p:tav tm="100000">
                                          <p:val>
                                            <p:strVal val="#ppt_h"/>
                                          </p:val>
                                        </p:tav>
                                      </p:tavLst>
                                    </p:anim>
                                    <p:anim calcmode="lin" valueType="num">
                                      <p:cBhvr>
                                        <p:cTn id="23" dur="1000" fill="hold"/>
                                        <p:tgtEl>
                                          <p:spTgt spid="20485"/>
                                        </p:tgtEl>
                                        <p:attrNameLst>
                                          <p:attrName>style.rotation</p:attrName>
                                        </p:attrNameLst>
                                      </p:cBhvr>
                                      <p:tavLst>
                                        <p:tav tm="0">
                                          <p:val>
                                            <p:fltVal val="90"/>
                                          </p:val>
                                        </p:tav>
                                        <p:tav tm="100000">
                                          <p:val>
                                            <p:fltVal val="0"/>
                                          </p:val>
                                        </p:tav>
                                      </p:tavLst>
                                    </p:anim>
                                    <p:animEffect transition="in" filter="fade">
                                      <p:cBhvr>
                                        <p:cTn id="24" dur="1000"/>
                                        <p:tgtEl>
                                          <p:spTgt spid="2048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315">
                                            <p:txEl>
                                              <p:pRg st="0" end="0"/>
                                            </p:txEl>
                                          </p:spTgt>
                                        </p:tgtEl>
                                        <p:attrNameLst>
                                          <p:attrName>style.visibility</p:attrName>
                                        </p:attrNameLst>
                                      </p:cBhvr>
                                      <p:to>
                                        <p:strVal val="visible"/>
                                      </p:to>
                                    </p:set>
                                    <p:animEffect transition="in" filter="fade">
                                      <p:cBhvr>
                                        <p:cTn id="29" dur="1000"/>
                                        <p:tgtEl>
                                          <p:spTgt spid="13315">
                                            <p:txEl>
                                              <p:pRg st="0" end="0"/>
                                            </p:txEl>
                                          </p:spTgt>
                                        </p:tgtEl>
                                      </p:cBhvr>
                                    </p:animEffect>
                                    <p:anim calcmode="lin" valueType="num">
                                      <p:cBhvr>
                                        <p:cTn id="30"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315">
                                            <p:txEl>
                                              <p:pRg st="1" end="1"/>
                                            </p:txEl>
                                          </p:spTgt>
                                        </p:tgtEl>
                                        <p:attrNameLst>
                                          <p:attrName>style.visibility</p:attrName>
                                        </p:attrNameLst>
                                      </p:cBhvr>
                                      <p:to>
                                        <p:strVal val="visible"/>
                                      </p:to>
                                    </p:set>
                                    <p:animEffect transition="in" filter="fade">
                                      <p:cBhvr>
                                        <p:cTn id="36" dur="1000"/>
                                        <p:tgtEl>
                                          <p:spTgt spid="13315">
                                            <p:txEl>
                                              <p:pRg st="1" end="1"/>
                                            </p:txEl>
                                          </p:spTgt>
                                        </p:tgtEl>
                                      </p:cBhvr>
                                    </p:animEffect>
                                    <p:anim calcmode="lin" valueType="num">
                                      <p:cBhvr>
                                        <p:cTn id="37"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133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315">
                                            <p:txEl>
                                              <p:pRg st="2" end="2"/>
                                            </p:txEl>
                                          </p:spTgt>
                                        </p:tgtEl>
                                        <p:attrNameLst>
                                          <p:attrName>style.visibility</p:attrName>
                                        </p:attrNameLst>
                                      </p:cBhvr>
                                      <p:to>
                                        <p:strVal val="visible"/>
                                      </p:to>
                                    </p:set>
                                    <p:animEffect transition="in" filter="fade">
                                      <p:cBhvr>
                                        <p:cTn id="43" dur="1000"/>
                                        <p:tgtEl>
                                          <p:spTgt spid="13315">
                                            <p:txEl>
                                              <p:pRg st="2" end="2"/>
                                            </p:txEl>
                                          </p:spTgt>
                                        </p:tgtEl>
                                      </p:cBhvr>
                                    </p:animEffect>
                                    <p:anim calcmode="lin" valueType="num">
                                      <p:cBhvr>
                                        <p:cTn id="44"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133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315">
                                            <p:txEl>
                                              <p:pRg st="4" end="4"/>
                                            </p:txEl>
                                          </p:spTgt>
                                        </p:tgtEl>
                                        <p:attrNameLst>
                                          <p:attrName>style.visibility</p:attrName>
                                        </p:attrNameLst>
                                      </p:cBhvr>
                                      <p:to>
                                        <p:strVal val="visible"/>
                                      </p:to>
                                    </p:set>
                                    <p:animEffect transition="in" filter="fade">
                                      <p:cBhvr>
                                        <p:cTn id="50" dur="1000"/>
                                        <p:tgtEl>
                                          <p:spTgt spid="13315">
                                            <p:txEl>
                                              <p:pRg st="4" end="4"/>
                                            </p:txEl>
                                          </p:spTgt>
                                        </p:tgtEl>
                                      </p:cBhvr>
                                    </p:animEffect>
                                    <p:anim calcmode="lin" valueType="num">
                                      <p:cBhvr>
                                        <p:cTn id="51" dur="10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133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315">
                                            <p:txEl>
                                              <p:pRg st="5" end="5"/>
                                            </p:txEl>
                                          </p:spTgt>
                                        </p:tgtEl>
                                        <p:attrNameLst>
                                          <p:attrName>style.visibility</p:attrName>
                                        </p:attrNameLst>
                                      </p:cBhvr>
                                      <p:to>
                                        <p:strVal val="visible"/>
                                      </p:to>
                                    </p:set>
                                    <p:animEffect transition="in" filter="fade">
                                      <p:cBhvr>
                                        <p:cTn id="57" dur="1000"/>
                                        <p:tgtEl>
                                          <p:spTgt spid="13315">
                                            <p:txEl>
                                              <p:pRg st="5" end="5"/>
                                            </p:txEl>
                                          </p:spTgt>
                                        </p:tgtEl>
                                      </p:cBhvr>
                                    </p:animEffect>
                                    <p:anim calcmode="lin" valueType="num">
                                      <p:cBhvr>
                                        <p:cTn id="58" dur="10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133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3315">
                                            <p:txEl>
                                              <p:pRg st="6" end="6"/>
                                            </p:txEl>
                                          </p:spTgt>
                                        </p:tgtEl>
                                        <p:attrNameLst>
                                          <p:attrName>style.visibility</p:attrName>
                                        </p:attrNameLst>
                                      </p:cBhvr>
                                      <p:to>
                                        <p:strVal val="visible"/>
                                      </p:to>
                                    </p:set>
                                    <p:animEffect transition="in" filter="fade">
                                      <p:cBhvr>
                                        <p:cTn id="64" dur="1000"/>
                                        <p:tgtEl>
                                          <p:spTgt spid="13315">
                                            <p:txEl>
                                              <p:pRg st="6" end="6"/>
                                            </p:txEl>
                                          </p:spTgt>
                                        </p:tgtEl>
                                      </p:cBhvr>
                                    </p:animEffect>
                                    <p:anim calcmode="lin" valueType="num">
                                      <p:cBhvr>
                                        <p:cTn id="65" dur="10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p:cTn id="66" dur="1000" fill="hold"/>
                                        <p:tgtEl>
                                          <p:spTgt spid="133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3315">
                                            <p:txEl>
                                              <p:pRg st="8" end="8"/>
                                            </p:txEl>
                                          </p:spTgt>
                                        </p:tgtEl>
                                        <p:attrNameLst>
                                          <p:attrName>style.visibility</p:attrName>
                                        </p:attrNameLst>
                                      </p:cBhvr>
                                      <p:to>
                                        <p:strVal val="visible"/>
                                      </p:to>
                                    </p:set>
                                    <p:animEffect transition="in" filter="fade">
                                      <p:cBhvr>
                                        <p:cTn id="71" dur="1000"/>
                                        <p:tgtEl>
                                          <p:spTgt spid="13315">
                                            <p:txEl>
                                              <p:pRg st="8" end="8"/>
                                            </p:txEl>
                                          </p:spTgt>
                                        </p:tgtEl>
                                      </p:cBhvr>
                                    </p:animEffect>
                                    <p:anim calcmode="lin" valueType="num">
                                      <p:cBhvr>
                                        <p:cTn id="72" dur="1000" fill="hold"/>
                                        <p:tgtEl>
                                          <p:spTgt spid="13315">
                                            <p:txEl>
                                              <p:pRg st="8" end="8"/>
                                            </p:txEl>
                                          </p:spTgt>
                                        </p:tgtEl>
                                        <p:attrNameLst>
                                          <p:attrName>ppt_x</p:attrName>
                                        </p:attrNameLst>
                                      </p:cBhvr>
                                      <p:tavLst>
                                        <p:tav tm="0">
                                          <p:val>
                                            <p:strVal val="#ppt_x"/>
                                          </p:val>
                                        </p:tav>
                                        <p:tav tm="100000">
                                          <p:val>
                                            <p:strVal val="#ppt_x"/>
                                          </p:val>
                                        </p:tav>
                                      </p:tavLst>
                                    </p:anim>
                                    <p:anim calcmode="lin" valueType="num">
                                      <p:cBhvr>
                                        <p:cTn id="73" dur="1000" fill="hold"/>
                                        <p:tgtEl>
                                          <p:spTgt spid="1331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20488"/>
                                        </p:tgtEl>
                                        <p:attrNameLst>
                                          <p:attrName>style.visibility</p:attrName>
                                        </p:attrNameLst>
                                      </p:cBhvr>
                                      <p:to>
                                        <p:strVal val="visible"/>
                                      </p:to>
                                    </p:set>
                                    <p:animEffect transition="in" filter="fade">
                                      <p:cBhvr>
                                        <p:cTn id="78" dur="500"/>
                                        <p:tgtEl>
                                          <p:spTgt spid="2048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nodeType="clickEffect">
                                  <p:stCondLst>
                                    <p:cond delay="0"/>
                                  </p:stCondLst>
                                  <p:childTnLst>
                                    <p:set>
                                      <p:cBhvr>
                                        <p:cTn id="82" dur="1" fill="hold">
                                          <p:stCondLst>
                                            <p:cond delay="0"/>
                                          </p:stCondLst>
                                        </p:cTn>
                                        <p:tgtEl>
                                          <p:spTgt spid="20487"/>
                                        </p:tgtEl>
                                        <p:attrNameLst>
                                          <p:attrName>style.visibility</p:attrName>
                                        </p:attrNameLst>
                                      </p:cBhvr>
                                      <p:to>
                                        <p:strVal val="visible"/>
                                      </p:to>
                                    </p:set>
                                    <p:animEffect transition="in" filter="fade">
                                      <p:cBhvr>
                                        <p:cTn id="83" dur="1000"/>
                                        <p:tgtEl>
                                          <p:spTgt spid="20487"/>
                                        </p:tgtEl>
                                      </p:cBhvr>
                                    </p:animEffect>
                                    <p:anim calcmode="lin" valueType="num">
                                      <p:cBhvr>
                                        <p:cTn id="84" dur="1000" fill="hold"/>
                                        <p:tgtEl>
                                          <p:spTgt spid="20487"/>
                                        </p:tgtEl>
                                        <p:attrNameLst>
                                          <p:attrName>ppt_x</p:attrName>
                                        </p:attrNameLst>
                                      </p:cBhvr>
                                      <p:tavLst>
                                        <p:tav tm="0">
                                          <p:val>
                                            <p:strVal val="#ppt_x"/>
                                          </p:val>
                                        </p:tav>
                                        <p:tav tm="100000">
                                          <p:val>
                                            <p:strVal val="#ppt_x"/>
                                          </p:val>
                                        </p:tav>
                                      </p:tavLst>
                                    </p:anim>
                                    <p:anim calcmode="lin" valueType="num">
                                      <p:cBhvr>
                                        <p:cTn id="85" dur="1000" fill="hold"/>
                                        <p:tgtEl>
                                          <p:spTgt spid="20487"/>
                                        </p:tgtEl>
                                        <p:attrNameLst>
                                          <p:attrName>ppt_y</p:attrName>
                                        </p:attrNameLst>
                                      </p:cBhvr>
                                      <p:tavLst>
                                        <p:tav tm="0">
                                          <p:val>
                                            <p:strVal val="#ppt_y+.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1000"/>
                                        <p:tgtEl>
                                          <p:spTgt spid="2"/>
                                        </p:tgtEl>
                                      </p:cBhvr>
                                    </p:animEffect>
                                    <p:anim calcmode="lin" valueType="num">
                                      <p:cBhvr>
                                        <p:cTn id="91" dur="1000" fill="hold"/>
                                        <p:tgtEl>
                                          <p:spTgt spid="2"/>
                                        </p:tgtEl>
                                        <p:attrNameLst>
                                          <p:attrName>ppt_x</p:attrName>
                                        </p:attrNameLst>
                                      </p:cBhvr>
                                      <p:tavLst>
                                        <p:tav tm="0">
                                          <p:val>
                                            <p:strVal val="#ppt_x"/>
                                          </p:val>
                                        </p:tav>
                                        <p:tav tm="100000">
                                          <p:val>
                                            <p:strVal val="#ppt_x"/>
                                          </p:val>
                                        </p:tav>
                                      </p:tavLst>
                                    </p:anim>
                                    <p:anim calcmode="lin" valueType="num">
                                      <p:cBhvr>
                                        <p:cTn id="9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Title 1">
            <a:extLst>
              <a:ext uri="{FF2B5EF4-FFF2-40B4-BE49-F238E27FC236}">
                <a16:creationId xmlns:a16="http://schemas.microsoft.com/office/drawing/2014/main" id="{48D5D1AA-E748-4CEA-33C8-E5D0C612C857}"/>
              </a:ext>
            </a:extLst>
          </p:cNvPr>
          <p:cNvSpPr>
            <a:spLocks noGrp="1" noChangeArrowheads="1"/>
          </p:cNvSpPr>
          <p:nvPr>
            <p:ph type="title"/>
          </p:nvPr>
        </p:nvSpPr>
        <p:spPr/>
        <p:txBody>
          <a:bodyPr/>
          <a:lstStyle/>
          <a:p>
            <a:r>
              <a:rPr lang="en-US" altLang="en-US"/>
              <a:t>EOC Moment</a:t>
            </a:r>
          </a:p>
        </p:txBody>
      </p:sp>
      <p:sp>
        <p:nvSpPr>
          <p:cNvPr id="3" name="Content Placeholder 2">
            <a:extLst>
              <a:ext uri="{FF2B5EF4-FFF2-40B4-BE49-F238E27FC236}">
                <a16:creationId xmlns:a16="http://schemas.microsoft.com/office/drawing/2014/main" id="{C493F9EE-E8FE-3696-0696-17CDC13F1252}"/>
              </a:ext>
            </a:extLst>
          </p:cNvPr>
          <p:cNvSpPr>
            <a:spLocks noGrp="1"/>
          </p:cNvSpPr>
          <p:nvPr>
            <p:ph idx="1"/>
          </p:nvPr>
        </p:nvSpPr>
        <p:spPr/>
        <p:txBody>
          <a:bodyPr/>
          <a:lstStyle/>
          <a:p>
            <a:pPr marL="0" indent="0">
              <a:buFontTx/>
              <a:buNone/>
              <a:defRPr/>
            </a:pPr>
            <a:r>
              <a:rPr lang="en-US" dirty="0"/>
              <a:t>The US rejection of joining the League of Nations, higher tariffs, and new restrictions on immigration are all related to US</a:t>
            </a:r>
          </a:p>
          <a:p>
            <a:pPr marL="514350" indent="-514350">
              <a:buFontTx/>
              <a:buAutoNum type="alphaLcPeriod"/>
              <a:defRPr/>
            </a:pPr>
            <a:r>
              <a:rPr lang="en-US" dirty="0"/>
              <a:t>ability to protect its national interests</a:t>
            </a:r>
          </a:p>
          <a:p>
            <a:pPr marL="514350" indent="-514350">
              <a:buFontTx/>
              <a:buAutoNum type="alphaLcPeriod"/>
              <a:defRPr/>
            </a:pPr>
            <a:r>
              <a:rPr lang="en-US" dirty="0"/>
              <a:t>domestic policy for a better economy</a:t>
            </a:r>
          </a:p>
          <a:p>
            <a:pPr marL="514350" indent="-514350">
              <a:buFontTx/>
              <a:buAutoNum type="alphaLcPeriod"/>
              <a:defRPr/>
            </a:pPr>
            <a:r>
              <a:rPr lang="en-US" dirty="0"/>
              <a:t>return to isolationist foreign policy</a:t>
            </a:r>
          </a:p>
          <a:p>
            <a:pPr marL="514350" indent="-514350">
              <a:buFontTx/>
              <a:buAutoNum type="alphaLcPeriod"/>
              <a:defRPr/>
            </a:pPr>
            <a:r>
              <a:rPr lang="en-US" dirty="0"/>
              <a:t>frustration over Europe’s economic mess</a:t>
            </a:r>
          </a:p>
        </p:txBody>
      </p:sp>
      <p:sp>
        <p:nvSpPr>
          <p:cNvPr id="2" name="Oval 1">
            <a:extLst>
              <a:ext uri="{FF2B5EF4-FFF2-40B4-BE49-F238E27FC236}">
                <a16:creationId xmlns:a16="http://schemas.microsoft.com/office/drawing/2014/main" id="{051DD30A-C4EB-94B5-2BF7-AACE6D8E95DA}"/>
              </a:ext>
            </a:extLst>
          </p:cNvPr>
          <p:cNvSpPr/>
          <p:nvPr/>
        </p:nvSpPr>
        <p:spPr>
          <a:xfrm>
            <a:off x="425450" y="4437063"/>
            <a:ext cx="415925" cy="4572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Title 1">
            <a:extLst>
              <a:ext uri="{FF2B5EF4-FFF2-40B4-BE49-F238E27FC236}">
                <a16:creationId xmlns:a16="http://schemas.microsoft.com/office/drawing/2014/main" id="{5D410375-DA90-B33D-4A4D-354D08FB6BEB}"/>
              </a:ext>
            </a:extLst>
          </p:cNvPr>
          <p:cNvSpPr>
            <a:spLocks noGrp="1" noChangeArrowheads="1"/>
          </p:cNvSpPr>
          <p:nvPr>
            <p:ph type="title"/>
          </p:nvPr>
        </p:nvSpPr>
        <p:spPr>
          <a:xfrm>
            <a:off x="2057400" y="31750"/>
            <a:ext cx="5334000" cy="577850"/>
          </a:xfrm>
        </p:spPr>
        <p:txBody>
          <a:bodyPr/>
          <a:lstStyle/>
          <a:p>
            <a:r>
              <a:rPr lang="en-US" altLang="en-US" sz="3200" b="1"/>
              <a:t>EOC Moment</a:t>
            </a:r>
          </a:p>
        </p:txBody>
      </p:sp>
      <p:sp>
        <p:nvSpPr>
          <p:cNvPr id="765955" name="Rectangle 4">
            <a:extLst>
              <a:ext uri="{FF2B5EF4-FFF2-40B4-BE49-F238E27FC236}">
                <a16:creationId xmlns:a16="http://schemas.microsoft.com/office/drawing/2014/main" id="{54866FCA-4286-1CCF-9AEB-127541FFF193}"/>
              </a:ext>
            </a:extLst>
          </p:cNvPr>
          <p:cNvSpPr>
            <a:spLocks noChangeArrowheads="1"/>
          </p:cNvSpPr>
          <p:nvPr/>
        </p:nvSpPr>
        <p:spPr bwMode="auto">
          <a:xfrm>
            <a:off x="152400" y="914400"/>
            <a:ext cx="88455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Which action best demonstrated the United States effort to isolate itself from European conflicts after World War I?</a:t>
            </a:r>
          </a:p>
          <a:p>
            <a:pPr eaLnBrk="1" hangingPunct="1">
              <a:spcBef>
                <a:spcPct val="0"/>
              </a:spcBef>
              <a:buFontTx/>
              <a:buNone/>
            </a:pPr>
            <a:endParaRPr lang="en-US" altLang="en-US" sz="2800"/>
          </a:p>
          <a:p>
            <a:pPr eaLnBrk="1" hangingPunct="1">
              <a:spcBef>
                <a:spcPct val="0"/>
              </a:spcBef>
              <a:buFontTx/>
              <a:buNone/>
            </a:pPr>
            <a:r>
              <a:rPr lang="en-US" altLang="en-US" sz="2800"/>
              <a:t>a. lowering tariff rates</a:t>
            </a:r>
          </a:p>
          <a:p>
            <a:pPr eaLnBrk="1" hangingPunct="1">
              <a:spcBef>
                <a:spcPct val="0"/>
              </a:spcBef>
              <a:buFontTx/>
              <a:buNone/>
            </a:pPr>
            <a:r>
              <a:rPr lang="en-US" altLang="en-US" sz="2800"/>
              <a:t>b. attempting to improve relations with Asia</a:t>
            </a:r>
          </a:p>
          <a:p>
            <a:pPr eaLnBrk="1" hangingPunct="1">
              <a:spcBef>
                <a:spcPct val="0"/>
              </a:spcBef>
              <a:buFontTx/>
              <a:buNone/>
            </a:pPr>
            <a:r>
              <a:rPr lang="en-US" altLang="en-US" sz="2800"/>
              <a:t>c. failing to sign international disarmament agreements</a:t>
            </a:r>
          </a:p>
          <a:p>
            <a:pPr eaLnBrk="1" hangingPunct="1">
              <a:spcBef>
                <a:spcPct val="0"/>
              </a:spcBef>
              <a:buFontTx/>
              <a:buNone/>
            </a:pPr>
            <a:r>
              <a:rPr lang="en-US" altLang="en-US" sz="2800"/>
              <a:t>d. refusing to join the League of Nations</a:t>
            </a:r>
          </a:p>
        </p:txBody>
      </p:sp>
      <p:sp>
        <p:nvSpPr>
          <p:cNvPr id="2" name="Oval 1">
            <a:extLst>
              <a:ext uri="{FF2B5EF4-FFF2-40B4-BE49-F238E27FC236}">
                <a16:creationId xmlns:a16="http://schemas.microsoft.com/office/drawing/2014/main" id="{3BCAF9BA-B512-5202-8296-0FA53FC12F43}"/>
              </a:ext>
            </a:extLst>
          </p:cNvPr>
          <p:cNvSpPr/>
          <p:nvPr/>
        </p:nvSpPr>
        <p:spPr>
          <a:xfrm>
            <a:off x="152400" y="3914775"/>
            <a:ext cx="457200" cy="53975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974B8545-AE88-F5CE-E302-CD3D08C38CA0}"/>
              </a:ext>
            </a:extLst>
          </p:cNvPr>
          <p:cNvSpPr>
            <a:spLocks noGrp="1" noChangeArrowheads="1"/>
          </p:cNvSpPr>
          <p:nvPr>
            <p:ph type="title"/>
          </p:nvPr>
        </p:nvSpPr>
        <p:spPr>
          <a:xfrm>
            <a:off x="381000" y="-20638"/>
            <a:ext cx="4648200" cy="447676"/>
          </a:xfrm>
        </p:spPr>
        <p:txBody>
          <a:bodyPr/>
          <a:lstStyle/>
          <a:p>
            <a:pPr eaLnBrk="1" hangingPunct="1"/>
            <a:r>
              <a:rPr lang="en-US" altLang="en-US" sz="2800" b="1" baseline="30000"/>
              <a:t>The </a:t>
            </a:r>
            <a:r>
              <a:rPr lang="en-US" altLang="en-US" sz="2800" b="1">
                <a:solidFill>
                  <a:srgbClr val="FF0000"/>
                </a:solidFill>
              </a:rPr>
              <a:t>Post</a:t>
            </a:r>
            <a:r>
              <a:rPr lang="en-US" altLang="en-US" sz="2800" b="1"/>
              <a:t> War Recession</a:t>
            </a:r>
          </a:p>
        </p:txBody>
      </p:sp>
      <p:sp>
        <p:nvSpPr>
          <p:cNvPr id="4099" name="Content Placeholder 2">
            <a:extLst>
              <a:ext uri="{FF2B5EF4-FFF2-40B4-BE49-F238E27FC236}">
                <a16:creationId xmlns:a16="http://schemas.microsoft.com/office/drawing/2014/main" id="{233D0678-10DB-1D5D-9031-FD2BC291220D}"/>
              </a:ext>
            </a:extLst>
          </p:cNvPr>
          <p:cNvSpPr>
            <a:spLocks noGrp="1" noChangeArrowheads="1"/>
          </p:cNvSpPr>
          <p:nvPr>
            <p:ph idx="1"/>
          </p:nvPr>
        </p:nvSpPr>
        <p:spPr>
          <a:xfrm>
            <a:off x="90488" y="457200"/>
            <a:ext cx="5662612" cy="6289675"/>
          </a:xfrm>
        </p:spPr>
        <p:txBody>
          <a:bodyPr/>
          <a:lstStyle/>
          <a:p>
            <a:pPr eaLnBrk="1" hangingPunct="1"/>
            <a:r>
              <a:rPr lang="en-US" altLang="en-US" sz="1800"/>
              <a:t>US began to </a:t>
            </a:r>
            <a:r>
              <a:rPr lang="en-US" altLang="en-US" sz="1800" b="1"/>
              <a:t>demobilize – </a:t>
            </a:r>
            <a:r>
              <a:rPr lang="en-US" altLang="en-US" sz="1800"/>
              <a:t>the transition process during which a nation at war returns to a state of peace (opposite of </a:t>
            </a:r>
            <a:r>
              <a:rPr lang="en-US" altLang="en-US" sz="1800" b="1"/>
              <a:t>mobilization</a:t>
            </a:r>
            <a:r>
              <a:rPr lang="en-US" altLang="en-US" sz="1800"/>
              <a:t>)</a:t>
            </a:r>
          </a:p>
          <a:p>
            <a:pPr eaLnBrk="1" hangingPunct="1"/>
            <a:r>
              <a:rPr lang="en-US" altLang="en-US" sz="1800"/>
              <a:t>After World War 1, America went into a period of </a:t>
            </a:r>
            <a:r>
              <a:rPr lang="en-US" altLang="en-US" sz="1800" b="1" u="sng"/>
              <a:t>isolationism</a:t>
            </a:r>
            <a:r>
              <a:rPr lang="en-US" altLang="en-US" sz="1800"/>
              <a:t>, refusing to be drawn into Europe’s drama.</a:t>
            </a:r>
          </a:p>
          <a:p>
            <a:pPr eaLnBrk="1" hangingPunct="1"/>
            <a:r>
              <a:rPr lang="en-US" altLang="en-US" sz="1800"/>
              <a:t>Government stopped spending money on the war effort.</a:t>
            </a:r>
          </a:p>
          <a:p>
            <a:pPr eaLnBrk="1" hangingPunct="1"/>
            <a:r>
              <a:rPr lang="en-US" altLang="en-US" sz="1800"/>
              <a:t>Factories shut down to </a:t>
            </a:r>
            <a:r>
              <a:rPr lang="en-US" altLang="en-US" sz="1800" b="1">
                <a:solidFill>
                  <a:srgbClr val="FF0000"/>
                </a:solidFill>
              </a:rPr>
              <a:t>convert</a:t>
            </a:r>
            <a:r>
              <a:rPr lang="en-US" altLang="en-US" sz="1800"/>
              <a:t> from making war materials to making civilian products. From </a:t>
            </a:r>
            <a:r>
              <a:rPr lang="en-US" altLang="en-US" sz="1800" b="1"/>
              <a:t>Guns to Butter (military goods to civilian goods)</a:t>
            </a:r>
          </a:p>
          <a:p>
            <a:pPr eaLnBrk="1" hangingPunct="1"/>
            <a:r>
              <a:rPr lang="en-US" altLang="en-US" sz="1800"/>
              <a:t>Soldiers returned home from war and had a hard time finding </a:t>
            </a:r>
            <a:r>
              <a:rPr lang="en-US" altLang="en-US" sz="1800" b="1"/>
              <a:t>jobs</a:t>
            </a:r>
            <a:r>
              <a:rPr lang="en-US" altLang="en-US" sz="1800"/>
              <a:t> because factories had shut down to change from military to civilian goods- RECESSION</a:t>
            </a:r>
          </a:p>
          <a:p>
            <a:pPr eaLnBrk="1" hangingPunct="1"/>
            <a:r>
              <a:rPr lang="en-US" altLang="en-US" sz="1800"/>
              <a:t>Farmers lost </a:t>
            </a:r>
            <a:r>
              <a:rPr lang="en-US" altLang="en-US" sz="1800" b="1"/>
              <a:t>money</a:t>
            </a:r>
            <a:r>
              <a:rPr lang="en-US" altLang="en-US" sz="1800"/>
              <a:t> since their European market was now gone and US govt was not buying more food for the military.  The farmers entered a long, drawn depression that would linger throughout the 1920s and 30s</a:t>
            </a:r>
          </a:p>
          <a:p>
            <a:pPr eaLnBrk="1" hangingPunct="1"/>
            <a:r>
              <a:rPr lang="en-US" altLang="en-US" sz="1800"/>
              <a:t>US was hit by the Spanish Flu (Bird Flu) 500,000 to 650,000 Americans died from the flu</a:t>
            </a:r>
          </a:p>
          <a:p>
            <a:pPr eaLnBrk="1" hangingPunct="1"/>
            <a:endParaRPr lang="en-US" altLang="en-US" sz="2800"/>
          </a:p>
          <a:p>
            <a:pPr eaLnBrk="1" hangingPunct="1"/>
            <a:endParaRPr lang="en-US" altLang="en-US"/>
          </a:p>
        </p:txBody>
      </p:sp>
      <p:pic>
        <p:nvPicPr>
          <p:cNvPr id="4100" name="Picture 2">
            <a:extLst>
              <a:ext uri="{FF2B5EF4-FFF2-40B4-BE49-F238E27FC236}">
                <a16:creationId xmlns:a16="http://schemas.microsoft.com/office/drawing/2014/main" id="{B2ED0AA5-3E73-8B8D-5D22-45844A21A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7625"/>
            <a:ext cx="3262313"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3">
            <a:extLst>
              <a:ext uri="{FF2B5EF4-FFF2-40B4-BE49-F238E27FC236}">
                <a16:creationId xmlns:a16="http://schemas.microsoft.com/office/drawing/2014/main" id="{3739099D-211A-F491-E3F0-E2B92F732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575" y="2743200"/>
            <a:ext cx="3262313"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6022" name="Picture 1">
            <a:extLst>
              <a:ext uri="{FF2B5EF4-FFF2-40B4-BE49-F238E27FC236}">
                <a16:creationId xmlns:a16="http://schemas.microsoft.com/office/drawing/2014/main" id="{854E7E96-FCA7-0DD7-641E-80CBFF7F0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7753">
            <a:off x="41275" y="4841875"/>
            <a:ext cx="554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50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wipe(left)">
                                      <p:cBhvr>
                                        <p:cTn id="12" dur="1000"/>
                                        <p:tgtEl>
                                          <p:spTgt spid="4099">
                                            <p:txEl>
                                              <p:pRg st="0" end="0"/>
                                            </p:txEl>
                                          </p:spTgt>
                                        </p:tgtEl>
                                      </p:cBhvr>
                                    </p:animEffect>
                                  </p:childTnLst>
                                </p:cTn>
                              </p:par>
                            </p:childTnLst>
                          </p:cTn>
                        </p:par>
                        <p:par>
                          <p:cTn id="13" fill="hold" nodeType="afterGroup">
                            <p:stCondLst>
                              <p:cond delay="2000"/>
                            </p:stCondLst>
                            <p:childTnLst>
                              <p:par>
                                <p:cTn id="14" presetID="22" presetClass="entr" presetSubtype="8" fill="hold" nodeType="afterEffect">
                                  <p:stCondLst>
                                    <p:cond delay="500"/>
                                  </p:stCondLst>
                                  <p:childTnLst>
                                    <p:set>
                                      <p:cBhvr>
                                        <p:cTn id="15" dur="1" fill="hold">
                                          <p:stCondLst>
                                            <p:cond delay="0"/>
                                          </p:stCondLst>
                                        </p:cTn>
                                        <p:tgtEl>
                                          <p:spTgt spid="4099">
                                            <p:txEl>
                                              <p:pRg st="1" end="1"/>
                                            </p:txEl>
                                          </p:spTgt>
                                        </p:tgtEl>
                                        <p:attrNameLst>
                                          <p:attrName>style.visibility</p:attrName>
                                        </p:attrNameLst>
                                      </p:cBhvr>
                                      <p:to>
                                        <p:strVal val="visible"/>
                                      </p:to>
                                    </p:set>
                                    <p:animEffect transition="in" filter="wipe(left)">
                                      <p:cBhvr>
                                        <p:cTn id="16" dur="1000"/>
                                        <p:tgtEl>
                                          <p:spTgt spid="4099">
                                            <p:txEl>
                                              <p:pRg st="1" end="1"/>
                                            </p:txEl>
                                          </p:spTgt>
                                        </p:tgtEl>
                                      </p:cBhvr>
                                    </p:animEffect>
                                  </p:childTnLst>
                                </p:cTn>
                              </p:par>
                            </p:childTnLst>
                          </p:cTn>
                        </p:par>
                        <p:par>
                          <p:cTn id="17" fill="hold" nodeType="afterGroup">
                            <p:stCondLst>
                              <p:cond delay="3500"/>
                            </p:stCondLst>
                            <p:childTnLst>
                              <p:par>
                                <p:cTn id="18" presetID="22" presetClass="entr" presetSubtype="8" fill="hold" nodeType="afterEffect">
                                  <p:stCondLst>
                                    <p:cond delay="1500"/>
                                  </p:stCondLst>
                                  <p:childTnLst>
                                    <p:set>
                                      <p:cBhvr>
                                        <p:cTn id="19" dur="1" fill="hold">
                                          <p:stCondLst>
                                            <p:cond delay="0"/>
                                          </p:stCondLst>
                                        </p:cTn>
                                        <p:tgtEl>
                                          <p:spTgt spid="4099">
                                            <p:txEl>
                                              <p:pRg st="2" end="2"/>
                                            </p:txEl>
                                          </p:spTgt>
                                        </p:tgtEl>
                                        <p:attrNameLst>
                                          <p:attrName>style.visibility</p:attrName>
                                        </p:attrNameLst>
                                      </p:cBhvr>
                                      <p:to>
                                        <p:strVal val="visible"/>
                                      </p:to>
                                    </p:set>
                                    <p:animEffect transition="in" filter="wipe(left)">
                                      <p:cBhvr>
                                        <p:cTn id="20" dur="1000"/>
                                        <p:tgtEl>
                                          <p:spTgt spid="4099">
                                            <p:txEl>
                                              <p:pRg st="2" end="2"/>
                                            </p:txEl>
                                          </p:spTgt>
                                        </p:tgtEl>
                                      </p:cBhvr>
                                    </p:animEffect>
                                  </p:childTnLst>
                                </p:cTn>
                              </p:par>
                            </p:childTnLst>
                          </p:cTn>
                        </p:par>
                        <p:par>
                          <p:cTn id="21" fill="hold" nodeType="afterGroup">
                            <p:stCondLst>
                              <p:cond delay="6000"/>
                            </p:stCondLst>
                            <p:childTnLst>
                              <p:par>
                                <p:cTn id="22" presetID="22" presetClass="entr" presetSubtype="8" fill="hold" nodeType="afterEffect">
                                  <p:stCondLst>
                                    <p:cond delay="1500"/>
                                  </p:stCondLst>
                                  <p:childTnLst>
                                    <p:set>
                                      <p:cBhvr>
                                        <p:cTn id="23" dur="1" fill="hold">
                                          <p:stCondLst>
                                            <p:cond delay="0"/>
                                          </p:stCondLst>
                                        </p:cTn>
                                        <p:tgtEl>
                                          <p:spTgt spid="4099">
                                            <p:txEl>
                                              <p:pRg st="3" end="3"/>
                                            </p:txEl>
                                          </p:spTgt>
                                        </p:tgtEl>
                                        <p:attrNameLst>
                                          <p:attrName>style.visibility</p:attrName>
                                        </p:attrNameLst>
                                      </p:cBhvr>
                                      <p:to>
                                        <p:strVal val="visible"/>
                                      </p:to>
                                    </p:set>
                                    <p:animEffect transition="in" filter="wipe(left)">
                                      <p:cBhvr>
                                        <p:cTn id="24" dur="1000"/>
                                        <p:tgtEl>
                                          <p:spTgt spid="4099">
                                            <p:txEl>
                                              <p:pRg st="3" end="3"/>
                                            </p:txEl>
                                          </p:spTgt>
                                        </p:tgtEl>
                                      </p:cBhvr>
                                    </p:animEffect>
                                  </p:childTnLst>
                                </p:cTn>
                              </p:par>
                            </p:childTnLst>
                          </p:cTn>
                        </p:par>
                        <p:par>
                          <p:cTn id="25" fill="hold" nodeType="afterGroup">
                            <p:stCondLst>
                              <p:cond delay="8500"/>
                            </p:stCondLst>
                            <p:childTnLst>
                              <p:par>
                                <p:cTn id="26" presetID="22" presetClass="entr" presetSubtype="8" fill="hold" nodeType="afterEffect">
                                  <p:stCondLst>
                                    <p:cond delay="0"/>
                                  </p:stCondLst>
                                  <p:childTnLst>
                                    <p:set>
                                      <p:cBhvr>
                                        <p:cTn id="27" dur="1" fill="hold">
                                          <p:stCondLst>
                                            <p:cond delay="0"/>
                                          </p:stCondLst>
                                        </p:cTn>
                                        <p:tgtEl>
                                          <p:spTgt spid="4099">
                                            <p:txEl>
                                              <p:pRg st="4" end="4"/>
                                            </p:txEl>
                                          </p:spTgt>
                                        </p:tgtEl>
                                        <p:attrNameLst>
                                          <p:attrName>style.visibility</p:attrName>
                                        </p:attrNameLst>
                                      </p:cBhvr>
                                      <p:to>
                                        <p:strVal val="visible"/>
                                      </p:to>
                                    </p:set>
                                    <p:animEffect transition="in" filter="wipe(left)">
                                      <p:cBhvr>
                                        <p:cTn id="28" dur="1000"/>
                                        <p:tgtEl>
                                          <p:spTgt spid="4099">
                                            <p:txEl>
                                              <p:pRg st="4" end="4"/>
                                            </p:txEl>
                                          </p:spTgt>
                                        </p:tgtEl>
                                      </p:cBhvr>
                                    </p:animEffect>
                                  </p:childTnLst>
                                </p:cTn>
                              </p:par>
                              <p:par>
                                <p:cTn id="29" presetID="6" presetClass="entr" presetSubtype="16" fill="hold" nodeType="withEffect">
                                  <p:stCondLst>
                                    <p:cond delay="1500"/>
                                  </p:stCondLst>
                                  <p:childTnLst>
                                    <p:set>
                                      <p:cBhvr>
                                        <p:cTn id="30" dur="1" fill="hold">
                                          <p:stCondLst>
                                            <p:cond delay="0"/>
                                          </p:stCondLst>
                                        </p:cTn>
                                        <p:tgtEl>
                                          <p:spTgt spid="4100"/>
                                        </p:tgtEl>
                                        <p:attrNameLst>
                                          <p:attrName>style.visibility</p:attrName>
                                        </p:attrNameLst>
                                      </p:cBhvr>
                                      <p:to>
                                        <p:strVal val="visible"/>
                                      </p:to>
                                    </p:set>
                                    <p:animEffect transition="in" filter="circle(in)">
                                      <p:cBhvr>
                                        <p:cTn id="31" dur="2000"/>
                                        <p:tgtEl>
                                          <p:spTgt spid="4100"/>
                                        </p:tgtEl>
                                      </p:cBhvr>
                                    </p:animEffect>
                                  </p:childTnLst>
                                </p:cTn>
                              </p:par>
                            </p:childTnLst>
                          </p:cTn>
                        </p:par>
                        <p:par>
                          <p:cTn id="32" fill="hold" nodeType="afterGroup">
                            <p:stCondLst>
                              <p:cond delay="12000"/>
                            </p:stCondLst>
                            <p:childTnLst>
                              <p:par>
                                <p:cTn id="33" presetID="6" presetClass="entr" presetSubtype="16" fill="hold" nodeType="afterEffect">
                                  <p:stCondLst>
                                    <p:cond delay="0"/>
                                  </p:stCondLst>
                                  <p:childTnLst>
                                    <p:set>
                                      <p:cBhvr>
                                        <p:cTn id="34" dur="1" fill="hold">
                                          <p:stCondLst>
                                            <p:cond delay="0"/>
                                          </p:stCondLst>
                                        </p:cTn>
                                        <p:tgtEl>
                                          <p:spTgt spid="4101"/>
                                        </p:tgtEl>
                                        <p:attrNameLst>
                                          <p:attrName>style.visibility</p:attrName>
                                        </p:attrNameLst>
                                      </p:cBhvr>
                                      <p:to>
                                        <p:strVal val="visible"/>
                                      </p:to>
                                    </p:set>
                                    <p:animEffect transition="in" filter="circle(in)">
                                      <p:cBhvr>
                                        <p:cTn id="35" dur="2000"/>
                                        <p:tgtEl>
                                          <p:spTgt spid="4101"/>
                                        </p:tgtEl>
                                      </p:cBhvr>
                                    </p:animEffect>
                                  </p:childTnLst>
                                </p:cTn>
                              </p:par>
                            </p:childTnLst>
                          </p:cTn>
                        </p:par>
                        <p:par>
                          <p:cTn id="36" fill="hold" nodeType="afterGroup">
                            <p:stCondLst>
                              <p:cond delay="14000"/>
                            </p:stCondLst>
                            <p:childTnLst>
                              <p:par>
                                <p:cTn id="37" presetID="22" presetClass="entr" presetSubtype="8" fill="hold" nodeType="afterEffect">
                                  <p:stCondLst>
                                    <p:cond delay="1500"/>
                                  </p:stCondLst>
                                  <p:childTnLst>
                                    <p:set>
                                      <p:cBhvr>
                                        <p:cTn id="38" dur="1" fill="hold">
                                          <p:stCondLst>
                                            <p:cond delay="0"/>
                                          </p:stCondLst>
                                        </p:cTn>
                                        <p:tgtEl>
                                          <p:spTgt spid="4099">
                                            <p:txEl>
                                              <p:pRg st="5" end="5"/>
                                            </p:txEl>
                                          </p:spTgt>
                                        </p:tgtEl>
                                        <p:attrNameLst>
                                          <p:attrName>style.visibility</p:attrName>
                                        </p:attrNameLst>
                                      </p:cBhvr>
                                      <p:to>
                                        <p:strVal val="visible"/>
                                      </p:to>
                                    </p:set>
                                    <p:animEffect transition="in" filter="wipe(left)">
                                      <p:cBhvr>
                                        <p:cTn id="39" dur="1000"/>
                                        <p:tgtEl>
                                          <p:spTgt spid="4099">
                                            <p:txEl>
                                              <p:pRg st="5" end="5"/>
                                            </p:txEl>
                                          </p:spTgt>
                                        </p:tgtEl>
                                      </p:cBhvr>
                                    </p:animEffect>
                                  </p:childTnLst>
                                </p:cTn>
                              </p:par>
                            </p:childTnLst>
                          </p:cTn>
                        </p:par>
                        <p:par>
                          <p:cTn id="40" fill="hold" nodeType="afterGroup">
                            <p:stCondLst>
                              <p:cond delay="16500"/>
                            </p:stCondLst>
                            <p:childTnLst>
                              <p:par>
                                <p:cTn id="41" presetID="22" presetClass="entr" presetSubtype="8" fill="hold" nodeType="afterEffect">
                                  <p:stCondLst>
                                    <p:cond delay="1500"/>
                                  </p:stCondLst>
                                  <p:childTnLst>
                                    <p:set>
                                      <p:cBhvr>
                                        <p:cTn id="42" dur="1" fill="hold">
                                          <p:stCondLst>
                                            <p:cond delay="0"/>
                                          </p:stCondLst>
                                        </p:cTn>
                                        <p:tgtEl>
                                          <p:spTgt spid="4099">
                                            <p:txEl>
                                              <p:pRg st="6" end="6"/>
                                            </p:txEl>
                                          </p:spTgt>
                                        </p:tgtEl>
                                        <p:attrNameLst>
                                          <p:attrName>style.visibility</p:attrName>
                                        </p:attrNameLst>
                                      </p:cBhvr>
                                      <p:to>
                                        <p:strVal val="visible"/>
                                      </p:to>
                                    </p:set>
                                    <p:animEffect transition="in" filter="wipe(left)">
                                      <p:cBhvr>
                                        <p:cTn id="43" dur="10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8" name="Picture 2">
            <a:extLst>
              <a:ext uri="{FF2B5EF4-FFF2-40B4-BE49-F238E27FC236}">
                <a16:creationId xmlns:a16="http://schemas.microsoft.com/office/drawing/2014/main" id="{DA181130-189D-CF1E-CC00-86072F2BB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ADF7378-E690-0BCC-1441-BDD48C9CA42F}"/>
              </a:ext>
            </a:extLst>
          </p:cNvPr>
          <p:cNvSpPr>
            <a:spLocks noGrp="1"/>
          </p:cNvSpPr>
          <p:nvPr>
            <p:ph type="title"/>
          </p:nvPr>
        </p:nvSpPr>
        <p:spPr>
          <a:xfrm>
            <a:off x="5410200" y="3733800"/>
            <a:ext cx="3505200" cy="2590800"/>
          </a:xfrm>
        </p:spPr>
        <p:txBody>
          <a:bodyPr>
            <a:noAutofit/>
          </a:bodyPr>
          <a:lstStyle/>
          <a:p>
            <a:pPr algn="ctr" eaLnBrk="1" fontAlgn="auto" hangingPunct="1">
              <a:spcAft>
                <a:spcPts val="0"/>
              </a:spcAft>
              <a:defRPr/>
            </a:pPr>
            <a:r>
              <a:rPr lang="en-US" sz="8000" dirty="0">
                <a:solidFill>
                  <a:schemeClr val="bg1"/>
                </a:solidFill>
              </a:rPr>
              <a:t>War Debt</a:t>
            </a:r>
          </a:p>
        </p:txBody>
      </p:sp>
      <p:sp>
        <p:nvSpPr>
          <p:cNvPr id="766980" name="Rectangle 6">
            <a:extLst>
              <a:ext uri="{FF2B5EF4-FFF2-40B4-BE49-F238E27FC236}">
                <a16:creationId xmlns:a16="http://schemas.microsoft.com/office/drawing/2014/main" id="{310BE7BD-25CB-8307-A8E4-4529B7D32268}"/>
              </a:ext>
            </a:extLst>
          </p:cNvPr>
          <p:cNvSpPr>
            <a:spLocks noChangeArrowheads="1"/>
          </p:cNvSpPr>
          <p:nvPr/>
        </p:nvSpPr>
        <p:spPr bwMode="auto">
          <a:xfrm>
            <a:off x="65088" y="6488113"/>
            <a:ext cx="1916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FFFFFF"/>
                </a:solidFill>
                <a:latin typeface="Corbel" panose="020B0503020204020204" pitchFamily="34" charset="0"/>
              </a:rPr>
              <a:t>Photo by </a:t>
            </a:r>
            <a:r>
              <a:rPr lang="en-US" altLang="en-US" sz="1400">
                <a:solidFill>
                  <a:srgbClr val="FFFFFF"/>
                </a:solidFill>
                <a:latin typeface="Corbel" panose="020B0503020204020204" pitchFamily="34" charset="0"/>
                <a:hlinkClick r:id="rId3"/>
              </a:rPr>
              <a:t>Andres Rueda</a:t>
            </a:r>
            <a:endParaRPr lang="en-US" altLang="en-US" sz="1400">
              <a:solidFill>
                <a:srgbClr val="FFFFFF"/>
              </a:solidFill>
              <a:latin typeface="Corbel" panose="020B0503020204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46CCF8B-2B5E-220B-561C-F53331BB48D3}"/>
              </a:ext>
            </a:extLst>
          </p:cNvPr>
          <p:cNvSpPr>
            <a:spLocks noGrp="1" noChangeArrowheads="1"/>
          </p:cNvSpPr>
          <p:nvPr>
            <p:ph type="title"/>
          </p:nvPr>
        </p:nvSpPr>
        <p:spPr>
          <a:xfrm>
            <a:off x="-152400" y="-76200"/>
            <a:ext cx="3429000" cy="457200"/>
          </a:xfrm>
        </p:spPr>
        <p:txBody>
          <a:bodyPr/>
          <a:lstStyle/>
          <a:p>
            <a:r>
              <a:rPr lang="en-US" altLang="en-US" sz="2000" b="1"/>
              <a:t>Pres. Warren G. Harding</a:t>
            </a:r>
          </a:p>
        </p:txBody>
      </p:sp>
      <p:sp>
        <p:nvSpPr>
          <p:cNvPr id="13315" name="Content Placeholder 2">
            <a:extLst>
              <a:ext uri="{FF2B5EF4-FFF2-40B4-BE49-F238E27FC236}">
                <a16:creationId xmlns:a16="http://schemas.microsoft.com/office/drawing/2014/main" id="{77823C8B-5DC1-65B9-6F37-970036910993}"/>
              </a:ext>
            </a:extLst>
          </p:cNvPr>
          <p:cNvSpPr>
            <a:spLocks noGrp="1" noChangeArrowheads="1"/>
          </p:cNvSpPr>
          <p:nvPr>
            <p:ph idx="1"/>
          </p:nvPr>
        </p:nvSpPr>
        <p:spPr>
          <a:xfrm>
            <a:off x="908050" y="328613"/>
            <a:ext cx="7999413" cy="381000"/>
          </a:xfrm>
        </p:spPr>
        <p:txBody>
          <a:bodyPr/>
          <a:lstStyle/>
          <a:p>
            <a:pPr marL="0" indent="0">
              <a:buFontTx/>
              <a:buNone/>
            </a:pPr>
            <a:r>
              <a:rPr lang="en-US" altLang="en-US" sz="2000" b="1"/>
              <a:t>International Finance:  Allied War Debt and German Reparation</a:t>
            </a:r>
          </a:p>
          <a:p>
            <a:pPr marL="0" indent="0">
              <a:buFontTx/>
              <a:buNone/>
            </a:pPr>
            <a:endParaRPr lang="en-US" altLang="en-US" sz="2000" b="1"/>
          </a:p>
        </p:txBody>
      </p:sp>
      <p:sp>
        <p:nvSpPr>
          <p:cNvPr id="4" name="TextBox 3">
            <a:extLst>
              <a:ext uri="{FF2B5EF4-FFF2-40B4-BE49-F238E27FC236}">
                <a16:creationId xmlns:a16="http://schemas.microsoft.com/office/drawing/2014/main" id="{DF1D7F84-A7AB-5B30-18DA-128D179D1D22}"/>
              </a:ext>
            </a:extLst>
          </p:cNvPr>
          <p:cNvSpPr txBox="1">
            <a:spLocks noChangeArrowheads="1"/>
          </p:cNvSpPr>
          <p:nvPr/>
        </p:nvSpPr>
        <p:spPr bwMode="auto">
          <a:xfrm>
            <a:off x="-6350" y="614363"/>
            <a:ext cx="3825875"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Great Britain &amp; France wanted </a:t>
            </a:r>
          </a:p>
          <a:p>
            <a:pPr eaLnBrk="1" hangingPunct="1">
              <a:spcBef>
                <a:spcPct val="0"/>
              </a:spcBef>
              <a:buFontTx/>
              <a:buNone/>
            </a:pPr>
            <a:r>
              <a:rPr lang="en-US" altLang="en-US" sz="1800"/>
              <a:t>debt forgiveness.  USA refused.  </a:t>
            </a:r>
          </a:p>
          <a:p>
            <a:pPr eaLnBrk="1" hangingPunct="1">
              <a:spcBef>
                <a:spcPct val="0"/>
              </a:spcBef>
              <a:buFontTx/>
              <a:buNone/>
            </a:pPr>
            <a:endParaRPr lang="en-US" altLang="en-US" sz="1800"/>
          </a:p>
          <a:p>
            <a:pPr eaLnBrk="1" hangingPunct="1">
              <a:spcBef>
                <a:spcPct val="0"/>
              </a:spcBef>
              <a:buFontTx/>
              <a:buNone/>
            </a:pPr>
            <a:r>
              <a:rPr lang="en-US" altLang="en-US" sz="1800"/>
              <a:t>US demanded Allies pay back all loans.  US taxpayers were paying interest to the </a:t>
            </a:r>
            <a:r>
              <a:rPr lang="en-US" altLang="en-US" sz="1800" b="1"/>
              <a:t>bond holders </a:t>
            </a:r>
            <a:r>
              <a:rPr lang="en-US" altLang="en-US" sz="1800"/>
              <a:t>who had raised large sums of cash for the war effort.</a:t>
            </a:r>
          </a:p>
          <a:p>
            <a:pPr eaLnBrk="1" hangingPunct="1">
              <a:spcBef>
                <a:spcPct val="0"/>
              </a:spcBef>
              <a:buFontTx/>
              <a:buNone/>
            </a:pPr>
            <a:endParaRPr lang="en-US" altLang="en-US" sz="1800"/>
          </a:p>
          <a:p>
            <a:pPr eaLnBrk="1" hangingPunct="1">
              <a:spcBef>
                <a:spcPct val="0"/>
              </a:spcBef>
              <a:buFontTx/>
              <a:buNone/>
            </a:pPr>
            <a:r>
              <a:rPr lang="en-US" altLang="en-US" sz="1800"/>
              <a:t>Allies were broke.  England &amp; France used the money they got from Germany reparations to pay back USA.  </a:t>
            </a:r>
          </a:p>
          <a:p>
            <a:pPr eaLnBrk="1" hangingPunct="1">
              <a:spcBef>
                <a:spcPct val="0"/>
              </a:spcBef>
              <a:buFontTx/>
              <a:buNone/>
            </a:pPr>
            <a:endParaRPr lang="en-US" altLang="en-US" sz="1800"/>
          </a:p>
          <a:p>
            <a:pPr eaLnBrk="1" hangingPunct="1">
              <a:spcBef>
                <a:spcPct val="0"/>
              </a:spcBef>
              <a:buFontTx/>
              <a:buNone/>
            </a:pPr>
            <a:r>
              <a:rPr lang="en-US" altLang="en-US" sz="1800"/>
              <a:t>Germany broke.  This created an unstable economy throughout Europe.  </a:t>
            </a:r>
          </a:p>
          <a:p>
            <a:pPr eaLnBrk="1" hangingPunct="1">
              <a:spcBef>
                <a:spcPct val="0"/>
              </a:spcBef>
              <a:buFontTx/>
              <a:buNone/>
            </a:pPr>
            <a:endParaRPr lang="en-US" altLang="en-US" sz="1800"/>
          </a:p>
          <a:p>
            <a:pPr eaLnBrk="1" hangingPunct="1">
              <a:spcBef>
                <a:spcPct val="0"/>
              </a:spcBef>
              <a:buFontTx/>
              <a:buNone/>
            </a:pPr>
            <a:r>
              <a:rPr lang="en-US" altLang="en-US" sz="1800"/>
              <a:t>US came up with the </a:t>
            </a:r>
            <a:r>
              <a:rPr lang="en-US" altLang="en-US" sz="1800" b="1"/>
              <a:t>Dawes Plan-</a:t>
            </a:r>
          </a:p>
          <a:p>
            <a:pPr eaLnBrk="1" hangingPunct="1">
              <a:spcBef>
                <a:spcPct val="0"/>
              </a:spcBef>
              <a:buFontTx/>
              <a:buNone/>
            </a:pPr>
            <a:r>
              <a:rPr lang="en-US" altLang="en-US" sz="1800" b="1"/>
              <a:t>This was done to promote political and economic stability in Europe</a:t>
            </a:r>
          </a:p>
        </p:txBody>
      </p:sp>
      <p:cxnSp>
        <p:nvCxnSpPr>
          <p:cNvPr id="6" name="Straight Connector 5">
            <a:extLst>
              <a:ext uri="{FF2B5EF4-FFF2-40B4-BE49-F238E27FC236}">
                <a16:creationId xmlns:a16="http://schemas.microsoft.com/office/drawing/2014/main" id="{527B647D-014A-C418-6DB6-B4E24D685743}"/>
              </a:ext>
            </a:extLst>
          </p:cNvPr>
          <p:cNvCxnSpPr>
            <a:cxnSpLocks/>
          </p:cNvCxnSpPr>
          <p:nvPr/>
        </p:nvCxnSpPr>
        <p:spPr>
          <a:xfrm>
            <a:off x="3619500" y="762000"/>
            <a:ext cx="0" cy="6096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F996FA7-38BD-810D-ED54-7994449F9938}"/>
              </a:ext>
            </a:extLst>
          </p:cNvPr>
          <p:cNvSpPr txBox="1"/>
          <p:nvPr/>
        </p:nvSpPr>
        <p:spPr>
          <a:xfrm>
            <a:off x="5181600" y="1022350"/>
            <a:ext cx="1941513" cy="369888"/>
          </a:xfrm>
          <a:prstGeom prst="rect">
            <a:avLst/>
          </a:prstGeom>
          <a:solidFill>
            <a:schemeClr val="accent1">
              <a:lumMod val="75000"/>
            </a:schemeClr>
          </a:solidFill>
        </p:spPr>
        <p:txBody>
          <a:bodyPr wrap="none">
            <a:spAutoFit/>
          </a:bodyPr>
          <a:lstStyle/>
          <a:p>
            <a:pPr eaLnBrk="1" hangingPunct="1">
              <a:defRPr/>
            </a:pPr>
            <a:r>
              <a:rPr lang="en-US" b="1" dirty="0">
                <a:latin typeface="Arial" charset="0"/>
              </a:rPr>
              <a:t>The Dawes Plan</a:t>
            </a:r>
          </a:p>
        </p:txBody>
      </p:sp>
      <p:grpSp>
        <p:nvGrpSpPr>
          <p:cNvPr id="768007" name="Group 4">
            <a:extLst>
              <a:ext uri="{FF2B5EF4-FFF2-40B4-BE49-F238E27FC236}">
                <a16:creationId xmlns:a16="http://schemas.microsoft.com/office/drawing/2014/main" id="{DEEEFC86-0DDF-99B8-E568-18A3845ABFE3}"/>
              </a:ext>
            </a:extLst>
          </p:cNvPr>
          <p:cNvGrpSpPr>
            <a:grpSpLocks/>
          </p:cNvGrpSpPr>
          <p:nvPr/>
        </p:nvGrpSpPr>
        <p:grpSpPr bwMode="auto">
          <a:xfrm>
            <a:off x="3619500" y="1600200"/>
            <a:ext cx="5448300" cy="3581400"/>
            <a:chOff x="3619500" y="1600200"/>
            <a:chExt cx="5448300" cy="3581400"/>
          </a:xfrm>
        </p:grpSpPr>
        <p:grpSp>
          <p:nvGrpSpPr>
            <p:cNvPr id="768011" name="Group 7">
              <a:extLst>
                <a:ext uri="{FF2B5EF4-FFF2-40B4-BE49-F238E27FC236}">
                  <a16:creationId xmlns:a16="http://schemas.microsoft.com/office/drawing/2014/main" id="{744D8F25-8C12-F7EE-6B01-3163EA8A189B}"/>
                </a:ext>
              </a:extLst>
            </p:cNvPr>
            <p:cNvGrpSpPr>
              <a:grpSpLocks/>
            </p:cNvGrpSpPr>
            <p:nvPr/>
          </p:nvGrpSpPr>
          <p:grpSpPr bwMode="auto">
            <a:xfrm>
              <a:off x="3619500" y="1600200"/>
              <a:ext cx="5448300" cy="3581400"/>
              <a:chOff x="913006" y="144237"/>
              <a:chExt cx="5118079" cy="2934903"/>
            </a:xfrm>
          </p:grpSpPr>
          <p:sp>
            <p:nvSpPr>
              <p:cNvPr id="768014" name="TextBox 8">
                <a:extLst>
                  <a:ext uri="{FF2B5EF4-FFF2-40B4-BE49-F238E27FC236}">
                    <a16:creationId xmlns:a16="http://schemas.microsoft.com/office/drawing/2014/main" id="{CCE11198-94EA-A1B2-494C-CF42AF979872}"/>
                  </a:ext>
                </a:extLst>
              </p:cNvPr>
              <p:cNvSpPr txBox="1">
                <a:spLocks noChangeArrowheads="1"/>
              </p:cNvSpPr>
              <p:nvPr/>
            </p:nvSpPr>
            <p:spPr bwMode="auto">
              <a:xfrm>
                <a:off x="913006" y="1109194"/>
                <a:ext cx="1210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U.S. Investors</a:t>
                </a:r>
              </a:p>
            </p:txBody>
          </p:sp>
          <p:sp>
            <p:nvSpPr>
              <p:cNvPr id="768015" name="TextBox 9">
                <a:extLst>
                  <a:ext uri="{FF2B5EF4-FFF2-40B4-BE49-F238E27FC236}">
                    <a16:creationId xmlns:a16="http://schemas.microsoft.com/office/drawing/2014/main" id="{AE610293-5CB6-7E92-5D0C-74D745F7540B}"/>
                  </a:ext>
                </a:extLst>
              </p:cNvPr>
              <p:cNvSpPr txBox="1">
                <a:spLocks noChangeArrowheads="1"/>
              </p:cNvSpPr>
              <p:nvPr/>
            </p:nvSpPr>
            <p:spPr bwMode="auto">
              <a:xfrm>
                <a:off x="2511135" y="1139519"/>
                <a:ext cx="1621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Wall Street Bankers</a:t>
                </a:r>
              </a:p>
            </p:txBody>
          </p:sp>
          <p:grpSp>
            <p:nvGrpSpPr>
              <p:cNvPr id="768016" name="Group 10">
                <a:extLst>
                  <a:ext uri="{FF2B5EF4-FFF2-40B4-BE49-F238E27FC236}">
                    <a16:creationId xmlns:a16="http://schemas.microsoft.com/office/drawing/2014/main" id="{C02D4395-5F6E-A8C1-BBC3-9C750B20E1D5}"/>
                  </a:ext>
                </a:extLst>
              </p:cNvPr>
              <p:cNvGrpSpPr>
                <a:grpSpLocks/>
              </p:cNvGrpSpPr>
              <p:nvPr/>
            </p:nvGrpSpPr>
            <p:grpSpPr bwMode="auto">
              <a:xfrm>
                <a:off x="974693" y="144237"/>
                <a:ext cx="4319647" cy="2690007"/>
                <a:chOff x="457200" y="992456"/>
                <a:chExt cx="7810500" cy="4837790"/>
              </a:xfrm>
            </p:grpSpPr>
            <p:pic>
              <p:nvPicPr>
                <p:cNvPr id="768021" name="Picture 2">
                  <a:extLst>
                    <a:ext uri="{FF2B5EF4-FFF2-40B4-BE49-F238E27FC236}">
                      <a16:creationId xmlns:a16="http://schemas.microsoft.com/office/drawing/2014/main" id="{60F814D7-A487-337A-F536-B9295B5BA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3622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22" name="Picture 3">
                  <a:extLst>
                    <a:ext uri="{FF2B5EF4-FFF2-40B4-BE49-F238E27FC236}">
                      <a16:creationId xmlns:a16="http://schemas.microsoft.com/office/drawing/2014/main" id="{DB109722-9746-1789-0ED3-F278479C9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92456"/>
                  <a:ext cx="2012016"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a:extLst>
                    <a:ext uri="{FF2B5EF4-FFF2-40B4-BE49-F238E27FC236}">
                      <a16:creationId xmlns:a16="http://schemas.microsoft.com/office/drawing/2014/main" id="{7D7E4976-1CF8-8B81-EA3F-C610DD2DD25C}"/>
                    </a:ext>
                  </a:extLst>
                </p:cNvPr>
                <p:cNvCxnSpPr/>
                <p:nvPr/>
              </p:nvCxnSpPr>
              <p:spPr>
                <a:xfrm flipV="1">
                  <a:off x="2357204" y="1633516"/>
                  <a:ext cx="1447987" cy="152077"/>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68024" name="Picture 4">
                  <a:extLst>
                    <a:ext uri="{FF2B5EF4-FFF2-40B4-BE49-F238E27FC236}">
                      <a16:creationId xmlns:a16="http://schemas.microsoft.com/office/drawing/2014/main" id="{2AE5E3F8-6B26-9865-77D2-1C0BCAF64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213" y="2109656"/>
                  <a:ext cx="1295400" cy="894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Freeform 19">
                  <a:extLst>
                    <a:ext uri="{FF2B5EF4-FFF2-40B4-BE49-F238E27FC236}">
                      <a16:creationId xmlns:a16="http://schemas.microsoft.com/office/drawing/2014/main" id="{72485507-1673-512C-5819-13593BCBA84F}"/>
                    </a:ext>
                  </a:extLst>
                </p:cNvPr>
                <p:cNvSpPr/>
                <p:nvPr/>
              </p:nvSpPr>
              <p:spPr>
                <a:xfrm>
                  <a:off x="5409570" y="1242798"/>
                  <a:ext cx="1628648" cy="713588"/>
                </a:xfrm>
                <a:custGeom>
                  <a:avLst/>
                  <a:gdLst>
                    <a:gd name="connsiteX0" fmla="*/ 0 w 1626952"/>
                    <a:gd name="connsiteY0" fmla="*/ 0 h 714233"/>
                    <a:gd name="connsiteX1" fmla="*/ 676894 w 1626952"/>
                    <a:gd name="connsiteY1" fmla="*/ 11875 h 714233"/>
                    <a:gd name="connsiteX2" fmla="*/ 795647 w 1626952"/>
                    <a:gd name="connsiteY2" fmla="*/ 35626 h 714233"/>
                    <a:gd name="connsiteX3" fmla="*/ 866899 w 1626952"/>
                    <a:gd name="connsiteY3" fmla="*/ 59377 h 714233"/>
                    <a:gd name="connsiteX4" fmla="*/ 997527 w 1626952"/>
                    <a:gd name="connsiteY4" fmla="*/ 95003 h 714233"/>
                    <a:gd name="connsiteX5" fmla="*/ 1033153 w 1626952"/>
                    <a:gd name="connsiteY5" fmla="*/ 106878 h 714233"/>
                    <a:gd name="connsiteX6" fmla="*/ 1068779 w 1626952"/>
                    <a:gd name="connsiteY6" fmla="*/ 118753 h 714233"/>
                    <a:gd name="connsiteX7" fmla="*/ 1116281 w 1626952"/>
                    <a:gd name="connsiteY7" fmla="*/ 142504 h 714233"/>
                    <a:gd name="connsiteX8" fmla="*/ 1187533 w 1626952"/>
                    <a:gd name="connsiteY8" fmla="*/ 190005 h 714233"/>
                    <a:gd name="connsiteX9" fmla="*/ 1223159 w 1626952"/>
                    <a:gd name="connsiteY9" fmla="*/ 213756 h 714233"/>
                    <a:gd name="connsiteX10" fmla="*/ 1294410 w 1626952"/>
                    <a:gd name="connsiteY10" fmla="*/ 285008 h 714233"/>
                    <a:gd name="connsiteX11" fmla="*/ 1330036 w 1626952"/>
                    <a:gd name="connsiteY11" fmla="*/ 308759 h 714233"/>
                    <a:gd name="connsiteX12" fmla="*/ 1425039 w 1626952"/>
                    <a:gd name="connsiteY12" fmla="*/ 415637 h 714233"/>
                    <a:gd name="connsiteX13" fmla="*/ 1436914 w 1626952"/>
                    <a:gd name="connsiteY13" fmla="*/ 451263 h 714233"/>
                    <a:gd name="connsiteX14" fmla="*/ 1496291 w 1626952"/>
                    <a:gd name="connsiteY14" fmla="*/ 522514 h 714233"/>
                    <a:gd name="connsiteX15" fmla="*/ 1531917 w 1626952"/>
                    <a:gd name="connsiteY15" fmla="*/ 593766 h 714233"/>
                    <a:gd name="connsiteX16" fmla="*/ 1543792 w 1626952"/>
                    <a:gd name="connsiteY16" fmla="*/ 629392 h 714233"/>
                    <a:gd name="connsiteX17" fmla="*/ 1567543 w 1626952"/>
                    <a:gd name="connsiteY17" fmla="*/ 665018 h 714233"/>
                    <a:gd name="connsiteX18" fmla="*/ 1448790 w 1626952"/>
                    <a:gd name="connsiteY18" fmla="*/ 653143 h 714233"/>
                    <a:gd name="connsiteX19" fmla="*/ 1555668 w 1626952"/>
                    <a:gd name="connsiteY19" fmla="*/ 688769 h 714233"/>
                    <a:gd name="connsiteX20" fmla="*/ 1591294 w 1626952"/>
                    <a:gd name="connsiteY20" fmla="*/ 700644 h 714233"/>
                    <a:gd name="connsiteX21" fmla="*/ 1615044 w 1626952"/>
                    <a:gd name="connsiteY21" fmla="*/ 665018 h 714233"/>
                    <a:gd name="connsiteX22" fmla="*/ 1591294 w 1626952"/>
                    <a:gd name="connsiteY22" fmla="*/ 605642 h 714233"/>
                    <a:gd name="connsiteX23" fmla="*/ 1615044 w 1626952"/>
                    <a:gd name="connsiteY23" fmla="*/ 676894 h 714233"/>
                    <a:gd name="connsiteX24" fmla="*/ 1626920 w 1626952"/>
                    <a:gd name="connsiteY24" fmla="*/ 700644 h 71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6952" h="714233">
                      <a:moveTo>
                        <a:pt x="0" y="0"/>
                      </a:moveTo>
                      <a:lnTo>
                        <a:pt x="676894" y="11875"/>
                      </a:lnTo>
                      <a:cubicBezTo>
                        <a:pt x="700820" y="12635"/>
                        <a:pt x="767777" y="27265"/>
                        <a:pt x="795647" y="35626"/>
                      </a:cubicBezTo>
                      <a:cubicBezTo>
                        <a:pt x="819627" y="42820"/>
                        <a:pt x="842350" y="54467"/>
                        <a:pt x="866899" y="59377"/>
                      </a:cubicBezTo>
                      <a:cubicBezTo>
                        <a:pt x="950827" y="76162"/>
                        <a:pt x="907124" y="64869"/>
                        <a:pt x="997527" y="95003"/>
                      </a:cubicBezTo>
                      <a:lnTo>
                        <a:pt x="1033153" y="106878"/>
                      </a:lnTo>
                      <a:cubicBezTo>
                        <a:pt x="1045028" y="110836"/>
                        <a:pt x="1057583" y="113155"/>
                        <a:pt x="1068779" y="118753"/>
                      </a:cubicBezTo>
                      <a:cubicBezTo>
                        <a:pt x="1084613" y="126670"/>
                        <a:pt x="1101101" y="133396"/>
                        <a:pt x="1116281" y="142504"/>
                      </a:cubicBezTo>
                      <a:cubicBezTo>
                        <a:pt x="1140758" y="157190"/>
                        <a:pt x="1163782" y="174171"/>
                        <a:pt x="1187533" y="190005"/>
                      </a:cubicBezTo>
                      <a:cubicBezTo>
                        <a:pt x="1199408" y="197922"/>
                        <a:pt x="1213067" y="203664"/>
                        <a:pt x="1223159" y="213756"/>
                      </a:cubicBezTo>
                      <a:cubicBezTo>
                        <a:pt x="1246909" y="237507"/>
                        <a:pt x="1266463" y="266376"/>
                        <a:pt x="1294410" y="285008"/>
                      </a:cubicBezTo>
                      <a:cubicBezTo>
                        <a:pt x="1306285" y="292925"/>
                        <a:pt x="1319369" y="299277"/>
                        <a:pt x="1330036" y="308759"/>
                      </a:cubicBezTo>
                      <a:cubicBezTo>
                        <a:pt x="1396590" y="367918"/>
                        <a:pt x="1388941" y="361491"/>
                        <a:pt x="1425039" y="415637"/>
                      </a:cubicBezTo>
                      <a:cubicBezTo>
                        <a:pt x="1428997" y="427512"/>
                        <a:pt x="1431316" y="440067"/>
                        <a:pt x="1436914" y="451263"/>
                      </a:cubicBezTo>
                      <a:cubicBezTo>
                        <a:pt x="1453446" y="484326"/>
                        <a:pt x="1470030" y="496253"/>
                        <a:pt x="1496291" y="522514"/>
                      </a:cubicBezTo>
                      <a:cubicBezTo>
                        <a:pt x="1526139" y="612061"/>
                        <a:pt x="1485876" y="501683"/>
                        <a:pt x="1531917" y="593766"/>
                      </a:cubicBezTo>
                      <a:cubicBezTo>
                        <a:pt x="1537515" y="604962"/>
                        <a:pt x="1538194" y="618196"/>
                        <a:pt x="1543792" y="629392"/>
                      </a:cubicBezTo>
                      <a:cubicBezTo>
                        <a:pt x="1550175" y="642158"/>
                        <a:pt x="1581389" y="661556"/>
                        <a:pt x="1567543" y="665018"/>
                      </a:cubicBezTo>
                      <a:cubicBezTo>
                        <a:pt x="1528949" y="674667"/>
                        <a:pt x="1488374" y="657101"/>
                        <a:pt x="1448790" y="653143"/>
                      </a:cubicBezTo>
                      <a:lnTo>
                        <a:pt x="1555668" y="688769"/>
                      </a:lnTo>
                      <a:lnTo>
                        <a:pt x="1591294" y="700644"/>
                      </a:lnTo>
                      <a:cubicBezTo>
                        <a:pt x="1599211" y="688769"/>
                        <a:pt x="1615044" y="679290"/>
                        <a:pt x="1615044" y="665018"/>
                      </a:cubicBezTo>
                      <a:cubicBezTo>
                        <a:pt x="1615044" y="643701"/>
                        <a:pt x="1584553" y="585419"/>
                        <a:pt x="1591294" y="605642"/>
                      </a:cubicBezTo>
                      <a:lnTo>
                        <a:pt x="1615044" y="676894"/>
                      </a:lnTo>
                      <a:cubicBezTo>
                        <a:pt x="1628172" y="716278"/>
                        <a:pt x="1626920" y="725037"/>
                        <a:pt x="1626920" y="700644"/>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1" name="Curved Connector 20">
                  <a:extLst>
                    <a:ext uri="{FF2B5EF4-FFF2-40B4-BE49-F238E27FC236}">
                      <a16:creationId xmlns:a16="http://schemas.microsoft.com/office/drawing/2014/main" id="{D5CA7483-1E9B-9E35-D66D-8E20FC88B331}"/>
                    </a:ext>
                  </a:extLst>
                </p:cNvPr>
                <p:cNvCxnSpPr/>
                <p:nvPr/>
              </p:nvCxnSpPr>
              <p:spPr>
                <a:xfrm rot="10800000" flipV="1">
                  <a:off x="6401859" y="3114506"/>
                  <a:ext cx="674109" cy="542795"/>
                </a:xfrm>
                <a:prstGeom prst="curvedConnector3">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68027" name="Picture 5">
                  <a:extLst>
                    <a:ext uri="{FF2B5EF4-FFF2-40B4-BE49-F238E27FC236}">
                      <a16:creationId xmlns:a16="http://schemas.microsoft.com/office/drawing/2014/main" id="{7EB2222F-1092-8110-D12D-3A65509684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657600"/>
                  <a:ext cx="1295400" cy="88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Curved Connector 22">
                  <a:extLst>
                    <a:ext uri="{FF2B5EF4-FFF2-40B4-BE49-F238E27FC236}">
                      <a16:creationId xmlns:a16="http://schemas.microsoft.com/office/drawing/2014/main" id="{341B98ED-A3E2-BA5C-1249-645730E72694}"/>
                    </a:ext>
                  </a:extLst>
                </p:cNvPr>
                <p:cNvCxnSpPr/>
                <p:nvPr/>
              </p:nvCxnSpPr>
              <p:spPr>
                <a:xfrm rot="16200000" flipH="1">
                  <a:off x="6998533" y="3217677"/>
                  <a:ext cx="699552" cy="544680"/>
                </a:xfrm>
                <a:prstGeom prst="curvedConnector3">
                  <a:avLst>
                    <a:gd name="adj1" fmla="val 50000"/>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68029" name="Picture 6">
                  <a:extLst>
                    <a:ext uri="{FF2B5EF4-FFF2-40B4-BE49-F238E27FC236}">
                      <a16:creationId xmlns:a16="http://schemas.microsoft.com/office/drawing/2014/main" id="{E11AC91B-682D-AD70-E7C0-AC367914CC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3966974"/>
                  <a:ext cx="1295400" cy="88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Curved Connector 24">
                  <a:extLst>
                    <a:ext uri="{FF2B5EF4-FFF2-40B4-BE49-F238E27FC236}">
                      <a16:creationId xmlns:a16="http://schemas.microsoft.com/office/drawing/2014/main" id="{0A819FEE-210A-6438-068D-7E7D5EF41290}"/>
                    </a:ext>
                  </a:extLst>
                </p:cNvPr>
                <p:cNvCxnSpPr/>
                <p:nvPr/>
              </p:nvCxnSpPr>
              <p:spPr>
                <a:xfrm rot="10800000" flipV="1">
                  <a:off x="4916123" y="4567419"/>
                  <a:ext cx="946449" cy="767400"/>
                </a:xfrm>
                <a:prstGeom prst="curvedConnector3">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44E63B2B-87F9-60BB-62D1-D157E150CFAB}"/>
                    </a:ext>
                  </a:extLst>
                </p:cNvPr>
                <p:cNvCxnSpPr/>
                <p:nvPr/>
              </p:nvCxnSpPr>
              <p:spPr>
                <a:xfrm rot="10800000" flipV="1">
                  <a:off x="4916123" y="4883271"/>
                  <a:ext cx="2194900" cy="451549"/>
                </a:xfrm>
                <a:prstGeom prst="curvedConnector3">
                  <a:avLst>
                    <a:gd name="adj1" fmla="val 3422"/>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68032" name="Picture 7">
                  <a:extLst>
                    <a:ext uri="{FF2B5EF4-FFF2-40B4-BE49-F238E27FC236}">
                      <a16:creationId xmlns:a16="http://schemas.microsoft.com/office/drawing/2014/main" id="{D127ED7C-1B12-924C-4F1F-81F44C7CCD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3136" y="4400233"/>
                  <a:ext cx="3081338" cy="143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68017" name="TextBox 11">
                <a:extLst>
                  <a:ext uri="{FF2B5EF4-FFF2-40B4-BE49-F238E27FC236}">
                    <a16:creationId xmlns:a16="http://schemas.microsoft.com/office/drawing/2014/main" id="{1AD91A85-8EBF-FE00-BC82-6073EEDC3A4A}"/>
                  </a:ext>
                </a:extLst>
              </p:cNvPr>
              <p:cNvSpPr txBox="1">
                <a:spLocks noChangeArrowheads="1"/>
              </p:cNvSpPr>
              <p:nvPr/>
            </p:nvSpPr>
            <p:spPr bwMode="auto">
              <a:xfrm>
                <a:off x="3426495" y="2277472"/>
                <a:ext cx="18163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Allied war debt payments</a:t>
                </a:r>
              </a:p>
            </p:txBody>
          </p:sp>
          <p:sp>
            <p:nvSpPr>
              <p:cNvPr id="768018" name="TextBox 12">
                <a:extLst>
                  <a:ext uri="{FF2B5EF4-FFF2-40B4-BE49-F238E27FC236}">
                    <a16:creationId xmlns:a16="http://schemas.microsoft.com/office/drawing/2014/main" id="{3A50F649-2049-A7DD-ED02-CC9A1C2FBF5F}"/>
                  </a:ext>
                </a:extLst>
              </p:cNvPr>
              <p:cNvSpPr txBox="1">
                <a:spLocks noChangeArrowheads="1"/>
              </p:cNvSpPr>
              <p:nvPr/>
            </p:nvSpPr>
            <p:spPr bwMode="auto">
              <a:xfrm>
                <a:off x="1957342" y="2802141"/>
                <a:ext cx="11668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U.S. Treasury</a:t>
                </a:r>
              </a:p>
            </p:txBody>
          </p:sp>
          <p:sp>
            <p:nvSpPr>
              <p:cNvPr id="768019" name="TextBox 13">
                <a:extLst>
                  <a:ext uri="{FF2B5EF4-FFF2-40B4-BE49-F238E27FC236}">
                    <a16:creationId xmlns:a16="http://schemas.microsoft.com/office/drawing/2014/main" id="{978D7D6A-FE70-FF98-B0FC-8CF7E8A6C0AB}"/>
                  </a:ext>
                </a:extLst>
              </p:cNvPr>
              <p:cNvSpPr txBox="1">
                <a:spLocks noChangeArrowheads="1"/>
              </p:cNvSpPr>
              <p:nvPr/>
            </p:nvSpPr>
            <p:spPr bwMode="auto">
              <a:xfrm>
                <a:off x="3629890" y="1216970"/>
                <a:ext cx="2401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Reparations to </a:t>
                </a:r>
              </a:p>
              <a:p>
                <a:pPr algn="ctr" eaLnBrk="1" hangingPunct="1">
                  <a:spcBef>
                    <a:spcPct val="0"/>
                  </a:spcBef>
                  <a:buFontTx/>
                  <a:buNone/>
                </a:pPr>
                <a:r>
                  <a:rPr lang="en-US" altLang="en-US" sz="1200" b="1"/>
                  <a:t>Great Britain and France</a:t>
                </a:r>
              </a:p>
            </p:txBody>
          </p:sp>
          <p:sp>
            <p:nvSpPr>
              <p:cNvPr id="768020" name="TextBox 14">
                <a:extLst>
                  <a:ext uri="{FF2B5EF4-FFF2-40B4-BE49-F238E27FC236}">
                    <a16:creationId xmlns:a16="http://schemas.microsoft.com/office/drawing/2014/main" id="{8E995A29-017B-4FA7-DF38-E839E8CFD647}"/>
                  </a:ext>
                </a:extLst>
              </p:cNvPr>
              <p:cNvSpPr txBox="1">
                <a:spLocks noChangeArrowheads="1"/>
              </p:cNvSpPr>
              <p:nvPr/>
            </p:nvSpPr>
            <p:spPr bwMode="auto">
              <a:xfrm>
                <a:off x="4297496" y="328008"/>
                <a:ext cx="1417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Private loans to </a:t>
                </a:r>
              </a:p>
              <a:p>
                <a:pPr algn="ctr" eaLnBrk="1" hangingPunct="1">
                  <a:spcBef>
                    <a:spcPct val="0"/>
                  </a:spcBef>
                  <a:buFontTx/>
                  <a:buNone/>
                </a:pPr>
                <a:r>
                  <a:rPr lang="en-US" altLang="en-US" sz="1200" b="1"/>
                  <a:t>Germany</a:t>
                </a:r>
              </a:p>
            </p:txBody>
          </p:sp>
        </p:grpSp>
        <p:sp>
          <p:nvSpPr>
            <p:cNvPr id="2" name="Isosceles Triangle 1">
              <a:extLst>
                <a:ext uri="{FF2B5EF4-FFF2-40B4-BE49-F238E27FC236}">
                  <a16:creationId xmlns:a16="http://schemas.microsoft.com/office/drawing/2014/main" id="{EC3F2E81-E4A4-4C6F-A75E-035D9D3C565A}"/>
                </a:ext>
              </a:extLst>
            </p:cNvPr>
            <p:cNvSpPr/>
            <p:nvPr/>
          </p:nvSpPr>
          <p:spPr>
            <a:xfrm rot="14381865">
              <a:off x="7120732" y="3372643"/>
              <a:ext cx="152400" cy="11906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Isosceles Triangle 27">
              <a:extLst>
                <a:ext uri="{FF2B5EF4-FFF2-40B4-BE49-F238E27FC236}">
                  <a16:creationId xmlns:a16="http://schemas.microsoft.com/office/drawing/2014/main" id="{59CE883C-ABDE-CDEB-6276-01E28601BA00}"/>
                </a:ext>
              </a:extLst>
            </p:cNvPr>
            <p:cNvSpPr/>
            <p:nvPr/>
          </p:nvSpPr>
          <p:spPr>
            <a:xfrm rot="10800000">
              <a:off x="7831138" y="3516313"/>
              <a:ext cx="152400" cy="11906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9" name="Isosceles Triangle 28">
            <a:extLst>
              <a:ext uri="{FF2B5EF4-FFF2-40B4-BE49-F238E27FC236}">
                <a16:creationId xmlns:a16="http://schemas.microsoft.com/office/drawing/2014/main" id="{E2BDDC2D-C709-0279-187A-4C7D953F323A}"/>
              </a:ext>
            </a:extLst>
          </p:cNvPr>
          <p:cNvSpPr/>
          <p:nvPr/>
        </p:nvSpPr>
        <p:spPr>
          <a:xfrm rot="16200000">
            <a:off x="6232525" y="4478338"/>
            <a:ext cx="152400" cy="12065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68009" name="Picture 4">
            <a:extLst>
              <a:ext uri="{FF2B5EF4-FFF2-40B4-BE49-F238E27FC236}">
                <a16:creationId xmlns:a16="http://schemas.microsoft.com/office/drawing/2014/main" id="{96940D70-351A-D2F4-08A9-B7DE88F510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2238" y="5013325"/>
            <a:ext cx="13239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10" name="Rectangle 6">
            <a:extLst>
              <a:ext uri="{FF2B5EF4-FFF2-40B4-BE49-F238E27FC236}">
                <a16:creationId xmlns:a16="http://schemas.microsoft.com/office/drawing/2014/main" id="{E9DB8087-4DC0-30B3-2443-753D55071D3D}"/>
              </a:ext>
            </a:extLst>
          </p:cNvPr>
          <p:cNvSpPr>
            <a:spLocks noChangeArrowheads="1"/>
          </p:cNvSpPr>
          <p:nvPr/>
        </p:nvSpPr>
        <p:spPr bwMode="auto">
          <a:xfrm>
            <a:off x="6022975" y="6423025"/>
            <a:ext cx="1728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latin typeface="Centaur" panose="02030504050205020304" pitchFamily="18" charset="0"/>
              </a:rPr>
              <a:t> Charles G. Dawes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xEl>
                                              <p:pRg st="0" end="0"/>
                                            </p:txEl>
                                          </p:spTgt>
                                        </p:tgtEl>
                                        <p:attrNameLst>
                                          <p:attrName>style.visibility</p:attrName>
                                        </p:attrNameLst>
                                      </p:cBhvr>
                                      <p:to>
                                        <p:strVal val="visible"/>
                                      </p:to>
                                    </p:set>
                                    <p:animEffect transition="in" filter="fade">
                                      <p:cBhvr>
                                        <p:cTn id="14" dur="1000"/>
                                        <p:tgtEl>
                                          <p:spTgt spid="13315">
                                            <p:txEl>
                                              <p:pRg st="0" end="0"/>
                                            </p:txEl>
                                          </p:spTgt>
                                        </p:tgtEl>
                                      </p:cBhvr>
                                    </p:animEffect>
                                    <p:anim calcmode="lin" valueType="num">
                                      <p:cBhvr>
                                        <p:cTn id="15"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6" name="Picture 2" descr="Image result for usa europe dawes plan">
            <a:extLst>
              <a:ext uri="{FF2B5EF4-FFF2-40B4-BE49-F238E27FC236}">
                <a16:creationId xmlns:a16="http://schemas.microsoft.com/office/drawing/2014/main" id="{D01D1991-8A6D-6EC8-8128-F39C0F63A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82296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27" name="TextBox 4">
            <a:extLst>
              <a:ext uri="{FF2B5EF4-FFF2-40B4-BE49-F238E27FC236}">
                <a16:creationId xmlns:a16="http://schemas.microsoft.com/office/drawing/2014/main" id="{34F29216-E5CC-E402-C30A-D130384525BC}"/>
              </a:ext>
            </a:extLst>
          </p:cNvPr>
          <p:cNvSpPr txBox="1">
            <a:spLocks noChangeArrowheads="1"/>
          </p:cNvSpPr>
          <p:nvPr/>
        </p:nvSpPr>
        <p:spPr bwMode="auto">
          <a:xfrm>
            <a:off x="25400" y="34925"/>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t>The Dawe’s Plan</a:t>
            </a:r>
          </a:p>
        </p:txBody>
      </p:sp>
      <p:pic>
        <p:nvPicPr>
          <p:cNvPr id="769028" name="Picture 7" descr="Image result for us flag 1920">
            <a:extLst>
              <a:ext uri="{FF2B5EF4-FFF2-40B4-BE49-F238E27FC236}">
                <a16:creationId xmlns:a16="http://schemas.microsoft.com/office/drawing/2014/main" id="{93728A12-53B6-8717-B24F-33CF5A80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00200"/>
            <a:ext cx="85248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29" name="Title 1">
            <a:extLst>
              <a:ext uri="{FF2B5EF4-FFF2-40B4-BE49-F238E27FC236}">
                <a16:creationId xmlns:a16="http://schemas.microsoft.com/office/drawing/2014/main" id="{853BFCC4-0978-8BEE-1B24-C12B9A157E8B}"/>
              </a:ext>
            </a:extLst>
          </p:cNvPr>
          <p:cNvSpPr>
            <a:spLocks noGrp="1" noChangeArrowheads="1"/>
          </p:cNvSpPr>
          <p:nvPr>
            <p:ph type="title"/>
          </p:nvPr>
        </p:nvSpPr>
        <p:spPr>
          <a:xfrm>
            <a:off x="152400" y="542925"/>
            <a:ext cx="8229600" cy="330200"/>
          </a:xfrm>
        </p:spPr>
        <p:txBody>
          <a:bodyPr/>
          <a:lstStyle/>
          <a:p>
            <a:r>
              <a:rPr lang="en-US" altLang="en-US" sz="2400" b="1"/>
              <a:t>To Bring Economic &amp; Political Stability to Europe</a:t>
            </a:r>
          </a:p>
        </p:txBody>
      </p:sp>
      <p:pic>
        <p:nvPicPr>
          <p:cNvPr id="769030" name="Picture 4">
            <a:extLst>
              <a:ext uri="{FF2B5EF4-FFF2-40B4-BE49-F238E27FC236}">
                <a16:creationId xmlns:a16="http://schemas.microsoft.com/office/drawing/2014/main" id="{94B78DCA-BF53-947F-F98B-3D9929423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962400"/>
            <a:ext cx="682625" cy="37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9031" name="Picture 5">
            <a:extLst>
              <a:ext uri="{FF2B5EF4-FFF2-40B4-BE49-F238E27FC236}">
                <a16:creationId xmlns:a16="http://schemas.microsoft.com/office/drawing/2014/main" id="{20C9642C-3E49-2291-4B31-A81F7C980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050" y="5630863"/>
            <a:ext cx="682625"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9032" name="Picture 6">
            <a:extLst>
              <a:ext uri="{FF2B5EF4-FFF2-40B4-BE49-F238E27FC236}">
                <a16:creationId xmlns:a16="http://schemas.microsoft.com/office/drawing/2014/main" id="{D6C97E87-F324-4F33-BB52-FFFACE2AE6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1050" y="6126163"/>
            <a:ext cx="717550" cy="37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54044-DCE6-E6D7-2C81-EF16C6229FC5}"/>
              </a:ext>
            </a:extLst>
          </p:cNvPr>
          <p:cNvSpPr txBox="1">
            <a:spLocks noChangeArrowheads="1"/>
          </p:cNvSpPr>
          <p:nvPr/>
        </p:nvSpPr>
        <p:spPr>
          <a:xfrm>
            <a:off x="0" y="0"/>
            <a:ext cx="9144000" cy="685800"/>
          </a:xfrm>
          <a:prstGeom prst="rect">
            <a:avLst/>
          </a:prstGeom>
        </p:spPr>
        <p:txBody>
          <a:bodyPr/>
          <a:lstStyle/>
          <a:p>
            <a:pPr algn="ctr" eaLnBrk="1" hangingPunct="1">
              <a:defRPr/>
            </a:pPr>
            <a:r>
              <a:rPr lang="en-US" sz="3600" b="1" u="sng"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THE ROARING 20s: FOREIGN POLICY</a:t>
            </a:r>
          </a:p>
        </p:txBody>
      </p:sp>
      <p:pic>
        <p:nvPicPr>
          <p:cNvPr id="770051" name="Picture 7" descr="Image result for us flag 1920">
            <a:extLst>
              <a:ext uri="{FF2B5EF4-FFF2-40B4-BE49-F238E27FC236}">
                <a16:creationId xmlns:a16="http://schemas.microsoft.com/office/drawing/2014/main" id="{95BBC205-1D53-A37A-DFDF-F1932C239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19150"/>
            <a:ext cx="85248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0052" name="Picture 5">
            <a:extLst>
              <a:ext uri="{FF2B5EF4-FFF2-40B4-BE49-F238E27FC236}">
                <a16:creationId xmlns:a16="http://schemas.microsoft.com/office/drawing/2014/main" id="{5BD3F97B-EAC8-BD2D-B3A7-83B383301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1873250"/>
            <a:ext cx="682625"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0053" name="Picture 2">
            <a:extLst>
              <a:ext uri="{FF2B5EF4-FFF2-40B4-BE49-F238E27FC236}">
                <a16:creationId xmlns:a16="http://schemas.microsoft.com/office/drawing/2014/main" id="{BBB56390-9E3A-A5C4-4BEB-29C6FD09A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463" y="2816225"/>
            <a:ext cx="3521075"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AC34B51-E0F0-401E-7A23-5F388607153A}"/>
              </a:ext>
            </a:extLst>
          </p:cNvPr>
          <p:cNvSpPr/>
          <p:nvPr/>
        </p:nvSpPr>
        <p:spPr>
          <a:xfrm>
            <a:off x="3429000" y="1376363"/>
            <a:ext cx="1684338" cy="923925"/>
          </a:xfrm>
          <a:prstGeom prst="rect">
            <a:avLst/>
          </a:prstGeom>
        </p:spPr>
        <p:txBody>
          <a:bodyPr wrap="none">
            <a:spAutoFit/>
          </a:bodyPr>
          <a:lstStyle/>
          <a:p>
            <a:pPr eaLnBrk="1" hangingPunct="1">
              <a:spcBef>
                <a:spcPct val="50000"/>
              </a:spcBef>
              <a:defRPr/>
            </a:pPr>
            <a:r>
              <a:rPr lang="en-US" sz="5400" b="1" dirty="0">
                <a:solidFill>
                  <a:srgbClr val="FF0000"/>
                </a:solidFill>
                <a:effectLst>
                  <a:outerShdw blurRad="38100" dist="38100" dir="2700000" algn="tl">
                    <a:srgbClr val="C0C0C0"/>
                  </a:outerShdw>
                </a:effectLst>
                <a:latin typeface="Times New Roman" pitchFamily="18" charset="0"/>
              </a:rPr>
              <a:t>NOT</a:t>
            </a:r>
          </a:p>
        </p:txBody>
      </p:sp>
      <p:sp>
        <p:nvSpPr>
          <p:cNvPr id="9" name="Rectangle 8">
            <a:extLst>
              <a:ext uri="{FF2B5EF4-FFF2-40B4-BE49-F238E27FC236}">
                <a16:creationId xmlns:a16="http://schemas.microsoft.com/office/drawing/2014/main" id="{27D323B3-1BD9-9AC7-4DC6-05BD2E55A455}"/>
              </a:ext>
            </a:extLst>
          </p:cNvPr>
          <p:cNvSpPr/>
          <p:nvPr/>
        </p:nvSpPr>
        <p:spPr>
          <a:xfrm>
            <a:off x="2497138" y="1830388"/>
            <a:ext cx="3965575" cy="1108075"/>
          </a:xfrm>
          <a:prstGeom prst="rect">
            <a:avLst/>
          </a:prstGeom>
        </p:spPr>
        <p:txBody>
          <a:bodyPr wrap="none">
            <a:spAutoFit/>
          </a:bodyPr>
          <a:lstStyle/>
          <a:p>
            <a:pPr eaLnBrk="1" hangingPunct="1">
              <a:spcBef>
                <a:spcPct val="50000"/>
              </a:spcBef>
              <a:defRPr/>
            </a:pPr>
            <a:r>
              <a:rPr lang="en-US" sz="6600" b="1" dirty="0">
                <a:solidFill>
                  <a:srgbClr val="000000"/>
                </a:solidFill>
                <a:effectLst>
                  <a:outerShdw blurRad="38100" dist="38100" dir="2700000" algn="tl">
                    <a:srgbClr val="C0C0C0"/>
                  </a:outerShdw>
                </a:effectLst>
                <a:latin typeface="Times New Roman" pitchFamily="18" charset="0"/>
              </a:rPr>
              <a:t>Dawes </a:t>
            </a:r>
            <a:r>
              <a:rPr lang="en-US" sz="6600" b="1" dirty="0">
                <a:solidFill>
                  <a:srgbClr val="A50021"/>
                </a:solidFill>
                <a:effectLst>
                  <a:outerShdw blurRad="38100" dist="38100" dir="2700000" algn="tl">
                    <a:srgbClr val="C0C0C0"/>
                  </a:outerShdw>
                </a:effectLst>
                <a:latin typeface="Times New Roman" pitchFamily="18" charset="0"/>
              </a:rPr>
              <a:t>Act</a:t>
            </a:r>
          </a:p>
        </p:txBody>
      </p:sp>
      <p:sp>
        <p:nvSpPr>
          <p:cNvPr id="10" name="Rectangle 9">
            <a:extLst>
              <a:ext uri="{FF2B5EF4-FFF2-40B4-BE49-F238E27FC236}">
                <a16:creationId xmlns:a16="http://schemas.microsoft.com/office/drawing/2014/main" id="{CC3631E8-99F4-0E1A-4DCD-43F8D2789083}"/>
              </a:ext>
            </a:extLst>
          </p:cNvPr>
          <p:cNvSpPr/>
          <p:nvPr/>
        </p:nvSpPr>
        <p:spPr>
          <a:xfrm>
            <a:off x="1704975" y="511175"/>
            <a:ext cx="4775200" cy="1200150"/>
          </a:xfrm>
          <a:prstGeom prst="rect">
            <a:avLst/>
          </a:prstGeom>
        </p:spPr>
        <p:txBody>
          <a:bodyPr wrap="none">
            <a:spAutoFit/>
          </a:bodyPr>
          <a:lstStyle/>
          <a:p>
            <a:pPr eaLnBrk="1" hangingPunct="1">
              <a:spcBef>
                <a:spcPct val="50000"/>
              </a:spcBef>
              <a:defRPr/>
            </a:pPr>
            <a:r>
              <a:rPr lang="en-US" sz="7200" b="1" dirty="0">
                <a:solidFill>
                  <a:srgbClr val="000000"/>
                </a:solidFill>
                <a:effectLst>
                  <a:outerShdw blurRad="38100" dist="38100" dir="2700000" algn="tl">
                    <a:srgbClr val="C0C0C0"/>
                  </a:outerShdw>
                </a:effectLst>
                <a:latin typeface="Times New Roman" pitchFamily="18" charset="0"/>
              </a:rPr>
              <a:t>Dawes </a:t>
            </a:r>
            <a:r>
              <a:rPr lang="en-US" sz="7200" b="1" dirty="0">
                <a:solidFill>
                  <a:srgbClr val="333399"/>
                </a:solidFill>
                <a:effectLst>
                  <a:outerShdw blurRad="38100" dist="38100" dir="2700000" algn="tl">
                    <a:srgbClr val="C0C0C0"/>
                  </a:outerShdw>
                </a:effectLst>
                <a:latin typeface="Times New Roman" pitchFamily="18" charset="0"/>
              </a:rPr>
              <a:t>Plan</a:t>
            </a:r>
          </a:p>
        </p:txBody>
      </p:sp>
      <p:pic>
        <p:nvPicPr>
          <p:cNvPr id="770057" name="Picture 2">
            <a:extLst>
              <a:ext uri="{FF2B5EF4-FFF2-40B4-BE49-F238E27FC236}">
                <a16:creationId xmlns:a16="http://schemas.microsoft.com/office/drawing/2014/main" id="{E24636EA-6013-6273-4138-E2CE8A2A5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806700"/>
            <a:ext cx="35814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0058" name="Picture 6">
            <a:extLst>
              <a:ext uri="{FF2B5EF4-FFF2-40B4-BE49-F238E27FC236}">
                <a16:creationId xmlns:a16="http://schemas.microsoft.com/office/drawing/2014/main" id="{2A93BEE4-E26F-75E0-A093-B51E684678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538" y="2384425"/>
            <a:ext cx="682625" cy="43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0059" name="Picture 4">
            <a:extLst>
              <a:ext uri="{FF2B5EF4-FFF2-40B4-BE49-F238E27FC236}">
                <a16:creationId xmlns:a16="http://schemas.microsoft.com/office/drawing/2014/main" id="{C3F930B5-A78D-10B9-C1B6-5163E599B4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00" y="1352550"/>
            <a:ext cx="682625" cy="45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A picture containing text&#10;&#10;Description automatically generated">
            <a:extLst>
              <a:ext uri="{FF2B5EF4-FFF2-40B4-BE49-F238E27FC236}">
                <a16:creationId xmlns:a16="http://schemas.microsoft.com/office/drawing/2014/main" id="{A0166298-6C53-9BDA-999C-529D6EE6F2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985" y="592931"/>
            <a:ext cx="2138362" cy="213836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Title 1">
            <a:extLst>
              <a:ext uri="{FF2B5EF4-FFF2-40B4-BE49-F238E27FC236}">
                <a16:creationId xmlns:a16="http://schemas.microsoft.com/office/drawing/2014/main" id="{9000D04D-BB3B-2E16-FDB4-87A83CC83AF1}"/>
              </a:ext>
            </a:extLst>
          </p:cNvPr>
          <p:cNvSpPr>
            <a:spLocks noGrp="1" noChangeArrowheads="1"/>
          </p:cNvSpPr>
          <p:nvPr>
            <p:ph type="title"/>
          </p:nvPr>
        </p:nvSpPr>
        <p:spPr>
          <a:xfrm>
            <a:off x="304800" y="3175"/>
            <a:ext cx="8229600" cy="330200"/>
          </a:xfrm>
        </p:spPr>
        <p:txBody>
          <a:bodyPr/>
          <a:lstStyle/>
          <a:p>
            <a:r>
              <a:rPr lang="en-US" altLang="en-US" sz="2400" b="1"/>
              <a:t>To Bring Economic &amp; Political Stability to Europe</a:t>
            </a:r>
          </a:p>
        </p:txBody>
      </p:sp>
      <p:pic>
        <p:nvPicPr>
          <p:cNvPr id="771075" name="Picture 2">
            <a:extLst>
              <a:ext uri="{FF2B5EF4-FFF2-40B4-BE49-F238E27FC236}">
                <a16:creationId xmlns:a16="http://schemas.microsoft.com/office/drawing/2014/main" id="{5F3023A2-10E8-D66B-EBC0-3347D92E2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540385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1076" name="Rectangle 3">
            <a:extLst>
              <a:ext uri="{FF2B5EF4-FFF2-40B4-BE49-F238E27FC236}">
                <a16:creationId xmlns:a16="http://schemas.microsoft.com/office/drawing/2014/main" id="{EEDA9495-83AD-BB35-18A8-12C75C71C267}"/>
              </a:ext>
            </a:extLst>
          </p:cNvPr>
          <p:cNvSpPr>
            <a:spLocks noChangeArrowheads="1"/>
          </p:cNvSpPr>
          <p:nvPr/>
        </p:nvSpPr>
        <p:spPr bwMode="auto">
          <a:xfrm>
            <a:off x="5562600" y="622300"/>
            <a:ext cx="3505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333333"/>
                </a:solidFill>
                <a:latin typeface="-apple-system"/>
              </a:rPr>
              <a:t>This political cartoon shows Europe carefully walking on rock, after passing the </a:t>
            </a:r>
            <a:r>
              <a:rPr lang="en-US" altLang="en-US" sz="1800" b="1">
                <a:solidFill>
                  <a:srgbClr val="FF0000"/>
                </a:solidFill>
                <a:latin typeface="-apple-system"/>
              </a:rPr>
              <a:t>Dawes Plan</a:t>
            </a:r>
            <a:r>
              <a:rPr lang="en-US" altLang="en-US" sz="1800">
                <a:solidFill>
                  <a:srgbClr val="333333"/>
                </a:solidFill>
                <a:latin typeface="-apple-system"/>
              </a:rPr>
              <a:t>. This added to the idea of growing stability in Europe and the need to move forward.</a:t>
            </a:r>
            <a:endParaRPr lang="en-US" altLang="en-US" sz="1800"/>
          </a:p>
        </p:txBody>
      </p:sp>
      <p:sp>
        <p:nvSpPr>
          <p:cNvPr id="6" name="Oval 5">
            <a:extLst>
              <a:ext uri="{FF2B5EF4-FFF2-40B4-BE49-F238E27FC236}">
                <a16:creationId xmlns:a16="http://schemas.microsoft.com/office/drawing/2014/main" id="{1DCF0818-6C44-FE89-A49C-5F1B8CDD77CA}"/>
              </a:ext>
            </a:extLst>
          </p:cNvPr>
          <p:cNvSpPr/>
          <p:nvPr/>
        </p:nvSpPr>
        <p:spPr>
          <a:xfrm>
            <a:off x="93663" y="5776913"/>
            <a:ext cx="1125537" cy="830262"/>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E6D4F513-ADB2-5FE0-0B2A-4F3C3FC95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50387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Title 1">
            <a:extLst>
              <a:ext uri="{FF2B5EF4-FFF2-40B4-BE49-F238E27FC236}">
                <a16:creationId xmlns:a16="http://schemas.microsoft.com/office/drawing/2014/main" id="{D8C3EE9E-A4E2-929F-E440-ADD5B7D4121F}"/>
              </a:ext>
            </a:extLst>
          </p:cNvPr>
          <p:cNvSpPr>
            <a:spLocks noGrp="1" noChangeArrowheads="1"/>
          </p:cNvSpPr>
          <p:nvPr>
            <p:ph type="title"/>
          </p:nvPr>
        </p:nvSpPr>
        <p:spPr>
          <a:xfrm>
            <a:off x="0" y="7938"/>
            <a:ext cx="3200400" cy="539750"/>
          </a:xfrm>
        </p:spPr>
        <p:txBody>
          <a:bodyPr/>
          <a:lstStyle/>
          <a:p>
            <a:r>
              <a:rPr lang="en-US" altLang="en-US" sz="2800" b="1"/>
              <a:t>How’s My Credit</a:t>
            </a:r>
          </a:p>
        </p:txBody>
      </p:sp>
      <p:pic>
        <p:nvPicPr>
          <p:cNvPr id="772099" name="Picture 3" descr="Image result for hows my credit cartoon">
            <a:extLst>
              <a:ext uri="{FF2B5EF4-FFF2-40B4-BE49-F238E27FC236}">
                <a16:creationId xmlns:a16="http://schemas.microsoft.com/office/drawing/2014/main" id="{BABB0E40-ED8F-FA56-ECB2-F52A292BD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6200"/>
            <a:ext cx="5791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2100" name="TextBox 4">
            <a:extLst>
              <a:ext uri="{FF2B5EF4-FFF2-40B4-BE49-F238E27FC236}">
                <a16:creationId xmlns:a16="http://schemas.microsoft.com/office/drawing/2014/main" id="{3BECA51E-799F-9765-B27A-497DA97D93A5}"/>
              </a:ext>
            </a:extLst>
          </p:cNvPr>
          <p:cNvSpPr txBox="1">
            <a:spLocks noChangeArrowheads="1"/>
          </p:cNvSpPr>
          <p:nvPr/>
        </p:nvSpPr>
        <p:spPr bwMode="auto">
          <a:xfrm>
            <a:off x="58738" y="838200"/>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What does this cartoon</a:t>
            </a:r>
          </a:p>
          <a:p>
            <a:pPr>
              <a:spcBef>
                <a:spcPct val="0"/>
              </a:spcBef>
              <a:buFontTx/>
              <a:buNone/>
            </a:pPr>
            <a:r>
              <a:rPr lang="en-US" altLang="en-US" sz="1800"/>
              <a:t>Indicate about the US economy? And Europe’s economy?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2" name="Picture 2">
            <a:extLst>
              <a:ext uri="{FF2B5EF4-FFF2-40B4-BE49-F238E27FC236}">
                <a16:creationId xmlns:a16="http://schemas.microsoft.com/office/drawing/2014/main" id="{FED024A9-69E6-5D44-6789-689DCB32DE5C}"/>
              </a:ext>
            </a:extLst>
          </p:cNvPr>
          <p:cNvPicPr>
            <a:picLocks noChangeAspect="1"/>
          </p:cNvPicPr>
          <p:nvPr/>
        </p:nvPicPr>
        <p:blipFill>
          <a:blip r:embed="rId2">
            <a:extLst>
              <a:ext uri="{28A0092B-C50C-407E-A947-70E740481C1C}">
                <a14:useLocalDpi xmlns:a14="http://schemas.microsoft.com/office/drawing/2010/main" val="0"/>
              </a:ext>
            </a:extLst>
          </a:blip>
          <a:srcRect l="1961" r="915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5D8EEC0-0967-086B-95BF-AA0FD0187E19}"/>
              </a:ext>
            </a:extLst>
          </p:cNvPr>
          <p:cNvSpPr>
            <a:spLocks noGrp="1"/>
          </p:cNvSpPr>
          <p:nvPr>
            <p:ph type="title"/>
          </p:nvPr>
        </p:nvSpPr>
        <p:spPr>
          <a:xfrm>
            <a:off x="76200" y="381000"/>
            <a:ext cx="3733800" cy="1251062"/>
          </a:xfrm>
        </p:spPr>
        <p:txBody>
          <a:bodyPr>
            <a:noAutofit/>
          </a:bodyPr>
          <a:lstStyle/>
          <a:p>
            <a:pPr algn="ctr" eaLnBrk="1" fontAlgn="auto" hangingPunct="1">
              <a:spcAft>
                <a:spcPts val="0"/>
              </a:spcAft>
              <a:defRPr/>
            </a:pPr>
            <a:r>
              <a:rPr lang="en-US" sz="8800" dirty="0">
                <a:solidFill>
                  <a:schemeClr val="bg1"/>
                </a:solidFill>
              </a:rPr>
              <a:t>MYTH</a:t>
            </a:r>
          </a:p>
        </p:txBody>
      </p:sp>
      <p:sp>
        <p:nvSpPr>
          <p:cNvPr id="773124" name="TextBox 3">
            <a:extLst>
              <a:ext uri="{FF2B5EF4-FFF2-40B4-BE49-F238E27FC236}">
                <a16:creationId xmlns:a16="http://schemas.microsoft.com/office/drawing/2014/main" id="{5D874888-9E7F-AAD9-8EE5-98E17AF2CF35}"/>
              </a:ext>
            </a:extLst>
          </p:cNvPr>
          <p:cNvSpPr txBox="1">
            <a:spLocks noChangeArrowheads="1"/>
          </p:cNvSpPr>
          <p:nvPr/>
        </p:nvSpPr>
        <p:spPr bwMode="auto">
          <a:xfrm>
            <a:off x="304800" y="2133600"/>
            <a:ext cx="3352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a:solidFill>
                  <a:srgbClr val="FFFFFF"/>
                </a:solidFill>
                <a:latin typeface="Corbel" panose="020B0503020204020204" pitchFamily="34" charset="0"/>
              </a:rPr>
              <a:t>U.S. foreign policy was </a:t>
            </a:r>
            <a:r>
              <a:rPr lang="en-US" altLang="en-US" sz="3000" b="1" i="1">
                <a:solidFill>
                  <a:srgbClr val="FFFFFF"/>
                </a:solidFill>
                <a:latin typeface="Corbel" panose="020B0503020204020204" pitchFamily="34" charset="0"/>
              </a:rPr>
              <a:t>isolationist</a:t>
            </a:r>
            <a:r>
              <a:rPr lang="en-US" altLang="en-US" sz="3000" b="1">
                <a:solidFill>
                  <a:srgbClr val="FFFFFF"/>
                </a:solidFill>
                <a:latin typeface="Corbel" panose="020B0503020204020204" pitchFamily="34" charset="0"/>
              </a:rPr>
              <a:t> during the 1920s.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0ED89-BF20-B72D-B5C0-111DFE72C8D9}"/>
              </a:ext>
            </a:extLst>
          </p:cNvPr>
          <p:cNvSpPr>
            <a:spLocks noGrp="1"/>
          </p:cNvSpPr>
          <p:nvPr>
            <p:ph type="title"/>
          </p:nvPr>
        </p:nvSpPr>
        <p:spPr>
          <a:xfrm>
            <a:off x="-2097" y="-9525"/>
            <a:ext cx="9144000" cy="533400"/>
          </a:xfrm>
        </p:spPr>
        <p:txBody>
          <a:bodyPr>
            <a:noAutofit/>
          </a:bodyPr>
          <a:lstStyle/>
          <a:p>
            <a:pPr algn="ctr"/>
            <a:r>
              <a:rPr lang="en-US" sz="2800" dirty="0"/>
              <a:t>How did we get to an isolationist foreign policy? Context</a:t>
            </a:r>
          </a:p>
        </p:txBody>
      </p:sp>
      <p:sp>
        <p:nvSpPr>
          <p:cNvPr id="4" name="TextBox 3">
            <a:extLst>
              <a:ext uri="{FF2B5EF4-FFF2-40B4-BE49-F238E27FC236}">
                <a16:creationId xmlns:a16="http://schemas.microsoft.com/office/drawing/2014/main" id="{0E076697-B13F-FCB7-D39A-FE0DAC0BB2D1}"/>
              </a:ext>
            </a:extLst>
          </p:cNvPr>
          <p:cNvSpPr txBox="1"/>
          <p:nvPr/>
        </p:nvSpPr>
        <p:spPr>
          <a:xfrm>
            <a:off x="0" y="1524000"/>
            <a:ext cx="9144000" cy="4924425"/>
          </a:xfrm>
          <a:prstGeom prst="rect">
            <a:avLst/>
          </a:prstGeom>
          <a:noFill/>
        </p:spPr>
        <p:txBody>
          <a:bodyPr wrap="square">
            <a:spAutoFit/>
          </a:bodyPr>
          <a:lstStyle/>
          <a:p>
            <a:pPr algn="l"/>
            <a:r>
              <a:rPr lang="en-US" sz="2000" b="0" i="0" dirty="0">
                <a:solidFill>
                  <a:srgbClr val="333333"/>
                </a:solidFill>
                <a:effectLst/>
                <a:latin typeface="Roboto" panose="02000000000000000000" pitchFamily="2" charset="0"/>
              </a:rPr>
              <a:t>“Americans often preferred not to think about the terrible war in Europe [the First World War]. By 1917, however, </a:t>
            </a:r>
            <a:r>
              <a:rPr lang="en-US" sz="2000" b="1" i="1" dirty="0">
                <a:solidFill>
                  <a:srgbClr val="333333"/>
                </a:solidFill>
                <a:effectLst/>
                <a:latin typeface="Roboto" panose="02000000000000000000" pitchFamily="2" charset="0"/>
              </a:rPr>
              <a:t>US citizens realized that ignoring the war or pretending it had nothing to do with them imperiled their future</a:t>
            </a:r>
            <a:r>
              <a:rPr lang="en-US" sz="2000" b="0" i="0" dirty="0">
                <a:solidFill>
                  <a:srgbClr val="333333"/>
                </a:solidFill>
                <a:effectLst/>
                <a:latin typeface="Roboto" panose="02000000000000000000" pitchFamily="2" charset="0"/>
              </a:rPr>
              <a:t>.</a:t>
            </a:r>
          </a:p>
          <a:p>
            <a:pPr algn="l"/>
            <a:r>
              <a:rPr lang="en-US" sz="2000" b="0" i="0" dirty="0">
                <a:solidFill>
                  <a:srgbClr val="333333"/>
                </a:solidFill>
                <a:effectLst/>
                <a:latin typeface="Roboto" panose="02000000000000000000" pitchFamily="2" charset="0"/>
              </a:rPr>
              <a:t> “. . . They realized that </a:t>
            </a:r>
            <a:r>
              <a:rPr lang="en-US" sz="2000" b="1" i="1" dirty="0">
                <a:solidFill>
                  <a:srgbClr val="333333"/>
                </a:solidFill>
                <a:effectLst/>
                <a:latin typeface="Roboto" panose="02000000000000000000" pitchFamily="2" charset="0"/>
              </a:rPr>
              <a:t>they had run out of options</a:t>
            </a:r>
            <a:r>
              <a:rPr lang="en-US" sz="2000" b="0" i="0" dirty="0">
                <a:solidFill>
                  <a:srgbClr val="333333"/>
                </a:solidFill>
                <a:effectLst/>
                <a:latin typeface="Roboto" panose="02000000000000000000" pitchFamily="2" charset="0"/>
              </a:rPr>
              <a:t>. Between 1914 and 1917, </a:t>
            </a:r>
            <a:r>
              <a:rPr lang="en-US" sz="2000" b="1" i="1" dirty="0">
                <a:solidFill>
                  <a:srgbClr val="333333"/>
                </a:solidFill>
                <a:effectLst/>
                <a:latin typeface="Roboto" panose="02000000000000000000" pitchFamily="2" charset="0"/>
              </a:rPr>
              <a:t>Americans had </a:t>
            </a:r>
            <a:r>
              <a:rPr lang="en-US" sz="2000" b="0" i="0" dirty="0">
                <a:solidFill>
                  <a:srgbClr val="333333"/>
                </a:solidFill>
                <a:effectLst/>
                <a:latin typeface="Roboto" panose="02000000000000000000" pitchFamily="2" charset="0"/>
              </a:rPr>
              <a:t>variously </a:t>
            </a:r>
            <a:r>
              <a:rPr lang="en-US" sz="2000" b="1" i="1" dirty="0">
                <a:solidFill>
                  <a:srgbClr val="333333"/>
                </a:solidFill>
                <a:effectLst/>
                <a:latin typeface="Roboto" panose="02000000000000000000" pitchFamily="2" charset="0"/>
              </a:rPr>
              <a:t>hoped that their nation could serve as an </a:t>
            </a:r>
            <a:r>
              <a:rPr lang="en-US" sz="2000" b="1" i="1" dirty="0">
                <a:solidFill>
                  <a:srgbClr val="FF0000"/>
                </a:solidFill>
                <a:effectLst/>
                <a:latin typeface="Roboto" panose="02000000000000000000" pitchFamily="2" charset="0"/>
              </a:rPr>
              <a:t>arbiter</a:t>
            </a:r>
            <a:r>
              <a:rPr lang="en-US" sz="2000" b="1" i="1" dirty="0">
                <a:solidFill>
                  <a:srgbClr val="333333"/>
                </a:solidFill>
                <a:effectLst/>
                <a:latin typeface="Roboto" panose="02000000000000000000" pitchFamily="2" charset="0"/>
              </a:rPr>
              <a:t> (as it had during the Russo-Japanese War, earning Theodore Roosevelt the country’s first Nobel Peace Prize)</a:t>
            </a:r>
            <a:r>
              <a:rPr lang="en-US" sz="2000" b="0" i="0" dirty="0">
                <a:solidFill>
                  <a:srgbClr val="333333"/>
                </a:solidFill>
                <a:effectLst/>
                <a:latin typeface="Roboto" panose="02000000000000000000" pitchFamily="2" charset="0"/>
              </a:rPr>
              <a:t>, </a:t>
            </a:r>
            <a:r>
              <a:rPr lang="en-US" sz="2000" b="1" i="1" dirty="0">
                <a:solidFill>
                  <a:srgbClr val="FF0000"/>
                </a:solidFill>
                <a:effectLst/>
                <a:latin typeface="Roboto" panose="02000000000000000000" pitchFamily="2" charset="0"/>
              </a:rPr>
              <a:t>the leader of a global peace movement</a:t>
            </a:r>
            <a:r>
              <a:rPr lang="en-US" sz="2000" b="0" i="0" dirty="0">
                <a:solidFill>
                  <a:srgbClr val="333333"/>
                </a:solidFill>
                <a:effectLst/>
                <a:latin typeface="Roboto" panose="02000000000000000000" pitchFamily="2" charset="0"/>
              </a:rPr>
              <a:t>, </a:t>
            </a:r>
            <a:r>
              <a:rPr lang="en-US" sz="2000" b="1" i="1" dirty="0">
                <a:solidFill>
                  <a:srgbClr val="FF0000"/>
                </a:solidFill>
                <a:effectLst/>
                <a:latin typeface="Roboto" panose="02000000000000000000" pitchFamily="2" charset="0"/>
              </a:rPr>
              <a:t>the center of international arbitration, and the advocate of worldwide disarmament</a:t>
            </a:r>
            <a:r>
              <a:rPr lang="en-US" sz="2000" b="0" i="0" dirty="0">
                <a:solidFill>
                  <a:srgbClr val="333333"/>
                </a:solidFill>
                <a:effectLst/>
                <a:latin typeface="Roboto" panose="02000000000000000000" pitchFamily="2" charset="0"/>
              </a:rPr>
              <a:t>. By early 1917, however, the majority had come to two conclusions. </a:t>
            </a:r>
            <a:r>
              <a:rPr lang="en-US" sz="2000" b="1" i="1" dirty="0">
                <a:solidFill>
                  <a:srgbClr val="008000"/>
                </a:solidFill>
                <a:effectLst/>
                <a:latin typeface="Roboto" panose="02000000000000000000" pitchFamily="2" charset="0"/>
              </a:rPr>
              <a:t>First</a:t>
            </a:r>
            <a:r>
              <a:rPr lang="en-US" sz="2000" b="0" i="0" dirty="0">
                <a:solidFill>
                  <a:srgbClr val="333333"/>
                </a:solidFill>
                <a:effectLst/>
                <a:latin typeface="Roboto" panose="02000000000000000000" pitchFamily="2" charset="0"/>
              </a:rPr>
              <a:t>, as Charles Fremont Taylor, the editor of a Philadelphia-based magazine, articulated, </a:t>
            </a:r>
            <a:r>
              <a:rPr lang="en-US" sz="2000" b="1" i="1" dirty="0">
                <a:solidFill>
                  <a:srgbClr val="FF0000"/>
                </a:solidFill>
                <a:effectLst/>
                <a:latin typeface="Roboto" panose="02000000000000000000" pitchFamily="2" charset="0"/>
              </a:rPr>
              <a:t>‘no nation can be a hermit in these days of steamships, railroads, telegraphs, ocean cables, wireless, etc.’ They no longer believed, as they had in 1914, that the Atlantic Ocean provided the country with sufficient protection from Europe’s wars</a:t>
            </a:r>
            <a:r>
              <a:rPr lang="en-US" sz="2000" b="1" i="0" dirty="0">
                <a:solidFill>
                  <a:srgbClr val="333333"/>
                </a:solidFill>
                <a:effectLst/>
                <a:latin typeface="Roboto" panose="02000000000000000000" pitchFamily="2" charset="0"/>
              </a:rPr>
              <a:t>.</a:t>
            </a:r>
            <a:r>
              <a:rPr lang="en-US" sz="2000" b="0" i="0" dirty="0">
                <a:solidFill>
                  <a:srgbClr val="333333"/>
                </a:solidFill>
                <a:effectLst/>
                <a:latin typeface="Roboto" panose="02000000000000000000" pitchFamily="2" charset="0"/>
              </a:rPr>
              <a:t> </a:t>
            </a:r>
            <a:r>
              <a:rPr lang="en-US" sz="2000" b="1" i="1" dirty="0">
                <a:solidFill>
                  <a:srgbClr val="008000"/>
                </a:solidFill>
                <a:effectLst/>
                <a:latin typeface="Roboto" panose="02000000000000000000" pitchFamily="2" charset="0"/>
              </a:rPr>
              <a:t>Second</a:t>
            </a:r>
            <a:r>
              <a:rPr lang="en-US" sz="2000" b="0" i="0" dirty="0">
                <a:solidFill>
                  <a:srgbClr val="333333"/>
                </a:solidFill>
                <a:effectLst/>
                <a:latin typeface="Roboto" panose="02000000000000000000" pitchFamily="2" charset="0"/>
              </a:rPr>
              <a:t>, </a:t>
            </a:r>
            <a:r>
              <a:rPr lang="en-US" sz="2000" b="1" i="1" dirty="0">
                <a:solidFill>
                  <a:srgbClr val="0070C0"/>
                </a:solidFill>
                <a:effectLst/>
                <a:latin typeface="Roboto" panose="02000000000000000000" pitchFamily="2" charset="0"/>
              </a:rPr>
              <a:t>they believed that their leaders had tried every option short of war only to find the country in an even more perilous geopolitical position.”</a:t>
            </a:r>
          </a:p>
          <a:p>
            <a:pPr algn="r"/>
            <a:r>
              <a:rPr lang="en-US" sz="1400" b="1" i="1" dirty="0">
                <a:solidFill>
                  <a:srgbClr val="333333"/>
                </a:solidFill>
                <a:effectLst/>
                <a:latin typeface="Roboto" panose="02000000000000000000" pitchFamily="2" charset="0"/>
              </a:rPr>
              <a:t>Michael S. </a:t>
            </a:r>
            <a:r>
              <a:rPr lang="en-US" sz="1400" b="1" i="1" dirty="0" err="1">
                <a:solidFill>
                  <a:srgbClr val="333333"/>
                </a:solidFill>
                <a:effectLst/>
                <a:latin typeface="Roboto" panose="02000000000000000000" pitchFamily="2" charset="0"/>
              </a:rPr>
              <a:t>Neiberg</a:t>
            </a:r>
            <a:r>
              <a:rPr lang="en-US" sz="1400" b="1" i="1" dirty="0">
                <a:solidFill>
                  <a:srgbClr val="333333"/>
                </a:solidFill>
                <a:effectLst/>
                <a:latin typeface="Roboto" panose="02000000000000000000" pitchFamily="2" charset="0"/>
              </a:rPr>
              <a:t>, historian, </a:t>
            </a:r>
            <a:r>
              <a:rPr lang="en-US" sz="1400" b="1" i="1" dirty="0">
                <a:solidFill>
                  <a:srgbClr val="FF0000"/>
                </a:solidFill>
                <a:effectLst/>
                <a:latin typeface="Roboto" panose="02000000000000000000" pitchFamily="2" charset="0"/>
              </a:rPr>
              <a:t>The Path to War: How the First World War Created Modern America, 2016</a:t>
            </a:r>
          </a:p>
        </p:txBody>
      </p:sp>
      <p:sp>
        <p:nvSpPr>
          <p:cNvPr id="5" name="Title 1">
            <a:extLst>
              <a:ext uri="{FF2B5EF4-FFF2-40B4-BE49-F238E27FC236}">
                <a16:creationId xmlns:a16="http://schemas.microsoft.com/office/drawing/2014/main" id="{B485B026-1F79-2AAB-D12B-8F500C1732C1}"/>
              </a:ext>
            </a:extLst>
          </p:cNvPr>
          <p:cNvSpPr txBox="1">
            <a:spLocks/>
          </p:cNvSpPr>
          <p:nvPr/>
        </p:nvSpPr>
        <p:spPr>
          <a:xfrm>
            <a:off x="-2097" y="566737"/>
            <a:ext cx="9144000" cy="5334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500" b="1" kern="1200">
                <a:solidFill>
                  <a:srgbClr val="FF0000"/>
                </a:solidFill>
                <a:latin typeface="+mj-lt"/>
                <a:ea typeface="+mj-ea"/>
                <a:cs typeface="+mj-cs"/>
              </a:defRPr>
            </a:lvl1pPr>
            <a:lvl2pPr algn="l" rtl="0" eaLnBrk="0" fontAlgn="base" hangingPunct="0">
              <a:spcBef>
                <a:spcPct val="0"/>
              </a:spcBef>
              <a:spcAft>
                <a:spcPct val="0"/>
              </a:spcAft>
              <a:defRPr sz="4500" b="1">
                <a:solidFill>
                  <a:srgbClr val="FF0000"/>
                </a:solidFill>
                <a:latin typeface="Limelight" charset="0"/>
              </a:defRPr>
            </a:lvl2pPr>
            <a:lvl3pPr algn="l" rtl="0" eaLnBrk="0" fontAlgn="base" hangingPunct="0">
              <a:spcBef>
                <a:spcPct val="0"/>
              </a:spcBef>
              <a:spcAft>
                <a:spcPct val="0"/>
              </a:spcAft>
              <a:defRPr sz="4500" b="1">
                <a:solidFill>
                  <a:srgbClr val="FF0000"/>
                </a:solidFill>
                <a:latin typeface="Limelight" charset="0"/>
              </a:defRPr>
            </a:lvl3pPr>
            <a:lvl4pPr algn="l" rtl="0" eaLnBrk="0" fontAlgn="base" hangingPunct="0">
              <a:spcBef>
                <a:spcPct val="0"/>
              </a:spcBef>
              <a:spcAft>
                <a:spcPct val="0"/>
              </a:spcAft>
              <a:defRPr sz="4500" b="1">
                <a:solidFill>
                  <a:srgbClr val="FF0000"/>
                </a:solidFill>
                <a:latin typeface="Limelight" charset="0"/>
              </a:defRPr>
            </a:lvl4pPr>
            <a:lvl5pPr algn="l" rtl="0" eaLnBrk="0" fontAlgn="base" hangingPunct="0">
              <a:spcBef>
                <a:spcPct val="0"/>
              </a:spcBef>
              <a:spcAft>
                <a:spcPct val="0"/>
              </a:spcAft>
              <a:defRPr sz="4500" b="1">
                <a:solidFill>
                  <a:srgbClr val="FF0000"/>
                </a:solidFill>
                <a:latin typeface="Limelight" charset="0"/>
              </a:defRPr>
            </a:lvl5pPr>
            <a:lvl6pPr marL="457200" algn="l" rtl="0" fontAlgn="base">
              <a:spcBef>
                <a:spcPct val="0"/>
              </a:spcBef>
              <a:spcAft>
                <a:spcPct val="0"/>
              </a:spcAft>
              <a:defRPr sz="4500" b="1">
                <a:solidFill>
                  <a:srgbClr val="FF0000"/>
                </a:solidFill>
                <a:latin typeface="Limelight" charset="0"/>
              </a:defRPr>
            </a:lvl6pPr>
            <a:lvl7pPr marL="914400" algn="l" rtl="0" fontAlgn="base">
              <a:spcBef>
                <a:spcPct val="0"/>
              </a:spcBef>
              <a:spcAft>
                <a:spcPct val="0"/>
              </a:spcAft>
              <a:defRPr sz="4500" b="1">
                <a:solidFill>
                  <a:srgbClr val="FF0000"/>
                </a:solidFill>
                <a:latin typeface="Limelight" charset="0"/>
              </a:defRPr>
            </a:lvl7pPr>
            <a:lvl8pPr marL="1371600" algn="l" rtl="0" fontAlgn="base">
              <a:spcBef>
                <a:spcPct val="0"/>
              </a:spcBef>
              <a:spcAft>
                <a:spcPct val="0"/>
              </a:spcAft>
              <a:defRPr sz="4500" b="1">
                <a:solidFill>
                  <a:srgbClr val="FF0000"/>
                </a:solidFill>
                <a:latin typeface="Limelight" charset="0"/>
              </a:defRPr>
            </a:lvl8pPr>
            <a:lvl9pPr marL="1828800" algn="l" rtl="0" fontAlgn="base">
              <a:spcBef>
                <a:spcPct val="0"/>
              </a:spcBef>
              <a:spcAft>
                <a:spcPct val="0"/>
              </a:spcAft>
              <a:defRPr sz="4500" b="1">
                <a:solidFill>
                  <a:srgbClr val="FF0000"/>
                </a:solidFill>
                <a:latin typeface="Limelight" charset="0"/>
              </a:defRPr>
            </a:lvl9pPr>
            <a:extLst/>
          </a:lstStyle>
          <a:p>
            <a:pPr algn="ctr"/>
            <a:r>
              <a:rPr lang="en-US" sz="2000" dirty="0"/>
              <a:t>World War 1 blood bath, G Washington’s farewell address</a:t>
            </a:r>
          </a:p>
          <a:p>
            <a:r>
              <a:rPr lang="en-US" sz="2000" dirty="0"/>
              <a:t>How does this compare to USA </a:t>
            </a:r>
            <a:r>
              <a:rPr lang="en-US" sz="2000"/>
              <a:t>entry into </a:t>
            </a:r>
            <a:r>
              <a:rPr lang="en-US" sz="2000" dirty="0"/>
              <a:t>the Spanish-Amer War 1898?</a:t>
            </a:r>
          </a:p>
        </p:txBody>
      </p:sp>
    </p:spTree>
    <p:extLst>
      <p:ext uri="{BB962C8B-B14F-4D97-AF65-F5344CB8AC3E}">
        <p14:creationId xmlns:p14="http://schemas.microsoft.com/office/powerpoint/2010/main" val="4125104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Title 1">
            <a:extLst>
              <a:ext uri="{FF2B5EF4-FFF2-40B4-BE49-F238E27FC236}">
                <a16:creationId xmlns:a16="http://schemas.microsoft.com/office/drawing/2014/main" id="{5A455F1A-8467-3D7F-6C34-34C1DCF14C42}"/>
              </a:ext>
            </a:extLst>
          </p:cNvPr>
          <p:cNvSpPr>
            <a:spLocks noGrp="1" noChangeArrowheads="1"/>
          </p:cNvSpPr>
          <p:nvPr>
            <p:ph type="title"/>
          </p:nvPr>
        </p:nvSpPr>
        <p:spPr>
          <a:xfrm>
            <a:off x="465138" y="28575"/>
            <a:ext cx="8229600" cy="428625"/>
          </a:xfrm>
        </p:spPr>
        <p:txBody>
          <a:bodyPr/>
          <a:lstStyle/>
          <a:p>
            <a:r>
              <a:rPr lang="en-US" altLang="en-US" sz="2800" b="1"/>
              <a:t>US Foreign Policy 1920-1941</a:t>
            </a:r>
          </a:p>
        </p:txBody>
      </p:sp>
      <p:sp>
        <p:nvSpPr>
          <p:cNvPr id="4" name="Rectangle 3">
            <a:extLst>
              <a:ext uri="{FF2B5EF4-FFF2-40B4-BE49-F238E27FC236}">
                <a16:creationId xmlns:a16="http://schemas.microsoft.com/office/drawing/2014/main" id="{254CDF9E-86F7-4E4B-C1F5-D112114C5241}"/>
              </a:ext>
            </a:extLst>
          </p:cNvPr>
          <p:cNvSpPr/>
          <p:nvPr/>
        </p:nvSpPr>
        <p:spPr>
          <a:xfrm>
            <a:off x="0" y="476250"/>
            <a:ext cx="9144000" cy="6740525"/>
          </a:xfrm>
          <a:prstGeom prst="rect">
            <a:avLst/>
          </a:prstGeom>
        </p:spPr>
        <p:txBody>
          <a:bodyPr>
            <a:spAutoFit/>
          </a:bodyPr>
          <a:lstStyle/>
          <a:p>
            <a:pPr>
              <a:defRPr/>
            </a:pPr>
            <a:r>
              <a:rPr lang="en-US" dirty="0"/>
              <a:t>United States did not join the League of Nations but the US played an active role in promoting world peace through disarmament conferences through out the 1920s.</a:t>
            </a:r>
          </a:p>
          <a:p>
            <a:pPr>
              <a:defRPr/>
            </a:pPr>
            <a:endParaRPr lang="en-US" dirty="0"/>
          </a:p>
          <a:p>
            <a:pPr>
              <a:defRPr/>
            </a:pPr>
            <a:r>
              <a:rPr lang="en-US" dirty="0"/>
              <a:t>It did cooperate with international agencies throughout the 1920s and into the 1930s on such matters as trade, drug trafficking, arms reduction and in the pursuit of preventing future wars. </a:t>
            </a:r>
          </a:p>
          <a:p>
            <a:pPr>
              <a:defRPr/>
            </a:pPr>
            <a:endParaRPr lang="en-US" dirty="0"/>
          </a:p>
          <a:p>
            <a:pPr>
              <a:defRPr/>
            </a:pPr>
            <a:r>
              <a:rPr lang="en-US" dirty="0"/>
              <a:t>The United States also headed efforts to advance diplomatic talks on limited disarmament, to resolve the tangled questions of war debts and reparations, and to maintain international peace, all while remaining </a:t>
            </a:r>
            <a:r>
              <a:rPr lang="en-US" b="1" dirty="0">
                <a:solidFill>
                  <a:srgbClr val="FF0000"/>
                </a:solidFill>
              </a:rPr>
              <a:t>deeply involved in Western Hemisphere affairs, particularly in Central America. </a:t>
            </a:r>
          </a:p>
          <a:p>
            <a:pPr>
              <a:defRPr/>
            </a:pPr>
            <a:endParaRPr lang="en-US" dirty="0"/>
          </a:p>
          <a:p>
            <a:pPr>
              <a:defRPr/>
            </a:pPr>
            <a:r>
              <a:rPr lang="en-US" b="1" dirty="0">
                <a:solidFill>
                  <a:srgbClr val="0000FF"/>
                </a:solidFill>
              </a:rPr>
              <a:t>American foreign policy was far from isolationist in the '20s.</a:t>
            </a:r>
          </a:p>
          <a:p>
            <a:pPr>
              <a:defRPr/>
            </a:pPr>
            <a:endParaRPr lang="en-US" dirty="0"/>
          </a:p>
          <a:p>
            <a:pPr>
              <a:defRPr/>
            </a:pPr>
            <a:r>
              <a:rPr lang="en-US" dirty="0"/>
              <a:t>In this lesson we will focus on:</a:t>
            </a:r>
          </a:p>
          <a:p>
            <a:pPr>
              <a:defRPr/>
            </a:pPr>
            <a:endParaRPr lang="en-US" dirty="0"/>
          </a:p>
          <a:p>
            <a:pPr marL="342900" indent="-342900">
              <a:buFontTx/>
              <a:buAutoNum type="arabicPeriod"/>
              <a:defRPr/>
            </a:pPr>
            <a:r>
              <a:rPr lang="en-US" dirty="0"/>
              <a:t>Washington Naval Conference</a:t>
            </a:r>
          </a:p>
          <a:p>
            <a:pPr marL="342900" indent="-342900">
              <a:buFontTx/>
              <a:buAutoNum type="arabicPeriod"/>
              <a:defRPr/>
            </a:pPr>
            <a:r>
              <a:rPr lang="en-US" altLang="en-US" dirty="0"/>
              <a:t>The Four- Power Treaty</a:t>
            </a:r>
          </a:p>
          <a:p>
            <a:pPr>
              <a:defRPr/>
            </a:pPr>
            <a:r>
              <a:rPr lang="en-US" dirty="0"/>
              <a:t>3. Dawes Plan</a:t>
            </a:r>
          </a:p>
          <a:p>
            <a:pPr>
              <a:defRPr/>
            </a:pPr>
            <a:r>
              <a:rPr lang="en-US" dirty="0"/>
              <a:t>4. U</a:t>
            </a:r>
            <a:r>
              <a:rPr lang="en-US" b="1" dirty="0">
                <a:solidFill>
                  <a:srgbClr val="00B050"/>
                </a:solidFill>
              </a:rPr>
              <a:t>$</a:t>
            </a:r>
            <a:r>
              <a:rPr lang="en-US" dirty="0"/>
              <a:t>A as a </a:t>
            </a:r>
            <a:r>
              <a:rPr lang="en-US" b="1" dirty="0">
                <a:solidFill>
                  <a:srgbClr val="00B050"/>
                </a:solidFill>
              </a:rPr>
              <a:t>CREDITOR</a:t>
            </a:r>
            <a:r>
              <a:rPr lang="en-US" dirty="0"/>
              <a:t> nation</a:t>
            </a:r>
          </a:p>
          <a:p>
            <a:pPr>
              <a:defRPr/>
            </a:pPr>
            <a:r>
              <a:rPr lang="en-US" dirty="0">
                <a:latin typeface="+mj-lt"/>
              </a:rPr>
              <a:t>5</a:t>
            </a:r>
            <a:r>
              <a:rPr lang="en-US" dirty="0">
                <a:latin typeface="Bodoni MT" panose="02070603080606020203" pitchFamily="18" charset="0"/>
              </a:rPr>
              <a:t>.</a:t>
            </a:r>
            <a:r>
              <a:rPr lang="en-US" b="1" i="1" dirty="0">
                <a:solidFill>
                  <a:srgbClr val="FF0000"/>
                </a:solidFill>
                <a:latin typeface="Bodoni MT" panose="02070603080606020203" pitchFamily="18" charset="0"/>
              </a:rPr>
              <a:t> Kellogg</a:t>
            </a:r>
            <a:r>
              <a:rPr lang="en-US" dirty="0"/>
              <a:t>-Briand Pact</a:t>
            </a:r>
          </a:p>
          <a:p>
            <a:pPr>
              <a:defRPr/>
            </a:pPr>
            <a:endParaRPr lang="en-US" dirty="0"/>
          </a:p>
          <a:p>
            <a:pPr>
              <a:defRPr/>
            </a:pPr>
            <a:endParaRPr lang="en-US" dirty="0"/>
          </a:p>
          <a:p>
            <a:pPr>
              <a:defRPr/>
            </a:pPr>
            <a:endParaRPr lang="en-US" dirty="0"/>
          </a:p>
        </p:txBody>
      </p:sp>
      <p:pic>
        <p:nvPicPr>
          <p:cNvPr id="774148" name="Picture 1">
            <a:extLst>
              <a:ext uri="{FF2B5EF4-FFF2-40B4-BE49-F238E27FC236}">
                <a16:creationId xmlns:a16="http://schemas.microsoft.com/office/drawing/2014/main" id="{0354A49E-FA88-AEDE-77E0-86B5043A6E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3990"/>
            <a:ext cx="5969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4149" name="Group 7">
            <a:extLst>
              <a:ext uri="{FF2B5EF4-FFF2-40B4-BE49-F238E27FC236}">
                <a16:creationId xmlns:a16="http://schemas.microsoft.com/office/drawing/2014/main" id="{5A34972D-C3CE-D8E5-2301-2134996BAE6E}"/>
              </a:ext>
            </a:extLst>
          </p:cNvPr>
          <p:cNvGrpSpPr>
            <a:grpSpLocks/>
          </p:cNvGrpSpPr>
          <p:nvPr/>
        </p:nvGrpSpPr>
        <p:grpSpPr bwMode="auto">
          <a:xfrm>
            <a:off x="3825682" y="5403056"/>
            <a:ext cx="1038225" cy="1328738"/>
            <a:chOff x="3733800" y="4262597"/>
            <a:chExt cx="1038225" cy="1329193"/>
          </a:xfrm>
        </p:grpSpPr>
        <p:pic>
          <p:nvPicPr>
            <p:cNvPr id="774152" name="Picture 5">
              <a:extLst>
                <a:ext uri="{FF2B5EF4-FFF2-40B4-BE49-F238E27FC236}">
                  <a16:creationId xmlns:a16="http://schemas.microsoft.com/office/drawing/2014/main" id="{EA470C9D-A651-5089-7011-BCA7203A5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262597"/>
              <a:ext cx="1038225" cy="132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4153" name="Picture 6">
              <a:extLst>
                <a:ext uri="{FF2B5EF4-FFF2-40B4-BE49-F238E27FC236}">
                  <a16:creationId xmlns:a16="http://schemas.microsoft.com/office/drawing/2014/main" id="{3A264FE2-47EA-32FC-A70D-AD68C8085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370" y="4495800"/>
              <a:ext cx="381000" cy="20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4150" name="Picture 8">
            <a:extLst>
              <a:ext uri="{FF2B5EF4-FFF2-40B4-BE49-F238E27FC236}">
                <a16:creationId xmlns:a16="http://schemas.microsoft.com/office/drawing/2014/main" id="{BC1203E0-8299-78A7-E45E-71B4E703C0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5" y="3654425"/>
            <a:ext cx="25209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4151" name="Picture 9">
            <a:extLst>
              <a:ext uri="{FF2B5EF4-FFF2-40B4-BE49-F238E27FC236}">
                <a16:creationId xmlns:a16="http://schemas.microsoft.com/office/drawing/2014/main" id="{6272D197-25F4-EB75-F8A1-BD4D810BB8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3527" y="4065587"/>
            <a:ext cx="16954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8CA2AE07-ADEF-7A66-2458-58247E8DC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0"/>
            <a:ext cx="5638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17AB6AF1-4B44-7D38-20FB-C7AF59B10ED8}"/>
              </a:ext>
            </a:extLst>
          </p:cNvPr>
          <p:cNvSpPr>
            <a:spLocks noChangeArrowheads="1"/>
          </p:cNvSpPr>
          <p:nvPr/>
        </p:nvSpPr>
        <p:spPr bwMode="auto">
          <a:xfrm>
            <a:off x="26988" y="0"/>
            <a:ext cx="3554412"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Better Keep to the Old Channel</a:t>
            </a:r>
          </a:p>
          <a:p>
            <a:pPr eaLnBrk="1" hangingPunct="1">
              <a:spcBef>
                <a:spcPct val="0"/>
              </a:spcBef>
              <a:buFontTx/>
              <a:buNone/>
            </a:pPr>
            <a:endParaRPr lang="en-US" altLang="en-US" sz="2800"/>
          </a:p>
          <a:p>
            <a:pPr eaLnBrk="1" hangingPunct="1">
              <a:spcBef>
                <a:spcPct val="0"/>
              </a:spcBef>
              <a:buFontTx/>
              <a:buNone/>
            </a:pPr>
            <a:r>
              <a:rPr lang="en-US" altLang="en-US" sz="2800"/>
              <a:t>Literary Digest, 8/2/19. Originally from the </a:t>
            </a:r>
            <a:r>
              <a:rPr lang="en-US" altLang="en-US" sz="2800" b="1"/>
              <a:t>New York American </a:t>
            </a:r>
            <a:r>
              <a:rPr lang="en-US" altLang="en-US" sz="2800"/>
              <a:t>(McCay).</a:t>
            </a:r>
          </a:p>
          <a:p>
            <a:pPr eaLnBrk="1" hangingPunct="1">
              <a:spcBef>
                <a:spcPct val="0"/>
              </a:spcBef>
              <a:buFontTx/>
              <a:buNone/>
            </a:pPr>
            <a:endParaRPr lang="en-US" altLang="en-US" sz="2800"/>
          </a:p>
          <a:p>
            <a:pPr eaLnBrk="1" hangingPunct="1">
              <a:spcBef>
                <a:spcPct val="0"/>
              </a:spcBef>
              <a:buFontTx/>
              <a:buNone/>
            </a:pPr>
            <a:r>
              <a:rPr lang="en-US" altLang="en-US" sz="2800"/>
              <a:t>What are the dangers (challenges) facing US foreign policy during the 1920s?</a:t>
            </a:r>
          </a:p>
        </p:txBody>
      </p:sp>
      <p:sp>
        <p:nvSpPr>
          <p:cNvPr id="2" name="TextBox 1">
            <a:extLst>
              <a:ext uri="{FF2B5EF4-FFF2-40B4-BE49-F238E27FC236}">
                <a16:creationId xmlns:a16="http://schemas.microsoft.com/office/drawing/2014/main" id="{1A50C60C-3F33-6830-A025-4AA7C1E4626F}"/>
              </a:ext>
            </a:extLst>
          </p:cNvPr>
          <p:cNvSpPr txBox="1"/>
          <p:nvPr/>
        </p:nvSpPr>
        <p:spPr>
          <a:xfrm>
            <a:off x="0" y="990600"/>
            <a:ext cx="3581400" cy="5508625"/>
          </a:xfrm>
          <a:prstGeom prst="rect">
            <a:avLst/>
          </a:prstGeom>
          <a:solidFill>
            <a:schemeClr val="accent1"/>
          </a:solidFill>
        </p:spPr>
        <p:txBody>
          <a:bodyPr>
            <a:spAutoFit/>
          </a:bodyPr>
          <a:lstStyle/>
          <a:p>
            <a:pPr>
              <a:defRPr/>
            </a:pPr>
            <a:r>
              <a:rPr lang="en-US" sz="2200" dirty="0"/>
              <a:t>What is the main idea of the cartoon? </a:t>
            </a:r>
          </a:p>
          <a:p>
            <a:pPr marL="342900" indent="-342900">
              <a:buFontTx/>
              <a:buAutoNum type="arabicParenBoth"/>
              <a:defRPr/>
            </a:pPr>
            <a:r>
              <a:rPr lang="en-US" sz="2200" dirty="0"/>
              <a:t>Travel on ocean-going ships was dangerous and should be banned.</a:t>
            </a:r>
          </a:p>
          <a:p>
            <a:pPr>
              <a:defRPr/>
            </a:pPr>
            <a:r>
              <a:rPr lang="en-US" sz="2200" dirty="0"/>
              <a:t> (2) The United States should return to an isolationist foreign policy. </a:t>
            </a:r>
          </a:p>
          <a:p>
            <a:pPr>
              <a:defRPr/>
            </a:pPr>
            <a:r>
              <a:rPr lang="en-US" sz="2200" dirty="0"/>
              <a:t>(3) The United States should take the lead in creating an international peacekeeping organization. </a:t>
            </a:r>
          </a:p>
          <a:p>
            <a:pPr>
              <a:defRPr/>
            </a:pPr>
            <a:r>
              <a:rPr lang="en-US" sz="2200" dirty="0"/>
              <a:t>(4) The United States Navy should make efforts to improve its fleet.</a:t>
            </a:r>
          </a:p>
        </p:txBody>
      </p:sp>
      <p:sp>
        <p:nvSpPr>
          <p:cNvPr id="5" name="Oval 4">
            <a:extLst>
              <a:ext uri="{FF2B5EF4-FFF2-40B4-BE49-F238E27FC236}">
                <a16:creationId xmlns:a16="http://schemas.microsoft.com/office/drawing/2014/main" id="{23E708BC-C858-CCAE-9591-477DFB5A72A7}"/>
              </a:ext>
            </a:extLst>
          </p:cNvPr>
          <p:cNvSpPr/>
          <p:nvPr/>
        </p:nvSpPr>
        <p:spPr>
          <a:xfrm>
            <a:off x="115888" y="2697163"/>
            <a:ext cx="452437" cy="368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circle(in)">
                                      <p:cBhvr>
                                        <p:cTn id="7" dur="20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xit" presetSubtype="0" fill="hold" grpId="1" nodeType="clickEffect">
                                  <p:stCondLst>
                                    <p:cond delay="0"/>
                                  </p:stCondLst>
                                  <p:childTnLst>
                                    <p:animEffect transition="out" filter="fade">
                                      <p:cBhvr>
                                        <p:cTn id="32" dur="1000"/>
                                        <p:tgtEl>
                                          <p:spTgt spid="5"/>
                                        </p:tgtEl>
                                      </p:cBhvr>
                                    </p:animEffect>
                                    <p:anim calcmode="lin" valueType="num">
                                      <p:cBhvr>
                                        <p:cTn id="33" dur="1000"/>
                                        <p:tgtEl>
                                          <p:spTgt spid="5"/>
                                        </p:tgtEl>
                                        <p:attrNameLst>
                                          <p:attrName>ppt_x</p:attrName>
                                        </p:attrNameLst>
                                      </p:cBhvr>
                                      <p:tavLst>
                                        <p:tav tm="0">
                                          <p:val>
                                            <p:strVal val="ppt_x"/>
                                          </p:val>
                                        </p:tav>
                                        <p:tav tm="100000">
                                          <p:val>
                                            <p:strVal val="ppt_x"/>
                                          </p:val>
                                        </p:tav>
                                      </p:tavLst>
                                    </p:anim>
                                    <p:anim calcmode="lin" valueType="num">
                                      <p:cBhvr>
                                        <p:cTn id="34" dur="1000"/>
                                        <p:tgtEl>
                                          <p:spTgt spid="5"/>
                                        </p:tgtEl>
                                        <p:attrNameLst>
                                          <p:attrName>ppt_y</p:attrName>
                                        </p:attrNameLst>
                                      </p:cBhvr>
                                      <p:tavLst>
                                        <p:tav tm="0">
                                          <p:val>
                                            <p:strVal val="ppt_y"/>
                                          </p:val>
                                        </p:tav>
                                        <p:tav tm="100000">
                                          <p:val>
                                            <p:strVal val="ppt_y+.1"/>
                                          </p:val>
                                        </p:tav>
                                      </p:tavLst>
                                    </p:anim>
                                    <p:set>
                                      <p:cBhvr>
                                        <p:cTn id="35" dur="1" fill="hold">
                                          <p:stCondLst>
                                            <p:cond delay="999"/>
                                          </p:stCondLst>
                                        </p:cTn>
                                        <p:tgtEl>
                                          <p:spTgt spid="5"/>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xit" presetSubtype="0" fill="hold" grpId="1" nodeType="clickEffect">
                                  <p:stCondLst>
                                    <p:cond delay="0"/>
                                  </p:stCondLst>
                                  <p:childTnLst>
                                    <p:animEffect transition="out" filter="fade">
                                      <p:cBhvr>
                                        <p:cTn id="39" dur="1000"/>
                                        <p:tgtEl>
                                          <p:spTgt spid="2"/>
                                        </p:tgtEl>
                                      </p:cBhvr>
                                    </p:animEffect>
                                    <p:anim calcmode="lin" valueType="num">
                                      <p:cBhvr>
                                        <p:cTn id="40" dur="1000"/>
                                        <p:tgtEl>
                                          <p:spTgt spid="2"/>
                                        </p:tgtEl>
                                        <p:attrNameLst>
                                          <p:attrName>ppt_x</p:attrName>
                                        </p:attrNameLst>
                                      </p:cBhvr>
                                      <p:tavLst>
                                        <p:tav tm="0">
                                          <p:val>
                                            <p:strVal val="ppt_x"/>
                                          </p:val>
                                        </p:tav>
                                        <p:tav tm="100000">
                                          <p:val>
                                            <p:strVal val="ppt_x"/>
                                          </p:val>
                                        </p:tav>
                                      </p:tavLst>
                                    </p:anim>
                                    <p:anim calcmode="lin" valueType="num">
                                      <p:cBhvr>
                                        <p:cTn id="41" dur="1000"/>
                                        <p:tgtEl>
                                          <p:spTgt spid="2"/>
                                        </p:tgtEl>
                                        <p:attrNameLst>
                                          <p:attrName>ppt_y</p:attrName>
                                        </p:attrNameLst>
                                      </p:cBhvr>
                                      <p:tavLst>
                                        <p:tav tm="0">
                                          <p:val>
                                            <p:strVal val="ppt_y"/>
                                          </p:val>
                                        </p:tav>
                                        <p:tav tm="100000">
                                          <p:val>
                                            <p:strVal val="ppt_y+.1"/>
                                          </p:val>
                                        </p:tav>
                                      </p:tavLst>
                                    </p:anim>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2" grpId="1" animBg="1"/>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CEDC964A-2D00-53BD-5CB4-061D7AB07780}"/>
              </a:ext>
            </a:extLst>
          </p:cNvPr>
          <p:cNvSpPr>
            <a:spLocks noGrp="1" noChangeArrowheads="1"/>
          </p:cNvSpPr>
          <p:nvPr>
            <p:ph type="title"/>
          </p:nvPr>
        </p:nvSpPr>
        <p:spPr>
          <a:xfrm>
            <a:off x="523875" y="152400"/>
            <a:ext cx="8229600" cy="868363"/>
          </a:xfrm>
        </p:spPr>
        <p:txBody>
          <a:bodyPr/>
          <a:lstStyle/>
          <a:p>
            <a:pPr eaLnBrk="1" hangingPunct="1"/>
            <a:r>
              <a:rPr lang="en-US" altLang="en-US" b="1">
                <a:solidFill>
                  <a:schemeClr val="bg1"/>
                </a:solidFill>
                <a:latin typeface="Castellar" panose="020A0402060406010301" pitchFamily="18" charset="0"/>
              </a:rPr>
              <a:t>The Red Scare</a:t>
            </a:r>
            <a:endParaRPr lang="en-US" altLang="en-US">
              <a:solidFill>
                <a:schemeClr val="bg1"/>
              </a:solidFill>
            </a:endParaRPr>
          </a:p>
        </p:txBody>
      </p:sp>
      <p:sp>
        <p:nvSpPr>
          <p:cNvPr id="5123" name="Content Placeholder 2">
            <a:extLst>
              <a:ext uri="{FF2B5EF4-FFF2-40B4-BE49-F238E27FC236}">
                <a16:creationId xmlns:a16="http://schemas.microsoft.com/office/drawing/2014/main" id="{98CB4716-5C26-F8C6-F413-5D053B77ECF0}"/>
              </a:ext>
            </a:extLst>
          </p:cNvPr>
          <p:cNvSpPr>
            <a:spLocks noGrp="1" noChangeArrowheads="1"/>
          </p:cNvSpPr>
          <p:nvPr>
            <p:ph idx="1"/>
          </p:nvPr>
        </p:nvSpPr>
        <p:spPr>
          <a:xfrm>
            <a:off x="6350" y="838200"/>
            <a:ext cx="6705600" cy="5791200"/>
          </a:xfrm>
        </p:spPr>
        <p:txBody>
          <a:bodyPr/>
          <a:lstStyle/>
          <a:p>
            <a:pPr eaLnBrk="1" hangingPunct="1"/>
            <a:r>
              <a:rPr lang="en-US" altLang="en-US" sz="2700">
                <a:solidFill>
                  <a:schemeClr val="bg1"/>
                </a:solidFill>
              </a:rPr>
              <a:t>The end of World War 1 brought new fears to Americans about </a:t>
            </a:r>
            <a:r>
              <a:rPr lang="en-US" altLang="en-US" sz="2700" b="1" u="sng">
                <a:solidFill>
                  <a:schemeClr val="bg1"/>
                </a:solidFill>
              </a:rPr>
              <a:t>Communists</a:t>
            </a:r>
            <a:r>
              <a:rPr lang="en-US" altLang="en-US" sz="2700">
                <a:solidFill>
                  <a:schemeClr val="bg1"/>
                </a:solidFill>
              </a:rPr>
              <a:t>, </a:t>
            </a:r>
            <a:r>
              <a:rPr lang="en-US" altLang="en-US" sz="2700" b="1" u="sng">
                <a:solidFill>
                  <a:schemeClr val="bg1"/>
                </a:solidFill>
              </a:rPr>
              <a:t>anarchists</a:t>
            </a:r>
            <a:r>
              <a:rPr lang="en-US" altLang="en-US" sz="2700">
                <a:solidFill>
                  <a:schemeClr val="bg1"/>
                </a:solidFill>
              </a:rPr>
              <a:t>, and </a:t>
            </a:r>
            <a:r>
              <a:rPr lang="en-US" altLang="en-US" sz="2700" b="1" u="sng">
                <a:solidFill>
                  <a:schemeClr val="bg1"/>
                </a:solidFill>
              </a:rPr>
              <a:t>immigrants</a:t>
            </a:r>
            <a:r>
              <a:rPr lang="en-US" altLang="en-US" sz="2700">
                <a:solidFill>
                  <a:schemeClr val="bg1"/>
                </a:solidFill>
              </a:rPr>
              <a:t>.</a:t>
            </a:r>
          </a:p>
          <a:p>
            <a:pPr eaLnBrk="1" hangingPunct="1"/>
            <a:r>
              <a:rPr lang="en-US" altLang="en-US" sz="2700">
                <a:solidFill>
                  <a:schemeClr val="bg1"/>
                </a:solidFill>
              </a:rPr>
              <a:t>In 1917, the Russians led by Lenin had a revolution, but instead of setting up a democracy, it became a </a:t>
            </a:r>
            <a:r>
              <a:rPr lang="en-US" altLang="en-US" sz="2700" b="1" i="1" u="sng">
                <a:solidFill>
                  <a:schemeClr val="bg1"/>
                </a:solidFill>
              </a:rPr>
              <a:t>communist or Bolshevik(s)</a:t>
            </a:r>
            <a:r>
              <a:rPr lang="en-US" altLang="en-US" sz="2700">
                <a:solidFill>
                  <a:schemeClr val="bg1"/>
                </a:solidFill>
              </a:rPr>
              <a:t> nation.</a:t>
            </a:r>
          </a:p>
          <a:p>
            <a:pPr eaLnBrk="1" hangingPunct="1"/>
            <a:r>
              <a:rPr lang="en-US" altLang="en-US" sz="2700">
                <a:solidFill>
                  <a:schemeClr val="bg1"/>
                </a:solidFill>
              </a:rPr>
              <a:t>Communists threatened to </a:t>
            </a:r>
            <a:r>
              <a:rPr lang="en-US" altLang="en-US" sz="2700" b="1" i="1" u="sng">
                <a:solidFill>
                  <a:schemeClr val="bg1"/>
                </a:solidFill>
              </a:rPr>
              <a:t>spread</a:t>
            </a:r>
            <a:r>
              <a:rPr lang="en-US" altLang="en-US" sz="2700">
                <a:solidFill>
                  <a:schemeClr val="bg1"/>
                </a:solidFill>
              </a:rPr>
              <a:t> their revolution to other nations in Europe and take over.</a:t>
            </a:r>
          </a:p>
          <a:p>
            <a:pPr eaLnBrk="1" hangingPunct="1"/>
            <a:r>
              <a:rPr lang="en-US" altLang="en-US" sz="2700">
                <a:solidFill>
                  <a:schemeClr val="bg1"/>
                </a:solidFill>
              </a:rPr>
              <a:t>When labor </a:t>
            </a:r>
            <a:r>
              <a:rPr lang="en-US" altLang="en-US" sz="2700" b="1" i="1" u="sng">
                <a:solidFill>
                  <a:schemeClr val="bg1"/>
                </a:solidFill>
              </a:rPr>
              <a:t>strikes</a:t>
            </a:r>
            <a:r>
              <a:rPr lang="en-US" altLang="en-US" sz="2700">
                <a:solidFill>
                  <a:schemeClr val="bg1"/>
                </a:solidFill>
              </a:rPr>
              <a:t> hit the USA in 1919 many in the USA feared a </a:t>
            </a:r>
            <a:r>
              <a:rPr lang="en-US" altLang="en-US" sz="2700" b="1" i="1" u="sng">
                <a:solidFill>
                  <a:schemeClr val="bg1"/>
                </a:solidFill>
              </a:rPr>
              <a:t>communist </a:t>
            </a:r>
            <a:r>
              <a:rPr lang="en-US" altLang="en-US" sz="2700">
                <a:solidFill>
                  <a:schemeClr val="bg1"/>
                </a:solidFill>
              </a:rPr>
              <a:t>revolution was happening in the U.S.</a:t>
            </a:r>
          </a:p>
        </p:txBody>
      </p:sp>
      <p:pic>
        <p:nvPicPr>
          <p:cNvPr id="4" name="Picture 4" descr="Red Scare">
            <a:extLst>
              <a:ext uri="{FF2B5EF4-FFF2-40B4-BE49-F238E27FC236}">
                <a16:creationId xmlns:a16="http://schemas.microsoft.com/office/drawing/2014/main" id="{4F9E2CE3-0C2E-FE2A-F582-727E4ED6A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551" b="16551"/>
          <a:stretch>
            <a:fillRect/>
          </a:stretch>
        </p:blipFill>
        <p:spPr bwMode="auto">
          <a:xfrm>
            <a:off x="7010400" y="990600"/>
            <a:ext cx="1676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6ABB5B99-0261-7085-84EA-4871DA9CE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352800"/>
            <a:ext cx="236855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a:hlinkClick r:id="rId4"/>
            <a:extLst>
              <a:ext uri="{FF2B5EF4-FFF2-40B4-BE49-F238E27FC236}">
                <a16:creationId xmlns:a16="http://schemas.microsoft.com/office/drawing/2014/main" id="{9891A930-1CF5-EA8B-65BB-2F47A35C6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992188"/>
            <a:ext cx="16192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a:extLst>
              <a:ext uri="{FF2B5EF4-FFF2-40B4-BE49-F238E27FC236}">
                <a16:creationId xmlns:a16="http://schemas.microsoft.com/office/drawing/2014/main" id="{60D6594A-4B31-2EB3-BB70-421A5838DA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950" y="3352800"/>
            <a:ext cx="2374900" cy="305593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wipe(left)">
                                      <p:cBhvr>
                                        <p:cTn id="12" dur="500"/>
                                        <p:tgtEl>
                                          <p:spTgt spid="5123">
                                            <p:txEl>
                                              <p:pRg st="0" end="0"/>
                                            </p:txEl>
                                          </p:spTgt>
                                        </p:tgtEl>
                                      </p:cBhvr>
                                    </p:animEffect>
                                  </p:childTnLst>
                                </p:cTn>
                              </p:par>
                              <p:par>
                                <p:cTn id="13" presetID="4" presetClass="entr" presetSubtype="32" fill="hold" nodeType="withEffect">
                                  <p:stCondLst>
                                    <p:cond delay="0"/>
                                  </p:stCondLst>
                                  <p:childTnLst>
                                    <p:set>
                                      <p:cBhvr>
                                        <p:cTn id="14" dur="1" fill="hold">
                                          <p:stCondLst>
                                            <p:cond delay="0"/>
                                          </p:stCondLst>
                                        </p:cTn>
                                        <p:tgtEl>
                                          <p:spTgt spid="5125"/>
                                        </p:tgtEl>
                                        <p:attrNameLst>
                                          <p:attrName>style.visibility</p:attrName>
                                        </p:attrNameLst>
                                      </p:cBhvr>
                                      <p:to>
                                        <p:strVal val="visible"/>
                                      </p:to>
                                    </p:set>
                                    <p:animEffect transition="in" filter="box(out)">
                                      <p:cBhvr>
                                        <p:cTn id="15" dur="2000"/>
                                        <p:tgtEl>
                                          <p:spTgt spid="5125"/>
                                        </p:tgtEl>
                                      </p:cBhvr>
                                    </p:animEffect>
                                  </p:childTnLst>
                                </p:cTn>
                              </p:par>
                            </p:childTnLst>
                          </p:cTn>
                        </p:par>
                        <p:par>
                          <p:cTn id="16" fill="hold" nodeType="afterGroup">
                            <p:stCondLst>
                              <p:cond delay="2500"/>
                            </p:stCondLst>
                            <p:childTnLst>
                              <p:par>
                                <p:cTn id="17" presetID="22" presetClass="entr" presetSubtype="8" fill="hold" nodeType="afterEffect">
                                  <p:stCondLst>
                                    <p:cond delay="1500"/>
                                  </p:stCondLst>
                                  <p:childTnLst>
                                    <p:set>
                                      <p:cBhvr>
                                        <p:cTn id="18" dur="1" fill="hold">
                                          <p:stCondLst>
                                            <p:cond delay="0"/>
                                          </p:stCondLst>
                                        </p:cTn>
                                        <p:tgtEl>
                                          <p:spTgt spid="5123">
                                            <p:txEl>
                                              <p:pRg st="1" end="1"/>
                                            </p:txEl>
                                          </p:spTgt>
                                        </p:tgtEl>
                                        <p:attrNameLst>
                                          <p:attrName>style.visibility</p:attrName>
                                        </p:attrNameLst>
                                      </p:cBhvr>
                                      <p:to>
                                        <p:strVal val="visible"/>
                                      </p:to>
                                    </p:set>
                                    <p:animEffect transition="in" filter="wipe(left)">
                                      <p:cBhvr>
                                        <p:cTn id="19" dur="1000"/>
                                        <p:tgtEl>
                                          <p:spTgt spid="5123">
                                            <p:txEl>
                                              <p:pRg st="1" end="1"/>
                                            </p:txEl>
                                          </p:spTgt>
                                        </p:tgtEl>
                                      </p:cBhvr>
                                    </p:animEffect>
                                  </p:childTnLst>
                                </p:cTn>
                              </p:par>
                            </p:childTnLst>
                          </p:cTn>
                        </p:par>
                        <p:par>
                          <p:cTn id="20" fill="hold" nodeType="afterGroup">
                            <p:stCondLst>
                              <p:cond delay="5000"/>
                            </p:stCondLst>
                            <p:childTnLst>
                              <p:par>
                                <p:cTn id="21" presetID="6" presetClass="entr" presetSubtype="3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out)">
                                      <p:cBhvr>
                                        <p:cTn id="23" dur="2000"/>
                                        <p:tgtEl>
                                          <p:spTgt spid="4"/>
                                        </p:tgtEl>
                                      </p:cBhvr>
                                    </p:animEffect>
                                  </p:childTnLst>
                                </p:cTn>
                              </p:par>
                            </p:childTnLst>
                          </p:cTn>
                        </p:par>
                        <p:par>
                          <p:cTn id="24" fill="hold" nodeType="afterGroup">
                            <p:stCondLst>
                              <p:cond delay="7000"/>
                            </p:stCondLst>
                            <p:childTnLst>
                              <p:par>
                                <p:cTn id="25" presetID="22" presetClass="entr" presetSubtype="8" fill="hold" nodeType="afterEffect">
                                  <p:stCondLst>
                                    <p:cond delay="1500"/>
                                  </p:stCondLst>
                                  <p:childTnLst>
                                    <p:set>
                                      <p:cBhvr>
                                        <p:cTn id="26" dur="1" fill="hold">
                                          <p:stCondLst>
                                            <p:cond delay="0"/>
                                          </p:stCondLst>
                                        </p:cTn>
                                        <p:tgtEl>
                                          <p:spTgt spid="5123">
                                            <p:txEl>
                                              <p:pRg st="2" end="2"/>
                                            </p:txEl>
                                          </p:spTgt>
                                        </p:tgtEl>
                                        <p:attrNameLst>
                                          <p:attrName>style.visibility</p:attrName>
                                        </p:attrNameLst>
                                      </p:cBhvr>
                                      <p:to>
                                        <p:strVal val="visible"/>
                                      </p:to>
                                    </p:set>
                                    <p:animEffect transition="in" filter="wipe(left)">
                                      <p:cBhvr>
                                        <p:cTn id="27" dur="1000"/>
                                        <p:tgtEl>
                                          <p:spTgt spid="5123">
                                            <p:txEl>
                                              <p:pRg st="2" end="2"/>
                                            </p:txEl>
                                          </p:spTgt>
                                        </p:tgtEl>
                                      </p:cBhvr>
                                    </p:animEffect>
                                  </p:childTnLst>
                                </p:cTn>
                              </p:par>
                              <p:par>
                                <p:cTn id="28" presetID="6" presetClass="entr" presetSubtype="16" fill="hold" nodeType="withEffect">
                                  <p:stCondLst>
                                    <p:cond delay="1500"/>
                                  </p:stCondLst>
                                  <p:childTnLst>
                                    <p:set>
                                      <p:cBhvr>
                                        <p:cTn id="29" dur="1" fill="hold">
                                          <p:stCondLst>
                                            <p:cond delay="0"/>
                                          </p:stCondLst>
                                        </p:cTn>
                                        <p:tgtEl>
                                          <p:spTgt spid="5127"/>
                                        </p:tgtEl>
                                        <p:attrNameLst>
                                          <p:attrName>style.visibility</p:attrName>
                                        </p:attrNameLst>
                                      </p:cBhvr>
                                      <p:to>
                                        <p:strVal val="visible"/>
                                      </p:to>
                                    </p:set>
                                    <p:animEffect transition="in" filter="circle(in)">
                                      <p:cBhvr>
                                        <p:cTn id="30" dur="2000"/>
                                        <p:tgtEl>
                                          <p:spTgt spid="512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5123">
                                            <p:txEl>
                                              <p:pRg st="3" end="3"/>
                                            </p:txEl>
                                          </p:spTgt>
                                        </p:tgtEl>
                                        <p:attrNameLst>
                                          <p:attrName>style.visibility</p:attrName>
                                        </p:attrNameLst>
                                      </p:cBhvr>
                                      <p:to>
                                        <p:strVal val="visible"/>
                                      </p:to>
                                    </p:set>
                                    <p:animEffect transition="in" filter="wipe(left)">
                                      <p:cBhvr>
                                        <p:cTn id="35" dur="500"/>
                                        <p:tgtEl>
                                          <p:spTgt spid="5123">
                                            <p:txEl>
                                              <p:pRg st="3" end="3"/>
                                            </p:txEl>
                                          </p:spTgt>
                                        </p:tgtEl>
                                      </p:cBhvr>
                                    </p:animEffect>
                                  </p:childTnLst>
                                </p:cTn>
                              </p:par>
                              <p:par>
                                <p:cTn id="36" presetID="4" presetClass="entr" presetSubtype="32" fill="hold" nodeType="withEffect">
                                  <p:stCondLst>
                                    <p:cond delay="0"/>
                                  </p:stCondLst>
                                  <p:childTnLst>
                                    <p:set>
                                      <p:cBhvr>
                                        <p:cTn id="37" dur="1" fill="hold">
                                          <p:stCondLst>
                                            <p:cond delay="0"/>
                                          </p:stCondLst>
                                        </p:cTn>
                                        <p:tgtEl>
                                          <p:spTgt spid="5129"/>
                                        </p:tgtEl>
                                        <p:attrNameLst>
                                          <p:attrName>style.visibility</p:attrName>
                                        </p:attrNameLst>
                                      </p:cBhvr>
                                      <p:to>
                                        <p:strVal val="visible"/>
                                      </p:to>
                                    </p:set>
                                    <p:animEffect transition="in" filter="box(out)">
                                      <p:cBhvr>
                                        <p:cTn id="38"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4" name="Picture 2">
            <a:extLst>
              <a:ext uri="{FF2B5EF4-FFF2-40B4-BE49-F238E27FC236}">
                <a16:creationId xmlns:a16="http://schemas.microsoft.com/office/drawing/2014/main" id="{5915A464-C4D8-9FED-1721-8298C9717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875"/>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a:extLst>
              <a:ext uri="{FF2B5EF4-FFF2-40B4-BE49-F238E27FC236}">
                <a16:creationId xmlns:a16="http://schemas.microsoft.com/office/drawing/2014/main" id="{665E15DD-FC07-2B14-41BD-759342856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11798">
            <a:off x="9129713" y="5991225"/>
            <a:ext cx="15240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Title 1">
            <a:extLst>
              <a:ext uri="{FF2B5EF4-FFF2-40B4-BE49-F238E27FC236}">
                <a16:creationId xmlns:a16="http://schemas.microsoft.com/office/drawing/2014/main" id="{EE4713D4-7354-7237-39E8-94522F2E943D}"/>
              </a:ext>
            </a:extLst>
          </p:cNvPr>
          <p:cNvSpPr>
            <a:spLocks noGrp="1" noChangeArrowheads="1"/>
          </p:cNvSpPr>
          <p:nvPr>
            <p:ph type="title"/>
          </p:nvPr>
        </p:nvSpPr>
        <p:spPr>
          <a:xfrm>
            <a:off x="6350" y="0"/>
            <a:ext cx="3962400" cy="762000"/>
          </a:xfrm>
        </p:spPr>
        <p:txBody>
          <a:bodyPr/>
          <a:lstStyle/>
          <a:p>
            <a:r>
              <a:rPr lang="en-US" altLang="en-US" sz="2400" b="1">
                <a:solidFill>
                  <a:schemeClr val="bg1"/>
                </a:solidFill>
              </a:rPr>
              <a:t>Pres. Warren G. Harding</a:t>
            </a:r>
          </a:p>
        </p:txBody>
      </p:sp>
      <p:sp>
        <p:nvSpPr>
          <p:cNvPr id="13315" name="Content Placeholder 2">
            <a:extLst>
              <a:ext uri="{FF2B5EF4-FFF2-40B4-BE49-F238E27FC236}">
                <a16:creationId xmlns:a16="http://schemas.microsoft.com/office/drawing/2014/main" id="{127E3F1D-E6D8-768F-BB47-984765E5507C}"/>
              </a:ext>
            </a:extLst>
          </p:cNvPr>
          <p:cNvSpPr>
            <a:spLocks noGrp="1" noChangeArrowheads="1"/>
          </p:cNvSpPr>
          <p:nvPr>
            <p:ph idx="1"/>
          </p:nvPr>
        </p:nvSpPr>
        <p:spPr>
          <a:xfrm>
            <a:off x="25400" y="777875"/>
            <a:ext cx="3886200" cy="6096000"/>
          </a:xfrm>
        </p:spPr>
        <p:txBody>
          <a:bodyPr/>
          <a:lstStyle/>
          <a:p>
            <a:pPr marL="0" indent="0">
              <a:buFontTx/>
              <a:buNone/>
            </a:pPr>
            <a:r>
              <a:rPr lang="en-US" altLang="en-US" sz="2200" b="1">
                <a:solidFill>
                  <a:schemeClr val="bg1"/>
                </a:solidFill>
              </a:rPr>
              <a:t>Harding’s Foreign Policy</a:t>
            </a:r>
          </a:p>
          <a:p>
            <a:pPr marL="0" indent="0">
              <a:buFontTx/>
              <a:buNone/>
            </a:pPr>
            <a:endParaRPr lang="en-US" altLang="en-US" sz="2200" b="1">
              <a:solidFill>
                <a:schemeClr val="bg1"/>
              </a:solidFill>
            </a:endParaRPr>
          </a:p>
          <a:p>
            <a:pPr marL="0" indent="0">
              <a:buFontTx/>
              <a:buNone/>
            </a:pPr>
            <a:r>
              <a:rPr lang="en-US" altLang="en-US" sz="2200" b="1">
                <a:solidFill>
                  <a:schemeClr val="bg1"/>
                </a:solidFill>
              </a:rPr>
              <a:t>Washington Naval Conference </a:t>
            </a:r>
            <a:r>
              <a:rPr lang="en-US" altLang="en-US" sz="2200">
                <a:solidFill>
                  <a:schemeClr val="bg1"/>
                </a:solidFill>
              </a:rPr>
              <a:t>Nov. 1921.  USA proposed the </a:t>
            </a:r>
            <a:r>
              <a:rPr lang="en-US" altLang="en-US" sz="2200" b="1">
                <a:solidFill>
                  <a:schemeClr val="bg1"/>
                </a:solidFill>
              </a:rPr>
              <a:t>USA</a:t>
            </a:r>
            <a:r>
              <a:rPr lang="en-US" altLang="en-US" sz="2200">
                <a:solidFill>
                  <a:schemeClr val="bg1"/>
                </a:solidFill>
              </a:rPr>
              <a:t>, </a:t>
            </a:r>
            <a:r>
              <a:rPr lang="en-US" altLang="en-US" sz="2200" b="1">
                <a:solidFill>
                  <a:schemeClr val="bg1"/>
                </a:solidFill>
              </a:rPr>
              <a:t>Great Britain </a:t>
            </a:r>
            <a:r>
              <a:rPr lang="en-US" altLang="en-US" sz="2200">
                <a:solidFill>
                  <a:schemeClr val="bg1"/>
                </a:solidFill>
              </a:rPr>
              <a:t>and </a:t>
            </a:r>
            <a:r>
              <a:rPr lang="en-US" altLang="en-US" sz="2200" b="1">
                <a:solidFill>
                  <a:schemeClr val="bg1"/>
                </a:solidFill>
              </a:rPr>
              <a:t>Japan</a:t>
            </a:r>
            <a:r>
              <a:rPr lang="en-US" altLang="en-US" sz="2200">
                <a:solidFill>
                  <a:schemeClr val="bg1"/>
                </a:solidFill>
              </a:rPr>
              <a:t> each stop building new </a:t>
            </a:r>
            <a:r>
              <a:rPr lang="en-US" altLang="en-US" sz="2200" b="1">
                <a:solidFill>
                  <a:schemeClr val="bg1"/>
                </a:solidFill>
              </a:rPr>
              <a:t>battleships</a:t>
            </a:r>
            <a:r>
              <a:rPr lang="en-US" altLang="en-US" sz="2200">
                <a:solidFill>
                  <a:schemeClr val="bg1"/>
                </a:solidFill>
              </a:rPr>
              <a:t> and even scrap some of those it already had.  </a:t>
            </a:r>
            <a:r>
              <a:rPr lang="en-US" altLang="en-US" sz="2200" b="1">
                <a:solidFill>
                  <a:schemeClr val="bg1"/>
                </a:solidFill>
              </a:rPr>
              <a:t>Disarmament</a:t>
            </a:r>
            <a:r>
              <a:rPr lang="en-US" altLang="en-US" sz="2200">
                <a:solidFill>
                  <a:schemeClr val="bg1"/>
                </a:solidFill>
              </a:rPr>
              <a:t>- reducing the numbers of weapons </a:t>
            </a:r>
            <a:r>
              <a:rPr lang="en-US" altLang="en-US" sz="2200" b="1">
                <a:solidFill>
                  <a:schemeClr val="bg1"/>
                </a:solidFill>
              </a:rPr>
              <a:t>(arms reduction). Reduce battleship tonnage. </a:t>
            </a:r>
          </a:p>
          <a:p>
            <a:pPr marL="0" indent="0">
              <a:buFontTx/>
              <a:buNone/>
            </a:pPr>
            <a:endParaRPr lang="en-US" altLang="en-US" sz="2200" b="1">
              <a:solidFill>
                <a:schemeClr val="bg1"/>
              </a:solidFill>
            </a:endParaRPr>
          </a:p>
          <a:p>
            <a:pPr marL="0" indent="0">
              <a:buFontTx/>
              <a:buNone/>
            </a:pPr>
            <a:r>
              <a:rPr lang="en-US" altLang="en-US" sz="2200">
                <a:solidFill>
                  <a:schemeClr val="bg1"/>
                </a:solidFill>
              </a:rPr>
              <a:t>Ratio for the battleships of the 3 maritime powers 5:5:3</a:t>
            </a:r>
          </a:p>
          <a:p>
            <a:pPr marL="0" indent="0">
              <a:buFontTx/>
              <a:buNone/>
            </a:pPr>
            <a:r>
              <a:rPr lang="en-US" altLang="en-US" sz="2200" b="1">
                <a:solidFill>
                  <a:schemeClr val="bg1"/>
                </a:solidFill>
              </a:rPr>
              <a:t> </a:t>
            </a:r>
          </a:p>
          <a:p>
            <a:pPr marL="0" indent="0">
              <a:buFontTx/>
              <a:buNone/>
            </a:pPr>
            <a:endParaRPr lang="en-US" altLang="en-US" sz="2200">
              <a:solidFill>
                <a:schemeClr val="bg1"/>
              </a:solidFill>
            </a:endParaRPr>
          </a:p>
        </p:txBody>
      </p:sp>
      <p:pic>
        <p:nvPicPr>
          <p:cNvPr id="27656" name="Picture 8">
            <a:extLst>
              <a:ext uri="{FF2B5EF4-FFF2-40B4-BE49-F238E27FC236}">
                <a16:creationId xmlns:a16="http://schemas.microsoft.com/office/drawing/2014/main" id="{D01957AD-A9CE-688E-9691-3AC65BB35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063" y="2732088"/>
            <a:ext cx="1511300" cy="125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6199" name="Picture 2">
            <a:extLst>
              <a:ext uri="{FF2B5EF4-FFF2-40B4-BE49-F238E27FC236}">
                <a16:creationId xmlns:a16="http://schemas.microsoft.com/office/drawing/2014/main" id="{2D3F2542-9BC4-A4B3-C261-B4EDF00B5D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56308">
            <a:off x="2581275" y="1417638"/>
            <a:ext cx="5588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669C6E3-5306-4F5B-6671-37A46755A5A3}"/>
              </a:ext>
            </a:extLst>
          </p:cNvPr>
          <p:cNvSpPr txBox="1">
            <a:spLocks noChangeArrowheads="1"/>
          </p:cNvSpPr>
          <p:nvPr/>
        </p:nvSpPr>
        <p:spPr bwMode="auto">
          <a:xfrm>
            <a:off x="3951288" y="-26988"/>
            <a:ext cx="5105400" cy="341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The Four- Power Treaty</a:t>
            </a:r>
          </a:p>
          <a:p>
            <a:pPr eaLnBrk="1" hangingPunct="1">
              <a:spcBef>
                <a:spcPct val="0"/>
              </a:spcBef>
              <a:buFontTx/>
              <a:buNone/>
            </a:pPr>
            <a:r>
              <a:rPr lang="en-US" altLang="en-US" sz="1800">
                <a:solidFill>
                  <a:schemeClr val="bg1"/>
                </a:solidFill>
              </a:rPr>
              <a:t>USA, Great Britain, France, and Japan</a:t>
            </a:r>
          </a:p>
          <a:p>
            <a:pPr eaLnBrk="1" hangingPunct="1">
              <a:spcBef>
                <a:spcPct val="0"/>
              </a:spcBef>
              <a:buFontTx/>
              <a:buNone/>
            </a:pPr>
            <a:r>
              <a:rPr lang="en-US" altLang="en-US" sz="1800">
                <a:solidFill>
                  <a:schemeClr val="bg1"/>
                </a:solidFill>
              </a:rPr>
              <a:t>agreed to respect each other’s territories </a:t>
            </a:r>
          </a:p>
          <a:p>
            <a:pPr eaLnBrk="1" hangingPunct="1">
              <a:spcBef>
                <a:spcPct val="0"/>
              </a:spcBef>
              <a:buFontTx/>
              <a:buNone/>
            </a:pPr>
            <a:r>
              <a:rPr lang="en-US" altLang="en-US" sz="1800">
                <a:solidFill>
                  <a:schemeClr val="bg1"/>
                </a:solidFill>
              </a:rPr>
              <a:t>the Pacific and submit any disputes to a</a:t>
            </a:r>
          </a:p>
          <a:p>
            <a:pPr eaLnBrk="1" hangingPunct="1">
              <a:spcBef>
                <a:spcPct val="0"/>
              </a:spcBef>
              <a:buFontTx/>
              <a:buNone/>
            </a:pPr>
            <a:r>
              <a:rPr lang="en-US" altLang="en-US" sz="1800">
                <a:solidFill>
                  <a:schemeClr val="bg1"/>
                </a:solidFill>
              </a:rPr>
              <a:t>a joint conference of all four powers. </a:t>
            </a:r>
          </a:p>
          <a:p>
            <a:pPr eaLnBrk="1" hangingPunct="1">
              <a:spcBef>
                <a:spcPct val="0"/>
              </a:spcBef>
              <a:buFontTx/>
              <a:buNone/>
            </a:pPr>
            <a:endParaRPr lang="en-US" altLang="en-US" sz="1800">
              <a:solidFill>
                <a:schemeClr val="bg1"/>
              </a:solidFill>
            </a:endParaRPr>
          </a:p>
          <a:p>
            <a:pPr eaLnBrk="1" hangingPunct="1">
              <a:spcBef>
                <a:spcPct val="0"/>
              </a:spcBef>
              <a:buFontTx/>
              <a:buNone/>
            </a:pPr>
            <a:r>
              <a:rPr lang="en-US" altLang="en-US" sz="1800" b="1">
                <a:solidFill>
                  <a:schemeClr val="bg1"/>
                </a:solidFill>
              </a:rPr>
              <a:t>Nine-Power Treaty (1922) </a:t>
            </a:r>
            <a:r>
              <a:rPr lang="en-US" altLang="en-US" sz="1800">
                <a:solidFill>
                  <a:schemeClr val="bg1"/>
                </a:solidFill>
              </a:rPr>
              <a:t>-affirming the sovereignty and territorial integrity of China as per the Open Door Policy.</a:t>
            </a:r>
          </a:p>
          <a:p>
            <a:pPr eaLnBrk="1" hangingPunct="1">
              <a:spcBef>
                <a:spcPct val="0"/>
              </a:spcBef>
              <a:buFontTx/>
              <a:buNone/>
            </a:pPr>
            <a:endParaRPr lang="en-US" altLang="en-US" sz="1800"/>
          </a:p>
          <a:p>
            <a:pPr eaLnBrk="1" hangingPunct="1">
              <a:spcBef>
                <a:spcPct val="0"/>
              </a:spcBef>
              <a:buFontTx/>
              <a:buNone/>
            </a:pPr>
            <a:r>
              <a:rPr lang="en-US" altLang="en-US" sz="1800" b="1">
                <a:solidFill>
                  <a:srgbClr val="FFFF00"/>
                </a:solidFill>
              </a:rPr>
              <a:t>All this was done to limit the destructiveness of war and if possible prevent future wars</a:t>
            </a:r>
          </a:p>
        </p:txBody>
      </p:sp>
      <p:sp>
        <p:nvSpPr>
          <p:cNvPr id="11" name="Explosion 2 10">
            <a:extLst>
              <a:ext uri="{FF2B5EF4-FFF2-40B4-BE49-F238E27FC236}">
                <a16:creationId xmlns:a16="http://schemas.microsoft.com/office/drawing/2014/main" id="{4432307B-DF7E-93C4-4B35-771E899990A2}"/>
              </a:ext>
            </a:extLst>
          </p:cNvPr>
          <p:cNvSpPr/>
          <p:nvPr/>
        </p:nvSpPr>
        <p:spPr>
          <a:xfrm rot="20819903">
            <a:off x="4491038" y="3324225"/>
            <a:ext cx="4365625" cy="308927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What was the purpose of all these treaties?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xEl>
                                              <p:pRg st="0" end="0"/>
                                            </p:txEl>
                                          </p:spTgt>
                                        </p:tgtEl>
                                        <p:attrNameLst>
                                          <p:attrName>style.visibility</p:attrName>
                                        </p:attrNameLst>
                                      </p:cBhvr>
                                      <p:to>
                                        <p:strVal val="visible"/>
                                      </p:to>
                                    </p:set>
                                    <p:animEffect transition="in" filter="fade">
                                      <p:cBhvr>
                                        <p:cTn id="14" dur="1000"/>
                                        <p:tgtEl>
                                          <p:spTgt spid="13315">
                                            <p:txEl>
                                              <p:pRg st="0" end="0"/>
                                            </p:txEl>
                                          </p:spTgt>
                                        </p:tgtEl>
                                      </p:cBhvr>
                                    </p:animEffect>
                                    <p:anim calcmode="lin" valueType="num">
                                      <p:cBhvr>
                                        <p:cTn id="15"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Effect transition="in" filter="fade">
                                      <p:cBhvr>
                                        <p:cTn id="21" dur="1000"/>
                                        <p:tgtEl>
                                          <p:spTgt spid="13315">
                                            <p:txEl>
                                              <p:pRg st="2" end="2"/>
                                            </p:txEl>
                                          </p:spTgt>
                                        </p:tgtEl>
                                      </p:cBhvr>
                                    </p:animEffect>
                                    <p:anim calcmode="lin" valueType="num">
                                      <p:cBhvr>
                                        <p:cTn id="22"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3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315">
                                            <p:txEl>
                                              <p:pRg st="4" end="4"/>
                                            </p:txEl>
                                          </p:spTgt>
                                        </p:tgtEl>
                                        <p:attrNameLst>
                                          <p:attrName>style.visibility</p:attrName>
                                        </p:attrNameLst>
                                      </p:cBhvr>
                                      <p:to>
                                        <p:strVal val="visible"/>
                                      </p:to>
                                    </p:set>
                                    <p:animEffect transition="in" filter="fade">
                                      <p:cBhvr>
                                        <p:cTn id="28" dur="1000"/>
                                        <p:tgtEl>
                                          <p:spTgt spid="13315">
                                            <p:txEl>
                                              <p:pRg st="4" end="4"/>
                                            </p:txEl>
                                          </p:spTgt>
                                        </p:tgtEl>
                                      </p:cBhvr>
                                    </p:animEffect>
                                    <p:anim calcmode="lin" valueType="num">
                                      <p:cBhvr>
                                        <p:cTn id="29" dur="10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33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315">
                                            <p:txEl>
                                              <p:pRg st="5" end="5"/>
                                            </p:txEl>
                                          </p:spTgt>
                                        </p:tgtEl>
                                        <p:attrNameLst>
                                          <p:attrName>style.visibility</p:attrName>
                                        </p:attrNameLst>
                                      </p:cBhvr>
                                      <p:to>
                                        <p:strVal val="visible"/>
                                      </p:to>
                                    </p:set>
                                    <p:animEffect transition="in" filter="fade">
                                      <p:cBhvr>
                                        <p:cTn id="35" dur="1000"/>
                                        <p:tgtEl>
                                          <p:spTgt spid="13315">
                                            <p:txEl>
                                              <p:pRg st="5" end="5"/>
                                            </p:txEl>
                                          </p:spTgt>
                                        </p:tgtEl>
                                      </p:cBhvr>
                                    </p:animEffect>
                                    <p:anim calcmode="lin" valueType="num">
                                      <p:cBhvr>
                                        <p:cTn id="36" dur="10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33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0" presetClass="path" presetSubtype="0" accel="50000" decel="50000" fill="hold" nodeType="clickEffect">
                                  <p:stCondLst>
                                    <p:cond delay="0"/>
                                  </p:stCondLst>
                                  <p:childTnLst>
                                    <p:animMotion origin="layout" path="M -0.0092 0.0037 L -0.19844 -0.13055 " pathEditMode="relative" rAng="0" ptsTypes="AA">
                                      <p:cBhvr>
                                        <p:cTn id="56" dur="2000" fill="hold"/>
                                        <p:tgtEl>
                                          <p:spTgt spid="26628"/>
                                        </p:tgtEl>
                                        <p:attrNameLst>
                                          <p:attrName>ppt_x</p:attrName>
                                          <p:attrName>ppt_y</p:attrName>
                                        </p:attrNameLst>
                                      </p:cBhvr>
                                      <p:rCtr x="-9462" y="-6713"/>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0" presetClass="path" presetSubtype="0" accel="50000" decel="50000" fill="hold" nodeType="clickEffect">
                                  <p:stCondLst>
                                    <p:cond delay="0"/>
                                  </p:stCondLst>
                                  <p:childTnLst>
                                    <p:animMotion origin="layout" path="M -0.0908 -0.00162 L -1.18559 0.36147 " pathEditMode="relative" ptsTypes="AA">
                                      <p:cBhvr>
                                        <p:cTn id="60" dur="3250" fill="hold"/>
                                        <p:tgtEl>
                                          <p:spTgt spid="2765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P spid="2" grpId="0"/>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8" name="Picture 9">
            <a:extLst>
              <a:ext uri="{FF2B5EF4-FFF2-40B4-BE49-F238E27FC236}">
                <a16:creationId xmlns:a16="http://schemas.microsoft.com/office/drawing/2014/main" id="{DBEFBC51-2EED-6D77-5119-F2ADEADEC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81000"/>
            <a:ext cx="6172200"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2F411FA5-352E-CBD4-5F4A-07C3EF950F6F}"/>
              </a:ext>
            </a:extLst>
          </p:cNvPr>
          <p:cNvSpPr txBox="1">
            <a:spLocks noChangeArrowheads="1"/>
          </p:cNvSpPr>
          <p:nvPr/>
        </p:nvSpPr>
        <p:spPr bwMode="auto">
          <a:xfrm>
            <a:off x="0" y="1219200"/>
            <a:ext cx="336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Why was Japan not happy with</a:t>
            </a:r>
          </a:p>
          <a:p>
            <a:pPr eaLnBrk="1" hangingPunct="1">
              <a:spcBef>
                <a:spcPct val="0"/>
              </a:spcBef>
              <a:buFontTx/>
              <a:buNone/>
            </a:pPr>
            <a:r>
              <a:rPr lang="en-US" altLang="en-US" sz="1800"/>
              <a:t>this deal?</a:t>
            </a:r>
          </a:p>
          <a:p>
            <a:pPr eaLnBrk="1" hangingPunct="1">
              <a:spcBef>
                <a:spcPct val="0"/>
              </a:spcBef>
              <a:buFontTx/>
              <a:buNone/>
            </a:pPr>
            <a:endParaRPr lang="en-US" altLang="en-US" sz="1800"/>
          </a:p>
        </p:txBody>
      </p:sp>
      <p:sp>
        <p:nvSpPr>
          <p:cNvPr id="6" name="Rectangle 5">
            <a:extLst>
              <a:ext uri="{FF2B5EF4-FFF2-40B4-BE49-F238E27FC236}">
                <a16:creationId xmlns:a16="http://schemas.microsoft.com/office/drawing/2014/main" id="{47C4DB1B-C567-90EF-A412-FC89E14F9B14}"/>
              </a:ext>
            </a:extLst>
          </p:cNvPr>
          <p:cNvSpPr>
            <a:spLocks noChangeArrowheads="1"/>
          </p:cNvSpPr>
          <p:nvPr/>
        </p:nvSpPr>
        <p:spPr bwMode="auto">
          <a:xfrm>
            <a:off x="0" y="2667000"/>
            <a:ext cx="373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Why did Japan finally agree to this</a:t>
            </a:r>
          </a:p>
          <a:p>
            <a:pPr eaLnBrk="1" hangingPunct="1">
              <a:spcBef>
                <a:spcPct val="0"/>
              </a:spcBef>
              <a:buFontTx/>
              <a:buNone/>
            </a:pPr>
            <a:r>
              <a:rPr lang="en-US" altLang="en-US" sz="1800"/>
              <a:t>Deal despite the fact that it left it</a:t>
            </a:r>
          </a:p>
          <a:p>
            <a:pPr eaLnBrk="1" hangingPunct="1">
              <a:spcBef>
                <a:spcPct val="0"/>
              </a:spcBef>
              <a:buFontTx/>
              <a:buNone/>
            </a:pPr>
            <a:r>
              <a:rPr lang="en-US" altLang="en-US" sz="1800"/>
              <a:t>at a disadvantage?</a:t>
            </a:r>
          </a:p>
        </p:txBody>
      </p:sp>
      <p:sp>
        <p:nvSpPr>
          <p:cNvPr id="8" name="TextBox 7">
            <a:extLst>
              <a:ext uri="{FF2B5EF4-FFF2-40B4-BE49-F238E27FC236}">
                <a16:creationId xmlns:a16="http://schemas.microsoft.com/office/drawing/2014/main" id="{1E386DC3-9AD7-A5F7-F28B-2230AC58A614}"/>
              </a:ext>
            </a:extLst>
          </p:cNvPr>
          <p:cNvSpPr txBox="1">
            <a:spLocks noChangeArrowheads="1"/>
          </p:cNvSpPr>
          <p:nvPr/>
        </p:nvSpPr>
        <p:spPr bwMode="auto">
          <a:xfrm>
            <a:off x="14288" y="0"/>
            <a:ext cx="4087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Washington Naval Conference 1921</a:t>
            </a:r>
          </a:p>
          <a:p>
            <a:pPr eaLnBrk="1" hangingPunct="1">
              <a:spcBef>
                <a:spcPct val="0"/>
              </a:spcBef>
              <a:buFontTx/>
              <a:buNone/>
            </a:pPr>
            <a:endParaRPr lang="en-US" altLang="en-US" sz="1800"/>
          </a:p>
        </p:txBody>
      </p:sp>
      <p:sp>
        <p:nvSpPr>
          <p:cNvPr id="9" name="Rectangle 8">
            <a:extLst>
              <a:ext uri="{FF2B5EF4-FFF2-40B4-BE49-F238E27FC236}">
                <a16:creationId xmlns:a16="http://schemas.microsoft.com/office/drawing/2014/main" id="{BA1CDC3A-4AAE-7E90-D2E5-0E5ED5E6BE46}"/>
              </a:ext>
            </a:extLst>
          </p:cNvPr>
          <p:cNvSpPr>
            <a:spLocks noChangeArrowheads="1"/>
          </p:cNvSpPr>
          <p:nvPr/>
        </p:nvSpPr>
        <p:spPr bwMode="auto">
          <a:xfrm>
            <a:off x="15875" y="4038600"/>
            <a:ext cx="3733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Japan only accepted the terms of the deal after the USA promised not to fortify Guam or the Philippines, giving the Japanese superiority in their home waters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42" name="Picture 2">
            <a:extLst>
              <a:ext uri="{FF2B5EF4-FFF2-40B4-BE49-F238E27FC236}">
                <a16:creationId xmlns:a16="http://schemas.microsoft.com/office/drawing/2014/main" id="{6832D80E-7036-E894-2534-FAE622A81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43" name="Title 1">
            <a:extLst>
              <a:ext uri="{FF2B5EF4-FFF2-40B4-BE49-F238E27FC236}">
                <a16:creationId xmlns:a16="http://schemas.microsoft.com/office/drawing/2014/main" id="{85BE0662-B994-538F-0B86-2FE6C47257F1}"/>
              </a:ext>
            </a:extLst>
          </p:cNvPr>
          <p:cNvSpPr>
            <a:spLocks noGrp="1" noChangeArrowheads="1"/>
          </p:cNvSpPr>
          <p:nvPr>
            <p:ph type="title"/>
          </p:nvPr>
        </p:nvSpPr>
        <p:spPr>
          <a:xfrm>
            <a:off x="0" y="0"/>
            <a:ext cx="9144000" cy="762000"/>
          </a:xfrm>
        </p:spPr>
        <p:txBody>
          <a:bodyPr/>
          <a:lstStyle/>
          <a:p>
            <a:r>
              <a:rPr lang="en-US" altLang="en-US" sz="2800" b="1">
                <a:solidFill>
                  <a:schemeClr val="bg1"/>
                </a:solidFill>
              </a:rPr>
              <a:t>What was the primary objective of this limitation</a:t>
            </a:r>
            <a:r>
              <a:rPr lang="en-US" altLang="en-US" sz="2800" b="1"/>
              <a:t>?</a:t>
            </a:r>
          </a:p>
        </p:txBody>
      </p:sp>
      <p:sp>
        <p:nvSpPr>
          <p:cNvPr id="778244" name="Content Placeholder 2">
            <a:extLst>
              <a:ext uri="{FF2B5EF4-FFF2-40B4-BE49-F238E27FC236}">
                <a16:creationId xmlns:a16="http://schemas.microsoft.com/office/drawing/2014/main" id="{6A52BD8A-B184-0FAD-C372-DE6F6BAFDE78}"/>
              </a:ext>
            </a:extLst>
          </p:cNvPr>
          <p:cNvSpPr>
            <a:spLocks noGrp="1" noChangeArrowheads="1"/>
          </p:cNvSpPr>
          <p:nvPr>
            <p:ph idx="1"/>
          </p:nvPr>
        </p:nvSpPr>
        <p:spPr>
          <a:xfrm>
            <a:off x="228600" y="844550"/>
            <a:ext cx="8229600" cy="2736850"/>
          </a:xfrm>
        </p:spPr>
        <p:txBody>
          <a:bodyPr/>
          <a:lstStyle/>
          <a:p>
            <a:r>
              <a:rPr lang="en-US" altLang="en-US" sz="2000">
                <a:solidFill>
                  <a:schemeClr val="bg1"/>
                </a:solidFill>
              </a:rPr>
              <a:t>A ten-year agreement fixed the ratio of battleships at 5:5:3—that is 525,000 </a:t>
            </a:r>
            <a:r>
              <a:rPr lang="en-US" altLang="en-US" sz="2000" b="1">
                <a:solidFill>
                  <a:schemeClr val="bg1"/>
                </a:solidFill>
              </a:rPr>
              <a:t>tons</a:t>
            </a:r>
            <a:r>
              <a:rPr lang="en-US" altLang="en-US" sz="2000">
                <a:solidFill>
                  <a:schemeClr val="bg1"/>
                </a:solidFill>
              </a:rPr>
              <a:t> for the USA, 525,000 tons for Britain, and 315,000 tons for Japan. Smaller limits with a ratio of 1.67 applied to France and Italy.  Battleships, the dominant weapons systems of the era, could be no larger than 35,000 tons. The major powers allowed themselves 135,000:135,000:81,000 tons for the newly developed aircraft carriers.</a:t>
            </a:r>
          </a:p>
        </p:txBody>
      </p:sp>
      <p:pic>
        <p:nvPicPr>
          <p:cNvPr id="778245" name="Picture 5">
            <a:extLst>
              <a:ext uri="{FF2B5EF4-FFF2-40B4-BE49-F238E27FC236}">
                <a16:creationId xmlns:a16="http://schemas.microsoft.com/office/drawing/2014/main" id="{A0DA758B-A607-957C-D008-54CD4B5AE0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61837">
            <a:off x="1893888" y="992188"/>
            <a:ext cx="6669087"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46" name="Picture 12">
            <a:extLst>
              <a:ext uri="{FF2B5EF4-FFF2-40B4-BE49-F238E27FC236}">
                <a16:creationId xmlns:a16="http://schemas.microsoft.com/office/drawing/2014/main" id="{FC3E6103-226E-D1D1-DBB4-709EE317AE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69244">
            <a:off x="-601663" y="3725863"/>
            <a:ext cx="4826001"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47" name="Picture 13">
            <a:extLst>
              <a:ext uri="{FF2B5EF4-FFF2-40B4-BE49-F238E27FC236}">
                <a16:creationId xmlns:a16="http://schemas.microsoft.com/office/drawing/2014/main" id="{82BDCB60-A66E-F14F-77F8-61B76D6879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69244">
            <a:off x="4164013" y="4279900"/>
            <a:ext cx="4335462"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55BA-E24B-A985-97E3-9F1F3BB7B230}"/>
              </a:ext>
            </a:extLst>
          </p:cNvPr>
          <p:cNvSpPr>
            <a:spLocks noGrp="1"/>
          </p:cNvSpPr>
          <p:nvPr>
            <p:ph type="title"/>
          </p:nvPr>
        </p:nvSpPr>
        <p:spPr>
          <a:xfrm>
            <a:off x="228600" y="76200"/>
            <a:ext cx="8458200" cy="1327262"/>
          </a:xfrm>
        </p:spPr>
        <p:txBody>
          <a:bodyPr/>
          <a:lstStyle/>
          <a:p>
            <a:pPr eaLnBrk="1" fontAlgn="auto" hangingPunct="1">
              <a:spcAft>
                <a:spcPts val="0"/>
              </a:spcAft>
              <a:defRPr/>
            </a:pPr>
            <a:r>
              <a:rPr lang="en-US" sz="5400" dirty="0">
                <a:solidFill>
                  <a:schemeClr val="bg1"/>
                </a:solidFill>
              </a:rPr>
              <a:t>U.S.S. </a:t>
            </a:r>
            <a:r>
              <a:rPr lang="en-US" sz="5400" i="1" dirty="0">
                <a:solidFill>
                  <a:schemeClr val="bg1"/>
                </a:solidFill>
              </a:rPr>
              <a:t>South Carolina</a:t>
            </a:r>
            <a:endParaRPr lang="en-US" sz="5400" dirty="0">
              <a:solidFill>
                <a:schemeClr val="bg1"/>
              </a:solidFill>
            </a:endParaRPr>
          </a:p>
        </p:txBody>
      </p:sp>
      <p:sp>
        <p:nvSpPr>
          <p:cNvPr id="779267" name="Content Placeholder 2">
            <a:extLst>
              <a:ext uri="{FF2B5EF4-FFF2-40B4-BE49-F238E27FC236}">
                <a16:creationId xmlns:a16="http://schemas.microsoft.com/office/drawing/2014/main" id="{6094ABFE-7DEF-ADF8-2E67-8DC1B5DB1076}"/>
              </a:ext>
            </a:extLst>
          </p:cNvPr>
          <p:cNvSpPr>
            <a:spLocks noGrp="1"/>
          </p:cNvSpPr>
          <p:nvPr>
            <p:ph sz="half" idx="1"/>
          </p:nvPr>
        </p:nvSpPr>
        <p:spPr>
          <a:xfrm>
            <a:off x="457200" y="1773238"/>
            <a:ext cx="4038600" cy="4624387"/>
          </a:xfrm>
        </p:spPr>
        <p:txBody>
          <a:bodyPr/>
          <a:lstStyle/>
          <a:p>
            <a:pPr eaLnBrk="1" hangingPunct="1"/>
            <a:endParaRPr lang="en-US" altLang="en-US"/>
          </a:p>
        </p:txBody>
      </p:sp>
      <p:sp>
        <p:nvSpPr>
          <p:cNvPr id="779268" name="Content Placeholder 3">
            <a:extLst>
              <a:ext uri="{FF2B5EF4-FFF2-40B4-BE49-F238E27FC236}">
                <a16:creationId xmlns:a16="http://schemas.microsoft.com/office/drawing/2014/main" id="{5C87DD9B-01C7-ED82-BBAF-45449F806284}"/>
              </a:ext>
            </a:extLst>
          </p:cNvPr>
          <p:cNvSpPr>
            <a:spLocks noGrp="1"/>
          </p:cNvSpPr>
          <p:nvPr>
            <p:ph sz="half" idx="2"/>
          </p:nvPr>
        </p:nvSpPr>
        <p:spPr>
          <a:xfrm>
            <a:off x="4648200" y="1773238"/>
            <a:ext cx="4038600" cy="4624387"/>
          </a:xfrm>
        </p:spPr>
        <p:txBody>
          <a:bodyPr/>
          <a:lstStyle/>
          <a:p>
            <a:pPr eaLnBrk="1" hangingPunct="1"/>
            <a:endParaRPr lang="en-US" altLang="en-US"/>
          </a:p>
        </p:txBody>
      </p:sp>
      <p:pic>
        <p:nvPicPr>
          <p:cNvPr id="779269" name="Picture 2">
            <a:extLst>
              <a:ext uri="{FF2B5EF4-FFF2-40B4-BE49-F238E27FC236}">
                <a16:creationId xmlns:a16="http://schemas.microsoft.com/office/drawing/2014/main" id="{D8A1741C-FE9B-4DFE-A2B8-801FB6619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74" t="-2" r="1849" b="20992"/>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81B081E-1BDB-BD92-1DCC-85E6CCCB3B46}"/>
              </a:ext>
            </a:extLst>
          </p:cNvPr>
          <p:cNvSpPr txBox="1"/>
          <p:nvPr/>
        </p:nvSpPr>
        <p:spPr>
          <a:xfrm rot="21060141">
            <a:off x="-625475" y="3416300"/>
            <a:ext cx="10439400" cy="12001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fontAlgn="auto" hangingPunct="1">
              <a:spcBef>
                <a:spcPts val="0"/>
              </a:spcBef>
              <a:spcAft>
                <a:spcPts val="0"/>
              </a:spcAft>
              <a:defRPr/>
            </a:pPr>
            <a:r>
              <a:rPr lang="en-US" sz="7200" b="1" dirty="0">
                <a:solidFill>
                  <a:prstClr val="white"/>
                </a:solidFill>
              </a:rPr>
              <a:t>DISMANTLED (1924)</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90" name="Picture 2">
            <a:extLst>
              <a:ext uri="{FF2B5EF4-FFF2-40B4-BE49-F238E27FC236}">
                <a16:creationId xmlns:a16="http://schemas.microsoft.com/office/drawing/2014/main" id="{0DDFC38C-94E5-AF11-5740-4A0387558C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6816725"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F47D13D3-30DB-2CFB-408A-E6428FDE68ED}"/>
              </a:ext>
            </a:extLst>
          </p:cNvPr>
          <p:cNvSpPr txBox="1">
            <a:spLocks noChangeArrowheads="1"/>
          </p:cNvSpPr>
          <p:nvPr/>
        </p:nvSpPr>
        <p:spPr bwMode="auto">
          <a:xfrm>
            <a:off x="-28575" y="296863"/>
            <a:ext cx="3505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What are they so worried about?</a:t>
            </a:r>
          </a:p>
          <a:p>
            <a:pPr eaLnBrk="1" hangingPunct="1">
              <a:spcBef>
                <a:spcPct val="0"/>
              </a:spcBef>
              <a:buFontTx/>
              <a:buNone/>
            </a:pPr>
            <a:endParaRPr lang="en-US" altLang="en-US" sz="2400"/>
          </a:p>
          <a:p>
            <a:pPr eaLnBrk="1" hangingPunct="1">
              <a:spcBef>
                <a:spcPct val="0"/>
              </a:spcBef>
              <a:buFontTx/>
              <a:buNone/>
            </a:pPr>
            <a:endParaRPr lang="en-US" altLang="en-US" sz="2400"/>
          </a:p>
          <a:p>
            <a:pPr eaLnBrk="1" hangingPunct="1">
              <a:spcBef>
                <a:spcPct val="0"/>
              </a:spcBef>
              <a:buFontTx/>
              <a:buNone/>
            </a:pPr>
            <a:r>
              <a:rPr lang="en-US" altLang="en-US" sz="2400"/>
              <a:t>According to this cartoon what other naval issue was not covered by this naval</a:t>
            </a:r>
          </a:p>
          <a:p>
            <a:pPr eaLnBrk="1" hangingPunct="1">
              <a:spcBef>
                <a:spcPct val="0"/>
              </a:spcBef>
              <a:buFontTx/>
              <a:buNone/>
            </a:pPr>
            <a:r>
              <a:rPr lang="en-US" altLang="en-US" sz="2400"/>
              <a:t>agreement?</a:t>
            </a:r>
          </a:p>
        </p:txBody>
      </p:sp>
      <p:sp>
        <p:nvSpPr>
          <p:cNvPr id="6" name="Oval 5">
            <a:extLst>
              <a:ext uri="{FF2B5EF4-FFF2-40B4-BE49-F238E27FC236}">
                <a16:creationId xmlns:a16="http://schemas.microsoft.com/office/drawing/2014/main" id="{BB453ABF-5660-2125-FC3F-461380DA3E56}"/>
              </a:ext>
            </a:extLst>
          </p:cNvPr>
          <p:cNvSpPr/>
          <p:nvPr/>
        </p:nvSpPr>
        <p:spPr>
          <a:xfrm>
            <a:off x="3505200" y="4572000"/>
            <a:ext cx="1524000" cy="198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3">
            <a:extLst>
              <a:ext uri="{FF2B5EF4-FFF2-40B4-BE49-F238E27FC236}">
                <a16:creationId xmlns:a16="http://schemas.microsoft.com/office/drawing/2014/main" id="{EEA1138A-983E-E579-024A-15DE431993EC}"/>
              </a:ext>
            </a:extLst>
          </p:cNvPr>
          <p:cNvSpPr>
            <a:spLocks noChangeArrowheads="1"/>
          </p:cNvSpPr>
          <p:nvPr/>
        </p:nvSpPr>
        <p:spPr bwMode="auto">
          <a:xfrm>
            <a:off x="101600" y="1981200"/>
            <a:ext cx="9067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After World War I, what did the U.S. government hope to achieve by lending money to Germany?</a:t>
            </a:r>
          </a:p>
          <a:p>
            <a:pPr eaLnBrk="1" hangingPunct="1">
              <a:spcBef>
                <a:spcPct val="0"/>
              </a:spcBef>
              <a:buFontTx/>
              <a:buNone/>
            </a:pPr>
            <a:endParaRPr lang="en-US" altLang="en-US" sz="2800"/>
          </a:p>
          <a:p>
            <a:pPr eaLnBrk="1" hangingPunct="1">
              <a:spcBef>
                <a:spcPct val="0"/>
              </a:spcBef>
              <a:buFontTx/>
              <a:buNone/>
            </a:pPr>
            <a:r>
              <a:rPr lang="en-US" altLang="en-US" sz="2800"/>
              <a:t>A. technological and military assistance from Europe</a:t>
            </a:r>
          </a:p>
          <a:p>
            <a:pPr eaLnBrk="1" hangingPunct="1">
              <a:spcBef>
                <a:spcPct val="0"/>
              </a:spcBef>
              <a:buFontTx/>
              <a:buNone/>
            </a:pPr>
            <a:r>
              <a:rPr lang="en-US" altLang="en-US" sz="2800"/>
              <a:t>B. political and economic stability in Europe</a:t>
            </a:r>
          </a:p>
          <a:p>
            <a:pPr eaLnBrk="1" hangingPunct="1">
              <a:spcBef>
                <a:spcPct val="0"/>
              </a:spcBef>
              <a:buFontTx/>
              <a:buNone/>
            </a:pPr>
            <a:r>
              <a:rPr lang="en-US" altLang="en-US" sz="2800"/>
              <a:t>C. investments for United States industries</a:t>
            </a:r>
          </a:p>
          <a:p>
            <a:pPr eaLnBrk="1" hangingPunct="1">
              <a:spcBef>
                <a:spcPct val="0"/>
              </a:spcBef>
              <a:buFontTx/>
              <a:buNone/>
            </a:pPr>
            <a:r>
              <a:rPr lang="en-US" altLang="en-US" sz="2800"/>
              <a:t>D. profits for United States banks</a:t>
            </a:r>
          </a:p>
        </p:txBody>
      </p:sp>
      <p:sp>
        <p:nvSpPr>
          <p:cNvPr id="781315" name="Rectangle 4">
            <a:extLst>
              <a:ext uri="{FF2B5EF4-FFF2-40B4-BE49-F238E27FC236}">
                <a16:creationId xmlns:a16="http://schemas.microsoft.com/office/drawing/2014/main" id="{E22CB6A0-AA2B-25E8-BCFC-6582F0C11FA1}"/>
              </a:ext>
            </a:extLst>
          </p:cNvPr>
          <p:cNvSpPr>
            <a:spLocks noChangeArrowheads="1"/>
          </p:cNvSpPr>
          <p:nvPr/>
        </p:nvSpPr>
        <p:spPr bwMode="auto">
          <a:xfrm>
            <a:off x="2667000" y="533400"/>
            <a:ext cx="3827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t>An EOC Moment</a:t>
            </a:r>
          </a:p>
        </p:txBody>
      </p:sp>
      <p:sp>
        <p:nvSpPr>
          <p:cNvPr id="7" name="Oval 6">
            <a:extLst>
              <a:ext uri="{FF2B5EF4-FFF2-40B4-BE49-F238E27FC236}">
                <a16:creationId xmlns:a16="http://schemas.microsoft.com/office/drawing/2014/main" id="{34D87C68-95E8-D530-8CE3-F592D4E993E1}"/>
              </a:ext>
            </a:extLst>
          </p:cNvPr>
          <p:cNvSpPr/>
          <p:nvPr/>
        </p:nvSpPr>
        <p:spPr>
          <a:xfrm>
            <a:off x="93663" y="3741738"/>
            <a:ext cx="469900" cy="40163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FCFCAFE-2C86-BFD6-D971-C4B8EA4A0128}"/>
              </a:ext>
            </a:extLst>
          </p:cNvPr>
          <p:cNvSpPr>
            <a:spLocks noGrp="1" noChangeArrowheads="1"/>
          </p:cNvSpPr>
          <p:nvPr>
            <p:ph type="title"/>
          </p:nvPr>
        </p:nvSpPr>
        <p:spPr>
          <a:xfrm>
            <a:off x="838200" y="0"/>
            <a:ext cx="4876800" cy="457200"/>
          </a:xfrm>
        </p:spPr>
        <p:txBody>
          <a:bodyPr/>
          <a:lstStyle/>
          <a:p>
            <a:r>
              <a:rPr lang="en-US" altLang="en-US" sz="2800" b="1"/>
              <a:t>Pres. Warren G. Harding</a:t>
            </a:r>
          </a:p>
        </p:txBody>
      </p:sp>
      <p:sp>
        <p:nvSpPr>
          <p:cNvPr id="14339" name="Content Placeholder 2">
            <a:extLst>
              <a:ext uri="{FF2B5EF4-FFF2-40B4-BE49-F238E27FC236}">
                <a16:creationId xmlns:a16="http://schemas.microsoft.com/office/drawing/2014/main" id="{B0EC1C0E-1C55-AB7C-3C6E-844E4F6D6DB5}"/>
              </a:ext>
            </a:extLst>
          </p:cNvPr>
          <p:cNvSpPr>
            <a:spLocks noGrp="1" noChangeArrowheads="1"/>
          </p:cNvSpPr>
          <p:nvPr>
            <p:ph idx="1"/>
          </p:nvPr>
        </p:nvSpPr>
        <p:spPr>
          <a:xfrm>
            <a:off x="0" y="646113"/>
            <a:ext cx="6986588" cy="6059487"/>
          </a:xfrm>
        </p:spPr>
        <p:txBody>
          <a:bodyPr/>
          <a:lstStyle/>
          <a:p>
            <a:pPr marL="0" indent="0">
              <a:buFontTx/>
              <a:buNone/>
            </a:pPr>
            <a:r>
              <a:rPr lang="en-US" altLang="en-US" sz="2400"/>
              <a:t>Pres. Harding urged tolerance towards other races, supported greater rights for African Americans, like anti-lynching laws and tolerance of Jews.</a:t>
            </a:r>
          </a:p>
          <a:p>
            <a:pPr marL="0" indent="0">
              <a:buFontTx/>
              <a:buNone/>
            </a:pPr>
            <a:r>
              <a:rPr lang="en-US" altLang="en-US" sz="2400"/>
              <a:t>Pres. Harding appointed friends –     the </a:t>
            </a:r>
            <a:r>
              <a:rPr lang="en-US" altLang="en-US" sz="2400" b="1">
                <a:solidFill>
                  <a:srgbClr val="FF0000"/>
                </a:solidFill>
              </a:rPr>
              <a:t>Ohio Gang </a:t>
            </a:r>
            <a:r>
              <a:rPr lang="en-US" altLang="en-US" sz="2400"/>
              <a:t>- to positions of power.</a:t>
            </a:r>
          </a:p>
          <a:p>
            <a:pPr marL="0" indent="0">
              <a:buFontTx/>
              <a:buNone/>
            </a:pPr>
            <a:r>
              <a:rPr lang="en-US" altLang="en-US" sz="2400"/>
              <a:t>The </a:t>
            </a:r>
            <a:r>
              <a:rPr lang="en-US" altLang="en-US" sz="2400" b="1">
                <a:solidFill>
                  <a:srgbClr val="FF0000"/>
                </a:solidFill>
              </a:rPr>
              <a:t>Teapot Dome Scandal </a:t>
            </a:r>
            <a:r>
              <a:rPr lang="en-US" altLang="en-US" sz="2400"/>
              <a:t>was one of the worst in history, as one of Harding’s Cabinet members leased government land to friends for bribes.</a:t>
            </a:r>
          </a:p>
          <a:p>
            <a:pPr marL="0" indent="0">
              <a:buFontTx/>
              <a:buNone/>
            </a:pPr>
            <a:r>
              <a:rPr lang="en-US" altLang="en-US" sz="2400"/>
              <a:t>Additional scandals included Harding appointees stealing U.S.A.’s money from veteran hospitals.</a:t>
            </a:r>
          </a:p>
          <a:p>
            <a:pPr marL="0" indent="0">
              <a:buFontTx/>
              <a:buNone/>
            </a:pPr>
            <a:r>
              <a:rPr lang="en-US" altLang="en-US" sz="2400" b="1"/>
              <a:t>These scandals undermined Harding’s Presidency</a:t>
            </a:r>
          </a:p>
        </p:txBody>
      </p:sp>
      <p:pic>
        <p:nvPicPr>
          <p:cNvPr id="14341" name="Picture 1">
            <a:extLst>
              <a:ext uri="{FF2B5EF4-FFF2-40B4-BE49-F238E27FC236}">
                <a16:creationId xmlns:a16="http://schemas.microsoft.com/office/drawing/2014/main" id="{752D06CC-4939-DE68-B0BB-9BF43491A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363" y="2155825"/>
            <a:ext cx="219075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2">
            <a:extLst>
              <a:ext uri="{FF2B5EF4-FFF2-40B4-BE49-F238E27FC236}">
                <a16:creationId xmlns:a16="http://schemas.microsoft.com/office/drawing/2014/main" id="{7B2EFB39-FB5A-20D1-4603-466008E1D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14" r="19830"/>
          <a:stretch>
            <a:fillRect/>
          </a:stretch>
        </p:blipFill>
        <p:spPr bwMode="auto">
          <a:xfrm>
            <a:off x="6986588" y="147638"/>
            <a:ext cx="1385887"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quot;No&quot; Symbol 1">
            <a:extLst>
              <a:ext uri="{FF2B5EF4-FFF2-40B4-BE49-F238E27FC236}">
                <a16:creationId xmlns:a16="http://schemas.microsoft.com/office/drawing/2014/main" id="{0C9A5302-CF2A-27CE-E72D-F149F3712659}"/>
              </a:ext>
            </a:extLst>
          </p:cNvPr>
          <p:cNvSpPr/>
          <p:nvPr/>
        </p:nvSpPr>
        <p:spPr>
          <a:xfrm>
            <a:off x="7019925" y="668338"/>
            <a:ext cx="1138238" cy="8382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3" name="TextBox 2">
            <a:extLst>
              <a:ext uri="{FF2B5EF4-FFF2-40B4-BE49-F238E27FC236}">
                <a16:creationId xmlns:a16="http://schemas.microsoft.com/office/drawing/2014/main" id="{7832EB85-1346-6722-3BE7-D1E3C9194B8F}"/>
              </a:ext>
            </a:extLst>
          </p:cNvPr>
          <p:cNvSpPr txBox="1">
            <a:spLocks noChangeArrowheads="1"/>
          </p:cNvSpPr>
          <p:nvPr/>
        </p:nvSpPr>
        <p:spPr bwMode="auto">
          <a:xfrm>
            <a:off x="6823075" y="3582988"/>
            <a:ext cx="2306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CC3300"/>
                </a:solidFill>
              </a:rPr>
              <a:t>The Spoils System</a:t>
            </a:r>
          </a:p>
        </p:txBody>
      </p:sp>
      <p:pic>
        <p:nvPicPr>
          <p:cNvPr id="25609" name="Picture 9">
            <a:extLst>
              <a:ext uri="{FF2B5EF4-FFF2-40B4-BE49-F238E27FC236}">
                <a16:creationId xmlns:a16="http://schemas.microsoft.com/office/drawing/2014/main" id="{A03DADAF-AABC-2D25-B488-A170C66A8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489450"/>
            <a:ext cx="2667000" cy="236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xplosion: 14 Points 8">
            <a:extLst>
              <a:ext uri="{FF2B5EF4-FFF2-40B4-BE49-F238E27FC236}">
                <a16:creationId xmlns:a16="http://schemas.microsoft.com/office/drawing/2014/main" id="{563815C9-DACE-E3A3-B2B1-8D6F4CA4CF7A}"/>
              </a:ext>
            </a:extLst>
          </p:cNvPr>
          <p:cNvSpPr/>
          <p:nvPr/>
        </p:nvSpPr>
        <p:spPr>
          <a:xfrm>
            <a:off x="3190875" y="3089275"/>
            <a:ext cx="3476625" cy="2438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Undermined Harding’s Presidency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wipe(left)">
                                      <p:cBhvr>
                                        <p:cTn id="12" dur="500"/>
                                        <p:tgtEl>
                                          <p:spTgt spid="14339">
                                            <p:txEl>
                                              <p:pRg st="0" end="0"/>
                                            </p:txEl>
                                          </p:spTgt>
                                        </p:tgtEl>
                                      </p:cBhvr>
                                    </p:animEffect>
                                  </p:childTnLst>
                                </p:cTn>
                              </p:par>
                            </p:childTnLst>
                          </p:cTn>
                        </p:par>
                        <p:par>
                          <p:cTn id="13" fill="hold" nodeType="afterGroup">
                            <p:stCondLst>
                              <p:cond delay="1000"/>
                            </p:stCondLst>
                            <p:childTnLst>
                              <p:par>
                                <p:cTn id="14" presetID="4" presetClass="entr" presetSubtype="32" fill="hold" nodeType="afterEffect">
                                  <p:stCondLst>
                                    <p:cond delay="0"/>
                                  </p:stCondLst>
                                  <p:childTnLst>
                                    <p:set>
                                      <p:cBhvr>
                                        <p:cTn id="15" dur="1" fill="hold">
                                          <p:stCondLst>
                                            <p:cond delay="0"/>
                                          </p:stCondLst>
                                        </p:cTn>
                                        <p:tgtEl>
                                          <p:spTgt spid="14342"/>
                                        </p:tgtEl>
                                        <p:attrNameLst>
                                          <p:attrName>style.visibility</p:attrName>
                                        </p:attrNameLst>
                                      </p:cBhvr>
                                      <p:to>
                                        <p:strVal val="visible"/>
                                      </p:to>
                                    </p:set>
                                    <p:animEffect transition="in" filter="box(out)">
                                      <p:cBhvr>
                                        <p:cTn id="16" dur="2000"/>
                                        <p:tgtEl>
                                          <p:spTgt spid="14342"/>
                                        </p:tgtEl>
                                      </p:cBhvr>
                                    </p:animEffect>
                                  </p:childTnLst>
                                </p:cTn>
                              </p:par>
                            </p:childTnLst>
                          </p:cTn>
                        </p:par>
                        <p:par>
                          <p:cTn id="17" fill="hold" nodeType="afterGroup">
                            <p:stCondLst>
                              <p:cond delay="3000"/>
                            </p:stCondLst>
                            <p:childTnLst>
                              <p:par>
                                <p:cTn id="18" presetID="26"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par>
                          <p:cTn id="34" fill="hold" nodeType="afterGroup">
                            <p:stCondLst>
                              <p:cond delay="5000"/>
                            </p:stCondLst>
                            <p:childTnLst>
                              <p:par>
                                <p:cTn id="35" presetID="22" presetClass="entr" presetSubtype="8" fill="hold" nodeType="afterEffect">
                                  <p:stCondLst>
                                    <p:cond delay="2000"/>
                                  </p:stCondLst>
                                  <p:childTnLst>
                                    <p:set>
                                      <p:cBhvr>
                                        <p:cTn id="36" dur="1" fill="hold">
                                          <p:stCondLst>
                                            <p:cond delay="0"/>
                                          </p:stCondLst>
                                        </p:cTn>
                                        <p:tgtEl>
                                          <p:spTgt spid="14339">
                                            <p:txEl>
                                              <p:pRg st="1" end="1"/>
                                            </p:txEl>
                                          </p:spTgt>
                                        </p:tgtEl>
                                        <p:attrNameLst>
                                          <p:attrName>style.visibility</p:attrName>
                                        </p:attrNameLst>
                                      </p:cBhvr>
                                      <p:to>
                                        <p:strVal val="visible"/>
                                      </p:to>
                                    </p:set>
                                    <p:animEffect transition="in" filter="wipe(left)">
                                      <p:cBhvr>
                                        <p:cTn id="37" dur="1000"/>
                                        <p:tgtEl>
                                          <p:spTgt spid="14339">
                                            <p:txEl>
                                              <p:pRg st="1" end="1"/>
                                            </p:txEl>
                                          </p:spTgt>
                                        </p:tgtEl>
                                      </p:cBhvr>
                                    </p:animEffect>
                                  </p:childTnLst>
                                </p:cTn>
                              </p:par>
                              <p:par>
                                <p:cTn id="38" presetID="6" presetClass="entr" presetSubtype="16" fill="hold" nodeType="withEffect">
                                  <p:stCondLst>
                                    <p:cond delay="2000"/>
                                  </p:stCondLst>
                                  <p:childTnLst>
                                    <p:set>
                                      <p:cBhvr>
                                        <p:cTn id="39" dur="1" fill="hold">
                                          <p:stCondLst>
                                            <p:cond delay="0"/>
                                          </p:stCondLst>
                                        </p:cTn>
                                        <p:tgtEl>
                                          <p:spTgt spid="14341"/>
                                        </p:tgtEl>
                                        <p:attrNameLst>
                                          <p:attrName>style.visibility</p:attrName>
                                        </p:attrNameLst>
                                      </p:cBhvr>
                                      <p:to>
                                        <p:strVal val="visible"/>
                                      </p:to>
                                    </p:set>
                                    <p:animEffect transition="in" filter="circle(in)">
                                      <p:cBhvr>
                                        <p:cTn id="40" dur="2000"/>
                                        <p:tgtEl>
                                          <p:spTgt spid="14341"/>
                                        </p:tgtEl>
                                      </p:cBhvr>
                                    </p:animEffect>
                                  </p:childTnLst>
                                </p:cTn>
                              </p:par>
                            </p:childTnLst>
                          </p:cTn>
                        </p:par>
                        <p:par>
                          <p:cTn id="41" fill="hold" nodeType="afterGroup">
                            <p:stCondLst>
                              <p:cond delay="9000"/>
                            </p:stCondLst>
                            <p:childTnLst>
                              <p:par>
                                <p:cTn id="42" presetID="22" presetClass="entr" presetSubtype="8" fill="hold" nodeType="afterEffect">
                                  <p:stCondLst>
                                    <p:cond delay="2000"/>
                                  </p:stCondLst>
                                  <p:childTnLst>
                                    <p:set>
                                      <p:cBhvr>
                                        <p:cTn id="43" dur="1" fill="hold">
                                          <p:stCondLst>
                                            <p:cond delay="0"/>
                                          </p:stCondLst>
                                        </p:cTn>
                                        <p:tgtEl>
                                          <p:spTgt spid="14339">
                                            <p:txEl>
                                              <p:pRg st="2" end="2"/>
                                            </p:txEl>
                                          </p:spTgt>
                                        </p:tgtEl>
                                        <p:attrNameLst>
                                          <p:attrName>style.visibility</p:attrName>
                                        </p:attrNameLst>
                                      </p:cBhvr>
                                      <p:to>
                                        <p:strVal val="visible"/>
                                      </p:to>
                                    </p:set>
                                    <p:animEffect transition="in" filter="wipe(left)">
                                      <p:cBhvr>
                                        <p:cTn id="44" dur="1000"/>
                                        <p:tgtEl>
                                          <p:spTgt spid="14339">
                                            <p:txEl>
                                              <p:pRg st="2" end="2"/>
                                            </p:txEl>
                                          </p:spTgt>
                                        </p:tgtEl>
                                      </p:cBhvr>
                                    </p:animEffect>
                                  </p:childTnLst>
                                </p:cTn>
                              </p:par>
                              <p:par>
                                <p:cTn id="45" presetID="2" presetClass="entr" presetSubtype="2" fill="hold" grpId="0" nodeType="withEffect">
                                  <p:stCondLst>
                                    <p:cond delay="200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1+#ppt_w/2"/>
                                          </p:val>
                                        </p:tav>
                                        <p:tav tm="100000">
                                          <p:val>
                                            <p:strVal val="#ppt_x"/>
                                          </p:val>
                                        </p:tav>
                                      </p:tavLst>
                                    </p:anim>
                                    <p:anim calcmode="lin" valueType="num">
                                      <p:cBhvr additive="base">
                                        <p:cTn id="48" dur="500" fill="hold"/>
                                        <p:tgtEl>
                                          <p:spTgt spid="3"/>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12000"/>
                            </p:stCondLst>
                            <p:childTnLst>
                              <p:par>
                                <p:cTn id="50" presetID="22" presetClass="entr" presetSubtype="8" fill="hold" nodeType="afterEffect">
                                  <p:stCondLst>
                                    <p:cond delay="2000"/>
                                  </p:stCondLst>
                                  <p:childTnLst>
                                    <p:set>
                                      <p:cBhvr>
                                        <p:cTn id="51" dur="1" fill="hold">
                                          <p:stCondLst>
                                            <p:cond delay="0"/>
                                          </p:stCondLst>
                                        </p:cTn>
                                        <p:tgtEl>
                                          <p:spTgt spid="14339">
                                            <p:txEl>
                                              <p:pRg st="3" end="3"/>
                                            </p:txEl>
                                          </p:spTgt>
                                        </p:tgtEl>
                                        <p:attrNameLst>
                                          <p:attrName>style.visibility</p:attrName>
                                        </p:attrNameLst>
                                      </p:cBhvr>
                                      <p:to>
                                        <p:strVal val="visible"/>
                                      </p:to>
                                    </p:set>
                                    <p:animEffect transition="in" filter="wipe(left)">
                                      <p:cBhvr>
                                        <p:cTn id="52" dur="1000"/>
                                        <p:tgtEl>
                                          <p:spTgt spid="14339">
                                            <p:txEl>
                                              <p:pRg st="3" end="3"/>
                                            </p:txEl>
                                          </p:spTgt>
                                        </p:tgtEl>
                                      </p:cBhvr>
                                    </p:animEffect>
                                  </p:childTnLst>
                                </p:cTn>
                              </p:par>
                            </p:childTnLst>
                          </p:cTn>
                        </p:par>
                        <p:par>
                          <p:cTn id="53" fill="hold" nodeType="afterGroup">
                            <p:stCondLst>
                              <p:cond delay="15000"/>
                            </p:stCondLst>
                            <p:childTnLst>
                              <p:par>
                                <p:cTn id="54" presetID="22" presetClass="entr" presetSubtype="8" fill="hold" nodeType="afterEffect">
                                  <p:stCondLst>
                                    <p:cond delay="2000"/>
                                  </p:stCondLst>
                                  <p:childTnLst>
                                    <p:set>
                                      <p:cBhvr>
                                        <p:cTn id="55" dur="1" fill="hold">
                                          <p:stCondLst>
                                            <p:cond delay="0"/>
                                          </p:stCondLst>
                                        </p:cTn>
                                        <p:tgtEl>
                                          <p:spTgt spid="14339">
                                            <p:txEl>
                                              <p:pRg st="4" end="4"/>
                                            </p:txEl>
                                          </p:spTgt>
                                        </p:tgtEl>
                                        <p:attrNameLst>
                                          <p:attrName>style.visibility</p:attrName>
                                        </p:attrNameLst>
                                      </p:cBhvr>
                                      <p:to>
                                        <p:strVal val="visible"/>
                                      </p:to>
                                    </p:set>
                                    <p:animEffect transition="in" filter="wipe(left)">
                                      <p:cBhvr>
                                        <p:cTn id="56" dur="1000"/>
                                        <p:tgtEl>
                                          <p:spTgt spid="14339">
                                            <p:txEl>
                                              <p:pRg st="4" end="4"/>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25609"/>
                                        </p:tgtEl>
                                        <p:attrNameLst>
                                          <p:attrName>style.visibility</p:attrName>
                                        </p:attrNameLst>
                                      </p:cBhvr>
                                      <p:to>
                                        <p:strVal val="visible"/>
                                      </p:to>
                                    </p:set>
                                    <p:animEffect transition="in" filter="fade">
                                      <p:cBhvr>
                                        <p:cTn id="61" dur="500"/>
                                        <p:tgtEl>
                                          <p:spTgt spid="2560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0" presetClass="path" presetSubtype="0" accel="50000" decel="50000" fill="hold" nodeType="clickEffect">
                                  <p:stCondLst>
                                    <p:cond delay="0"/>
                                  </p:stCondLst>
                                  <p:childTnLst>
                                    <p:animMotion origin="layout" path="M -5.55556E-7 -3.33333E-6 L -0.50521 -0.30463 " pathEditMode="relative" rAng="0" ptsTypes="AA">
                                      <p:cBhvr>
                                        <p:cTn id="65" dur="2000" fill="hold"/>
                                        <p:tgtEl>
                                          <p:spTgt spid="25609"/>
                                        </p:tgtEl>
                                        <p:attrNameLst>
                                          <p:attrName>ppt_x</p:attrName>
                                          <p:attrName>ppt_y</p:attrName>
                                        </p:attrNameLst>
                                      </p:cBhvr>
                                      <p:rCtr x="-25260" y="-15231"/>
                                    </p:animMotion>
                                  </p:childTnLst>
                                </p:cTn>
                              </p:par>
                            </p:childTnLst>
                          </p:cTn>
                        </p:par>
                      </p:childTnLst>
                    </p:cTn>
                  </p:par>
                  <p:par>
                    <p:cTn id="66" fill="hold" nodeType="clickPar">
                      <p:stCondLst>
                        <p:cond delay="indefinite"/>
                      </p:stCondLst>
                      <p:childTnLst>
                        <p:par>
                          <p:cTn id="67" fill="hold" nodeType="withGroup">
                            <p:stCondLst>
                              <p:cond delay="0"/>
                            </p:stCondLst>
                            <p:childTnLst>
                              <p:par>
                                <p:cTn id="68" presetID="6" presetClass="emph" presetSubtype="0" fill="hold" nodeType="clickEffect">
                                  <p:stCondLst>
                                    <p:cond delay="0"/>
                                  </p:stCondLst>
                                  <p:childTnLst>
                                    <p:animScale>
                                      <p:cBhvr>
                                        <p:cTn id="69" dur="2000" fill="hold"/>
                                        <p:tgtEl>
                                          <p:spTgt spid="25609"/>
                                        </p:tgtEl>
                                      </p:cBhvr>
                                      <p:by x="150000" y="150000"/>
                                    </p:animScale>
                                  </p:childTnLst>
                                </p:cTn>
                              </p:par>
                            </p:childTnLst>
                          </p:cTn>
                        </p:par>
                      </p:childTnLst>
                    </p:cTn>
                  </p:par>
                  <p:par>
                    <p:cTn id="70" fill="hold" nodeType="clickPar">
                      <p:stCondLst>
                        <p:cond delay="indefinite"/>
                      </p:stCondLst>
                      <p:childTnLst>
                        <p:par>
                          <p:cTn id="71" fill="hold" nodeType="withGroup">
                            <p:stCondLst>
                              <p:cond delay="0"/>
                            </p:stCondLst>
                            <p:childTnLst>
                              <p:par>
                                <p:cTn id="72" presetID="0" presetClass="path" presetSubtype="0" accel="50000" decel="50000" fill="hold" nodeType="clickEffect">
                                  <p:stCondLst>
                                    <p:cond delay="0"/>
                                  </p:stCondLst>
                                  <p:childTnLst>
                                    <p:animMotion origin="layout" path="M -0.50521 -0.30463 L 0.00764 0.00162 " pathEditMode="relative" rAng="0" ptsTypes="AA">
                                      <p:cBhvr>
                                        <p:cTn id="73" dur="2000" fill="hold"/>
                                        <p:tgtEl>
                                          <p:spTgt spid="25609"/>
                                        </p:tgtEl>
                                        <p:attrNameLst>
                                          <p:attrName>ppt_x</p:attrName>
                                          <p:attrName>ppt_y</p:attrName>
                                        </p:attrNameLst>
                                      </p:cBhvr>
                                      <p:rCtr x="25642" y="15301"/>
                                    </p:animMotion>
                                  </p:childTnLst>
                                </p:cTn>
                              </p:par>
                            </p:childTnLst>
                          </p:cTn>
                        </p:par>
                      </p:childTnLst>
                    </p:cTn>
                  </p:par>
                  <p:par>
                    <p:cTn id="74" fill="hold" nodeType="clickPar">
                      <p:stCondLst>
                        <p:cond delay="indefinite"/>
                      </p:stCondLst>
                      <p:childTnLst>
                        <p:par>
                          <p:cTn id="75" fill="hold" nodeType="withGroup">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1000" fill="hold"/>
                                        <p:tgtEl>
                                          <p:spTgt spid="9"/>
                                        </p:tgtEl>
                                        <p:attrNameLst>
                                          <p:attrName>ppt_w</p:attrName>
                                        </p:attrNameLst>
                                      </p:cBhvr>
                                      <p:tavLst>
                                        <p:tav tm="0">
                                          <p:val>
                                            <p:fltVal val="0"/>
                                          </p:val>
                                        </p:tav>
                                        <p:tav tm="100000">
                                          <p:val>
                                            <p:strVal val="#ppt_w"/>
                                          </p:val>
                                        </p:tav>
                                      </p:tavLst>
                                    </p:anim>
                                    <p:anim calcmode="lin" valueType="num">
                                      <p:cBhvr>
                                        <p:cTn id="79" dur="1000" fill="hold"/>
                                        <p:tgtEl>
                                          <p:spTgt spid="9"/>
                                        </p:tgtEl>
                                        <p:attrNameLst>
                                          <p:attrName>ppt_h</p:attrName>
                                        </p:attrNameLst>
                                      </p:cBhvr>
                                      <p:tavLst>
                                        <p:tav tm="0">
                                          <p:val>
                                            <p:fltVal val="0"/>
                                          </p:val>
                                        </p:tav>
                                        <p:tav tm="100000">
                                          <p:val>
                                            <p:strVal val="#ppt_h"/>
                                          </p:val>
                                        </p:tav>
                                      </p:tavLst>
                                    </p:anim>
                                    <p:anim calcmode="lin" valueType="num">
                                      <p:cBhvr>
                                        <p:cTn id="80" dur="1000" fill="hold"/>
                                        <p:tgtEl>
                                          <p:spTgt spid="9"/>
                                        </p:tgtEl>
                                        <p:attrNameLst>
                                          <p:attrName>style.rotation</p:attrName>
                                        </p:attrNameLst>
                                      </p:cBhvr>
                                      <p:tavLst>
                                        <p:tav tm="0">
                                          <p:val>
                                            <p:fltVal val="90"/>
                                          </p:val>
                                        </p:tav>
                                        <p:tav tm="100000">
                                          <p:val>
                                            <p:fltVal val="0"/>
                                          </p:val>
                                        </p:tav>
                                      </p:tavLst>
                                    </p:anim>
                                    <p:animEffect transition="in" filter="fade">
                                      <p:cBhvr>
                                        <p:cTn id="8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3" grpId="0"/>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362" name="Picture 2">
            <a:extLst>
              <a:ext uri="{FF2B5EF4-FFF2-40B4-BE49-F238E27FC236}">
                <a16:creationId xmlns:a16="http://schemas.microsoft.com/office/drawing/2014/main" id="{2BFB42EB-7266-3072-579B-DCF0045E2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863" y="0"/>
            <a:ext cx="6321425"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3363" name="Picture 3">
            <a:extLst>
              <a:ext uri="{FF2B5EF4-FFF2-40B4-BE49-F238E27FC236}">
                <a16:creationId xmlns:a16="http://schemas.microsoft.com/office/drawing/2014/main" id="{C34E569F-5510-15EC-AE1D-CF4A888AA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0"/>
            <a:ext cx="918051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6" name="Picture 3">
            <a:extLst>
              <a:ext uri="{FF2B5EF4-FFF2-40B4-BE49-F238E27FC236}">
                <a16:creationId xmlns:a16="http://schemas.microsoft.com/office/drawing/2014/main" id="{9E4B96F6-A76E-4351-4F83-D20426F10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96838"/>
            <a:ext cx="30480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4387" name="Picture 4">
            <a:extLst>
              <a:ext uri="{FF2B5EF4-FFF2-40B4-BE49-F238E27FC236}">
                <a16:creationId xmlns:a16="http://schemas.microsoft.com/office/drawing/2014/main" id="{E16570DB-FBDE-58E6-5D1D-BE3834C5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614363"/>
            <a:ext cx="5067300" cy="598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4388" name="TextBox 3">
            <a:extLst>
              <a:ext uri="{FF2B5EF4-FFF2-40B4-BE49-F238E27FC236}">
                <a16:creationId xmlns:a16="http://schemas.microsoft.com/office/drawing/2014/main" id="{8BBB1403-DBD4-96E7-CCA1-92A028CE6FA2}"/>
              </a:ext>
            </a:extLst>
          </p:cNvPr>
          <p:cNvSpPr txBox="1">
            <a:spLocks noChangeArrowheads="1"/>
          </p:cNvSpPr>
          <p:nvPr/>
        </p:nvSpPr>
        <p:spPr bwMode="auto">
          <a:xfrm>
            <a:off x="609600" y="92075"/>
            <a:ext cx="4343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Teapot Dome, Wyoming </a:t>
            </a:r>
          </a:p>
        </p:txBody>
      </p:sp>
      <p:pic>
        <p:nvPicPr>
          <p:cNvPr id="784389" name="Picture 5">
            <a:extLst>
              <a:ext uri="{FF2B5EF4-FFF2-40B4-BE49-F238E27FC236}">
                <a16:creationId xmlns:a16="http://schemas.microsoft.com/office/drawing/2014/main" id="{68FDD1E3-9F28-F176-73CB-5F9D0A5CF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606800"/>
            <a:ext cx="4487863" cy="297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4390" name="Picture 4">
            <a:extLst>
              <a:ext uri="{FF2B5EF4-FFF2-40B4-BE49-F238E27FC236}">
                <a16:creationId xmlns:a16="http://schemas.microsoft.com/office/drawing/2014/main" id="{1C134C5C-F1DA-A98B-10B6-E519752145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03650" y="2667000"/>
            <a:ext cx="27717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3">
            <a:extLst>
              <a:ext uri="{FF2B5EF4-FFF2-40B4-BE49-F238E27FC236}">
                <a16:creationId xmlns:a16="http://schemas.microsoft.com/office/drawing/2014/main" id="{2D495008-46DE-CEAD-EE05-8FEA7B475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381000"/>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xplosion: 14 Points 1">
            <a:extLst>
              <a:ext uri="{FF2B5EF4-FFF2-40B4-BE49-F238E27FC236}">
                <a16:creationId xmlns:a16="http://schemas.microsoft.com/office/drawing/2014/main" id="{55F027CE-7DEE-BC32-E670-BD7F7271A600}"/>
              </a:ext>
            </a:extLst>
          </p:cNvPr>
          <p:cNvSpPr/>
          <p:nvPr/>
        </p:nvSpPr>
        <p:spPr>
          <a:xfrm>
            <a:off x="3152775" y="2667000"/>
            <a:ext cx="3476625" cy="2438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Undermined Harding’s Presidency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FF0000"/>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FEDE602C-F163-B6FB-10E8-74DAFEE088AC}"/>
              </a:ext>
            </a:extLst>
          </p:cNvPr>
          <p:cNvSpPr>
            <a:spLocks noGrp="1" noChangeArrowheads="1"/>
          </p:cNvSpPr>
          <p:nvPr>
            <p:ph type="body" idx="1"/>
          </p:nvPr>
        </p:nvSpPr>
        <p:spPr>
          <a:xfrm>
            <a:off x="-44449" y="1086718"/>
            <a:ext cx="3962400" cy="4953000"/>
          </a:xfrm>
        </p:spPr>
        <p:txBody>
          <a:bodyPr/>
          <a:lstStyle/>
          <a:p>
            <a:pPr marL="0" indent="0" algn="ctr" eaLnBrk="1" hangingPunct="1">
              <a:buClr>
                <a:srgbClr val="FF3300"/>
              </a:buClr>
              <a:buFontTx/>
              <a:buNone/>
              <a:defRPr/>
            </a:pPr>
            <a:r>
              <a:rPr lang="en-US" sz="2000" b="1" i="1" u="sng" dirty="0">
                <a:solidFill>
                  <a:schemeClr val="bg1"/>
                </a:solidFill>
              </a:rPr>
              <a:t>The Palmer Raids1919-1920</a:t>
            </a:r>
            <a:r>
              <a:rPr lang="en-US" sz="2000" dirty="0">
                <a:solidFill>
                  <a:schemeClr val="bg1"/>
                </a:solidFill>
              </a:rPr>
              <a:t>:</a:t>
            </a:r>
          </a:p>
          <a:p>
            <a:pPr eaLnBrk="1" hangingPunct="1">
              <a:buClr>
                <a:srgbClr val="FF3300"/>
              </a:buClr>
              <a:buFont typeface="Arial" pitchFamily="34" charset="0"/>
              <a:buChar char="•"/>
              <a:defRPr/>
            </a:pPr>
            <a:r>
              <a:rPr lang="en-US" sz="2000" dirty="0">
                <a:solidFill>
                  <a:schemeClr val="bg1"/>
                </a:solidFill>
              </a:rPr>
              <a:t>1919, Italian anarchists sets off a bomb at </a:t>
            </a:r>
            <a:r>
              <a:rPr lang="en-US" sz="2000" b="1" dirty="0">
                <a:solidFill>
                  <a:schemeClr val="bg1"/>
                </a:solidFill>
              </a:rPr>
              <a:t>Attorney General </a:t>
            </a:r>
            <a:r>
              <a:rPr lang="en-US" sz="2000" b="1" dirty="0" err="1">
                <a:solidFill>
                  <a:schemeClr val="bg1"/>
                </a:solidFill>
              </a:rPr>
              <a:t>Palmers’s</a:t>
            </a:r>
            <a:r>
              <a:rPr lang="en-US" sz="2000" b="1" dirty="0">
                <a:solidFill>
                  <a:schemeClr val="bg1"/>
                </a:solidFill>
              </a:rPr>
              <a:t> </a:t>
            </a:r>
            <a:r>
              <a:rPr lang="en-US" sz="2000" dirty="0">
                <a:solidFill>
                  <a:schemeClr val="bg1"/>
                </a:solidFill>
              </a:rPr>
              <a:t>house.</a:t>
            </a:r>
          </a:p>
          <a:p>
            <a:pPr eaLnBrk="1" hangingPunct="1">
              <a:buClr>
                <a:srgbClr val="FF3300"/>
              </a:buClr>
              <a:buFont typeface="Arial" pitchFamily="34" charset="0"/>
              <a:buChar char="•"/>
              <a:defRPr/>
            </a:pPr>
            <a:r>
              <a:rPr lang="en-US" sz="2000" dirty="0">
                <a:solidFill>
                  <a:schemeClr val="bg1"/>
                </a:solidFill>
              </a:rPr>
              <a:t>It was one of series of attacks across America on that day.</a:t>
            </a:r>
          </a:p>
          <a:p>
            <a:pPr eaLnBrk="1" hangingPunct="1">
              <a:buClr>
                <a:srgbClr val="FF3300"/>
              </a:buClr>
              <a:buFont typeface="Arial" pitchFamily="34" charset="0"/>
              <a:buChar char="•"/>
              <a:defRPr/>
            </a:pPr>
            <a:r>
              <a:rPr lang="en-US" sz="2000" dirty="0">
                <a:solidFill>
                  <a:schemeClr val="bg1"/>
                </a:solidFill>
              </a:rPr>
              <a:t>The nation demanded action be taken.</a:t>
            </a:r>
          </a:p>
          <a:p>
            <a:pPr eaLnBrk="1" hangingPunct="1">
              <a:buClr>
                <a:srgbClr val="FF3300"/>
              </a:buClr>
              <a:buFont typeface="Arial" pitchFamily="34" charset="0"/>
              <a:buChar char="•"/>
              <a:defRPr/>
            </a:pPr>
            <a:r>
              <a:rPr lang="en-US" sz="2000" dirty="0">
                <a:solidFill>
                  <a:schemeClr val="bg1"/>
                </a:solidFill>
              </a:rPr>
              <a:t>The </a:t>
            </a:r>
            <a:r>
              <a:rPr lang="en-US" sz="2000" b="1" dirty="0">
                <a:solidFill>
                  <a:schemeClr val="bg1"/>
                </a:solidFill>
              </a:rPr>
              <a:t>US Attorney General </a:t>
            </a:r>
            <a:r>
              <a:rPr lang="en-US" sz="2000" dirty="0">
                <a:solidFill>
                  <a:schemeClr val="bg1"/>
                </a:solidFill>
              </a:rPr>
              <a:t>rounded up suspected communists, </a:t>
            </a:r>
            <a:r>
              <a:rPr lang="en-US" sz="2000" u="sng" dirty="0">
                <a:solidFill>
                  <a:schemeClr val="bg1"/>
                </a:solidFill>
              </a:rPr>
              <a:t>without warrants</a:t>
            </a:r>
            <a:r>
              <a:rPr lang="en-US" sz="2000" dirty="0">
                <a:solidFill>
                  <a:schemeClr val="bg1"/>
                </a:solidFill>
              </a:rPr>
              <a:t>, and had them jailed or deported, often without any evidence of wrongdoing.</a:t>
            </a:r>
          </a:p>
        </p:txBody>
      </p:sp>
      <p:sp>
        <p:nvSpPr>
          <p:cNvPr id="9220" name="Rectangle 4">
            <a:extLst>
              <a:ext uri="{FF2B5EF4-FFF2-40B4-BE49-F238E27FC236}">
                <a16:creationId xmlns:a16="http://schemas.microsoft.com/office/drawing/2014/main" id="{A8DD2626-E798-7B79-AC8F-DEBE8BFF8910}"/>
              </a:ext>
            </a:extLst>
          </p:cNvPr>
          <p:cNvSpPr>
            <a:spLocks noGrp="1" noChangeArrowheads="1"/>
          </p:cNvSpPr>
          <p:nvPr>
            <p:ph type="title"/>
          </p:nvPr>
        </p:nvSpPr>
        <p:spPr>
          <a:xfrm>
            <a:off x="304800" y="0"/>
            <a:ext cx="3733800" cy="457200"/>
          </a:xfrm>
        </p:spPr>
        <p:txBody>
          <a:bodyPr/>
          <a:lstStyle/>
          <a:p>
            <a:pPr eaLnBrk="1" hangingPunct="1"/>
            <a:r>
              <a:rPr lang="en-US" altLang="en-US" sz="2800" b="1">
                <a:solidFill>
                  <a:schemeClr val="bg1"/>
                </a:solidFill>
                <a:latin typeface="Castellar" panose="020A0402060406010301" pitchFamily="18" charset="0"/>
              </a:rPr>
              <a:t>The Red Scare</a:t>
            </a:r>
          </a:p>
        </p:txBody>
      </p:sp>
      <p:sp>
        <p:nvSpPr>
          <p:cNvPr id="9223" name="Text Box 7">
            <a:extLst>
              <a:ext uri="{FF2B5EF4-FFF2-40B4-BE49-F238E27FC236}">
                <a16:creationId xmlns:a16="http://schemas.microsoft.com/office/drawing/2014/main" id="{D460D74A-6914-00CF-4508-4F78448720BA}"/>
              </a:ext>
            </a:extLst>
          </p:cNvPr>
          <p:cNvSpPr txBox="1">
            <a:spLocks noChangeArrowheads="1"/>
          </p:cNvSpPr>
          <p:nvPr/>
        </p:nvSpPr>
        <p:spPr bwMode="auto">
          <a:xfrm>
            <a:off x="300038" y="457200"/>
            <a:ext cx="8534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US" altLang="en-US" sz="2000" b="1">
                <a:solidFill>
                  <a:schemeClr val="bg1"/>
                </a:solidFill>
              </a:rPr>
              <a:t>This new fear of communism led the government to violate many individuals' civil rights.</a:t>
            </a:r>
          </a:p>
        </p:txBody>
      </p:sp>
      <p:pic>
        <p:nvPicPr>
          <p:cNvPr id="8202" name="Picture 10">
            <a:extLst>
              <a:ext uri="{FF2B5EF4-FFF2-40B4-BE49-F238E27FC236}">
                <a16:creationId xmlns:a16="http://schemas.microsoft.com/office/drawing/2014/main" id="{1BB5D71B-66D4-606C-81AC-E82B290C1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050" y="3551238"/>
            <a:ext cx="3044825" cy="319722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a:extLst>
              <a:ext uri="{FF2B5EF4-FFF2-40B4-BE49-F238E27FC236}">
                <a16:creationId xmlns:a16="http://schemas.microsoft.com/office/drawing/2014/main" id="{6406D9AA-2D19-6628-1372-D4B18E01B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538" y="774700"/>
            <a:ext cx="29146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a:extLst>
              <a:ext uri="{FF2B5EF4-FFF2-40B4-BE49-F238E27FC236}">
                <a16:creationId xmlns:a16="http://schemas.microsoft.com/office/drawing/2014/main" id="{8B0BD06D-5CDB-F057-043D-BEFCF9EAA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313" y="820738"/>
            <a:ext cx="2312987" cy="272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C5AB144-97F4-7921-6EAB-508F0FCCC0E6}"/>
              </a:ext>
            </a:extLst>
          </p:cNvPr>
          <p:cNvSpPr txBox="1"/>
          <p:nvPr/>
        </p:nvSpPr>
        <p:spPr>
          <a:xfrm>
            <a:off x="3770313" y="3152775"/>
            <a:ext cx="2173287" cy="369888"/>
          </a:xfrm>
          <a:prstGeom prst="rect">
            <a:avLst/>
          </a:prstGeom>
          <a:noFill/>
        </p:spPr>
        <p:txBody>
          <a:bodyPr wrap="none">
            <a:spAutoFit/>
          </a:bodyPr>
          <a:lstStyle/>
          <a:p>
            <a:pPr eaLnBrk="1" hangingPunct="1">
              <a:defRPr/>
            </a:pPr>
            <a:r>
              <a:rPr lang="en-US" b="1" dirty="0">
                <a:solidFill>
                  <a:schemeClr val="accent3"/>
                </a:solidFill>
                <a:latin typeface="Arial" charset="0"/>
              </a:rPr>
              <a:t>A. Mitchell Palmer</a:t>
            </a:r>
          </a:p>
        </p:txBody>
      </p:sp>
      <p:sp>
        <p:nvSpPr>
          <p:cNvPr id="9" name="Rectangle 3">
            <a:extLst>
              <a:ext uri="{FF2B5EF4-FFF2-40B4-BE49-F238E27FC236}">
                <a16:creationId xmlns:a16="http://schemas.microsoft.com/office/drawing/2014/main" id="{9EA53BD9-E035-4EDC-B0E9-53EE06E38608}"/>
              </a:ext>
            </a:extLst>
          </p:cNvPr>
          <p:cNvSpPr txBox="1">
            <a:spLocks noChangeArrowheads="1"/>
          </p:cNvSpPr>
          <p:nvPr/>
        </p:nvSpPr>
        <p:spPr bwMode="auto">
          <a:xfrm>
            <a:off x="300038" y="5835650"/>
            <a:ext cx="4625975" cy="695325"/>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Clr>
                <a:srgbClr val="FF3300"/>
              </a:buClr>
              <a:buFontTx/>
              <a:buNone/>
              <a:defRPr/>
            </a:pPr>
            <a:r>
              <a:rPr lang="en-US" sz="2000" b="1" kern="0" dirty="0">
                <a:solidFill>
                  <a:schemeClr val="bg1"/>
                </a:solidFill>
              </a:rPr>
              <a:t>Americans feared a Communist revolution in America just like in Russia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500"/>
                                  </p:stCondLst>
                                  <p:childTnLst>
                                    <p:set>
                                      <p:cBhvr>
                                        <p:cTn id="11" dur="1" fill="hold">
                                          <p:stCondLst>
                                            <p:cond delay="0"/>
                                          </p:stCondLst>
                                        </p:cTn>
                                        <p:tgtEl>
                                          <p:spTgt spid="9223">
                                            <p:txEl>
                                              <p:pRg st="0" end="0"/>
                                            </p:txEl>
                                          </p:spTgt>
                                        </p:tgtEl>
                                        <p:attrNameLst>
                                          <p:attrName>style.visibility</p:attrName>
                                        </p:attrNameLst>
                                      </p:cBhvr>
                                      <p:to>
                                        <p:strVal val="visible"/>
                                      </p:to>
                                    </p:set>
                                    <p:anim calcmode="lin" valueType="num">
                                      <p:cBhvr additive="base">
                                        <p:cTn id="12" dur="2000" fill="hold"/>
                                        <p:tgtEl>
                                          <p:spTgt spid="9223">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922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9219">
                                            <p:txEl>
                                              <p:pRg st="0" end="0"/>
                                            </p:txEl>
                                          </p:spTgt>
                                        </p:tgtEl>
                                        <p:attrNameLst>
                                          <p:attrName>style.visibility</p:attrName>
                                        </p:attrNameLst>
                                      </p:cBhvr>
                                      <p:to>
                                        <p:strVal val="visible"/>
                                      </p:to>
                                    </p:set>
                                    <p:animEffect transition="in" filter="wipe(left)">
                                      <p:cBhvr>
                                        <p:cTn id="17" dur="1000"/>
                                        <p:tgtEl>
                                          <p:spTgt spid="9219">
                                            <p:txEl>
                                              <p:pRg st="0" end="0"/>
                                            </p:txEl>
                                          </p:spTgt>
                                        </p:tgtEl>
                                      </p:cBhvr>
                                    </p:animEffect>
                                  </p:childTnLst>
                                </p:cTn>
                              </p:par>
                            </p:childTnLst>
                          </p:cTn>
                        </p:par>
                        <p:par>
                          <p:cTn id="18" fill="hold" nodeType="afterGroup">
                            <p:stCondLst>
                              <p:cond delay="5000"/>
                            </p:stCondLst>
                            <p:childTnLst>
                              <p:par>
                                <p:cTn id="19" presetID="22" presetClass="entr" presetSubtype="8" fill="hold" nodeType="afterEffect">
                                  <p:stCondLst>
                                    <p:cond delay="1500"/>
                                  </p:stCondLst>
                                  <p:childTnLst>
                                    <p:set>
                                      <p:cBhvr>
                                        <p:cTn id="20" dur="1" fill="hold">
                                          <p:stCondLst>
                                            <p:cond delay="0"/>
                                          </p:stCondLst>
                                        </p:cTn>
                                        <p:tgtEl>
                                          <p:spTgt spid="9219">
                                            <p:txEl>
                                              <p:pRg st="1" end="1"/>
                                            </p:txEl>
                                          </p:spTgt>
                                        </p:tgtEl>
                                        <p:attrNameLst>
                                          <p:attrName>style.visibility</p:attrName>
                                        </p:attrNameLst>
                                      </p:cBhvr>
                                      <p:to>
                                        <p:strVal val="visible"/>
                                      </p:to>
                                    </p:set>
                                    <p:animEffect transition="in" filter="wipe(left)">
                                      <p:cBhvr>
                                        <p:cTn id="21" dur="1000"/>
                                        <p:tgtEl>
                                          <p:spTgt spid="9219">
                                            <p:txEl>
                                              <p:pRg st="1" end="1"/>
                                            </p:txEl>
                                          </p:spTgt>
                                        </p:tgtEl>
                                      </p:cBhvr>
                                    </p:animEffect>
                                  </p:childTnLst>
                                </p:cTn>
                              </p:par>
                              <p:par>
                                <p:cTn id="22" presetID="8" presetClass="entr" presetSubtype="32" fill="hold" nodeType="withEffect">
                                  <p:stCondLst>
                                    <p:cond delay="0"/>
                                  </p:stCondLst>
                                  <p:childTnLst>
                                    <p:set>
                                      <p:cBhvr>
                                        <p:cTn id="23" dur="1" fill="hold">
                                          <p:stCondLst>
                                            <p:cond delay="0"/>
                                          </p:stCondLst>
                                        </p:cTn>
                                        <p:tgtEl>
                                          <p:spTgt spid="8203"/>
                                        </p:tgtEl>
                                        <p:attrNameLst>
                                          <p:attrName>style.visibility</p:attrName>
                                        </p:attrNameLst>
                                      </p:cBhvr>
                                      <p:to>
                                        <p:strVal val="visible"/>
                                      </p:to>
                                    </p:set>
                                    <p:animEffect transition="in" filter="diamond(out)">
                                      <p:cBhvr>
                                        <p:cTn id="24" dur="2000"/>
                                        <p:tgtEl>
                                          <p:spTgt spid="8203"/>
                                        </p:tgtEl>
                                      </p:cBhvr>
                                    </p:animEffect>
                                  </p:childTnLst>
                                </p:cTn>
                              </p:par>
                            </p:childTnLst>
                          </p:cTn>
                        </p:par>
                        <p:par>
                          <p:cTn id="25" fill="hold" nodeType="afterGroup">
                            <p:stCondLst>
                              <p:cond delay="7500"/>
                            </p:stCondLst>
                            <p:childTnLst>
                              <p:par>
                                <p:cTn id="26" presetID="22" presetClass="entr" presetSubtype="8" fill="hold" nodeType="afterEffect">
                                  <p:stCondLst>
                                    <p:cond delay="1500"/>
                                  </p:stCondLst>
                                  <p:childTnLst>
                                    <p:set>
                                      <p:cBhvr>
                                        <p:cTn id="27" dur="1" fill="hold">
                                          <p:stCondLst>
                                            <p:cond delay="0"/>
                                          </p:stCondLst>
                                        </p:cTn>
                                        <p:tgtEl>
                                          <p:spTgt spid="9219">
                                            <p:txEl>
                                              <p:pRg st="2" end="2"/>
                                            </p:txEl>
                                          </p:spTgt>
                                        </p:tgtEl>
                                        <p:attrNameLst>
                                          <p:attrName>style.visibility</p:attrName>
                                        </p:attrNameLst>
                                      </p:cBhvr>
                                      <p:to>
                                        <p:strVal val="visible"/>
                                      </p:to>
                                    </p:set>
                                    <p:animEffect transition="in" filter="wipe(left)">
                                      <p:cBhvr>
                                        <p:cTn id="28" dur="1000"/>
                                        <p:tgtEl>
                                          <p:spTgt spid="9219">
                                            <p:txEl>
                                              <p:pRg st="2" end="2"/>
                                            </p:txEl>
                                          </p:spTgt>
                                        </p:tgtEl>
                                      </p:cBhvr>
                                    </p:animEffect>
                                  </p:childTnLst>
                                </p:cTn>
                              </p:par>
                            </p:childTnLst>
                          </p:cTn>
                        </p:par>
                        <p:par>
                          <p:cTn id="29" fill="hold" nodeType="afterGroup">
                            <p:stCondLst>
                              <p:cond delay="10000"/>
                            </p:stCondLst>
                            <p:childTnLst>
                              <p:par>
                                <p:cTn id="30" presetID="22" presetClass="entr" presetSubtype="8" fill="hold" nodeType="afterEffect">
                                  <p:stCondLst>
                                    <p:cond delay="1000"/>
                                  </p:stCondLst>
                                  <p:childTnLst>
                                    <p:set>
                                      <p:cBhvr>
                                        <p:cTn id="31" dur="1" fill="hold">
                                          <p:stCondLst>
                                            <p:cond delay="0"/>
                                          </p:stCondLst>
                                        </p:cTn>
                                        <p:tgtEl>
                                          <p:spTgt spid="9219">
                                            <p:txEl>
                                              <p:pRg st="3" end="3"/>
                                            </p:txEl>
                                          </p:spTgt>
                                        </p:tgtEl>
                                        <p:attrNameLst>
                                          <p:attrName>style.visibility</p:attrName>
                                        </p:attrNameLst>
                                      </p:cBhvr>
                                      <p:to>
                                        <p:strVal val="visible"/>
                                      </p:to>
                                    </p:set>
                                    <p:animEffect transition="in" filter="wipe(left)">
                                      <p:cBhvr>
                                        <p:cTn id="32" dur="1000"/>
                                        <p:tgtEl>
                                          <p:spTgt spid="9219">
                                            <p:txEl>
                                              <p:pRg st="3" end="3"/>
                                            </p:txEl>
                                          </p:spTgt>
                                        </p:tgtEl>
                                      </p:cBhvr>
                                    </p:animEffect>
                                  </p:childTnLst>
                                </p:cTn>
                              </p:par>
                            </p:childTnLst>
                          </p:cTn>
                        </p:par>
                        <p:par>
                          <p:cTn id="33" fill="hold" nodeType="afterGroup">
                            <p:stCondLst>
                              <p:cond delay="12000"/>
                            </p:stCondLst>
                            <p:childTnLst>
                              <p:par>
                                <p:cTn id="34" presetID="22" presetClass="entr" presetSubtype="8" fill="hold" nodeType="afterEffect">
                                  <p:stCondLst>
                                    <p:cond delay="1000"/>
                                  </p:stCondLst>
                                  <p:childTnLst>
                                    <p:set>
                                      <p:cBhvr>
                                        <p:cTn id="35" dur="1" fill="hold">
                                          <p:stCondLst>
                                            <p:cond delay="0"/>
                                          </p:stCondLst>
                                        </p:cTn>
                                        <p:tgtEl>
                                          <p:spTgt spid="9219">
                                            <p:txEl>
                                              <p:pRg st="4" end="4"/>
                                            </p:txEl>
                                          </p:spTgt>
                                        </p:tgtEl>
                                        <p:attrNameLst>
                                          <p:attrName>style.visibility</p:attrName>
                                        </p:attrNameLst>
                                      </p:cBhvr>
                                      <p:to>
                                        <p:strVal val="visible"/>
                                      </p:to>
                                    </p:set>
                                    <p:animEffect transition="in" filter="wipe(left)">
                                      <p:cBhvr>
                                        <p:cTn id="36" dur="1000"/>
                                        <p:tgtEl>
                                          <p:spTgt spid="9219">
                                            <p:txEl>
                                              <p:pRg st="4" end="4"/>
                                            </p:txEl>
                                          </p:spTgt>
                                        </p:tgtEl>
                                      </p:cBhvr>
                                    </p:animEffect>
                                  </p:childTnLst>
                                </p:cTn>
                              </p:par>
                              <p:par>
                                <p:cTn id="37" presetID="13" presetClass="entr" presetSubtype="32" fill="hold" nodeType="withEffect">
                                  <p:stCondLst>
                                    <p:cond delay="0"/>
                                  </p:stCondLst>
                                  <p:childTnLst>
                                    <p:set>
                                      <p:cBhvr>
                                        <p:cTn id="38" dur="1" fill="hold">
                                          <p:stCondLst>
                                            <p:cond delay="0"/>
                                          </p:stCondLst>
                                        </p:cTn>
                                        <p:tgtEl>
                                          <p:spTgt spid="8202"/>
                                        </p:tgtEl>
                                        <p:attrNameLst>
                                          <p:attrName>style.visibility</p:attrName>
                                        </p:attrNameLst>
                                      </p:cBhvr>
                                      <p:to>
                                        <p:strVal val="visible"/>
                                      </p:to>
                                    </p:set>
                                    <p:animEffect transition="in" filter="plus(out)">
                                      <p:cBhvr>
                                        <p:cTn id="39" dur="2000"/>
                                        <p:tgtEl>
                                          <p:spTgt spid="820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nodeType="clickEffect">
                                  <p:stCondLst>
                                    <p:cond delay="0"/>
                                  </p:stCondLst>
                                  <p:childTnLst>
                                    <p:set>
                                      <p:cBhvr>
                                        <p:cTn id="43" dur="1" fill="hold">
                                          <p:stCondLst>
                                            <p:cond delay="0"/>
                                          </p:stCondLst>
                                        </p:cTn>
                                        <p:tgtEl>
                                          <p:spTgt spid="8201"/>
                                        </p:tgtEl>
                                        <p:attrNameLst>
                                          <p:attrName>style.visibility</p:attrName>
                                        </p:attrNameLst>
                                      </p:cBhvr>
                                      <p:to>
                                        <p:strVal val="visible"/>
                                      </p:to>
                                    </p:set>
                                    <p:animEffect transition="in" filter="fade">
                                      <p:cBhvr>
                                        <p:cTn id="44" dur="1000"/>
                                        <p:tgtEl>
                                          <p:spTgt spid="8201"/>
                                        </p:tgtEl>
                                      </p:cBhvr>
                                    </p:animEffect>
                                    <p:anim calcmode="lin" valueType="num">
                                      <p:cBhvr>
                                        <p:cTn id="45" dur="1000" fill="hold"/>
                                        <p:tgtEl>
                                          <p:spTgt spid="8201"/>
                                        </p:tgtEl>
                                        <p:attrNameLst>
                                          <p:attrName>ppt_x</p:attrName>
                                        </p:attrNameLst>
                                      </p:cBhvr>
                                      <p:tavLst>
                                        <p:tav tm="0">
                                          <p:val>
                                            <p:strVal val="#ppt_x"/>
                                          </p:val>
                                        </p:tav>
                                        <p:tav tm="100000">
                                          <p:val>
                                            <p:strVal val="#ppt_x"/>
                                          </p:val>
                                        </p:tav>
                                      </p:tavLst>
                                    </p:anim>
                                    <p:anim calcmode="lin" valueType="num">
                                      <p:cBhvr>
                                        <p:cTn id="46" dur="1000" fill="hold"/>
                                        <p:tgtEl>
                                          <p:spTgt spid="8201"/>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1000"/>
                            </p:stCondLst>
                            <p:childTnLst>
                              <p:par>
                                <p:cTn id="55" presetID="22" presetClass="entr" presetSubtype="8" fill="hold" nodeType="afterEffect">
                                  <p:stCondLst>
                                    <p:cond delay="100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wipe(left)">
                                      <p:cBhvr>
                                        <p:cTn id="5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C1A0-1F39-D44B-E1BE-6D6391DF9C68}"/>
              </a:ext>
            </a:extLst>
          </p:cNvPr>
          <p:cNvSpPr>
            <a:spLocks noGrp="1"/>
          </p:cNvSpPr>
          <p:nvPr>
            <p:ph type="title"/>
          </p:nvPr>
        </p:nvSpPr>
        <p:spPr>
          <a:xfrm>
            <a:off x="457200" y="155575"/>
            <a:ext cx="8229600" cy="1252538"/>
          </a:xfrm>
        </p:spPr>
        <p:txBody>
          <a:bodyPr/>
          <a:lstStyle/>
          <a:p>
            <a:pPr eaLnBrk="1" fontAlgn="auto" hangingPunct="1">
              <a:spcAft>
                <a:spcPts val="0"/>
              </a:spcAft>
              <a:defRPr/>
            </a:pPr>
            <a:endParaRPr lang="en-US">
              <a:solidFill>
                <a:schemeClr val="accent1">
                  <a:satMod val="150000"/>
                </a:schemeClr>
              </a:solidFill>
            </a:endParaRPr>
          </a:p>
        </p:txBody>
      </p:sp>
      <p:sp>
        <p:nvSpPr>
          <p:cNvPr id="786435" name="Content Placeholder 2">
            <a:extLst>
              <a:ext uri="{FF2B5EF4-FFF2-40B4-BE49-F238E27FC236}">
                <a16:creationId xmlns:a16="http://schemas.microsoft.com/office/drawing/2014/main" id="{DCDDD022-22E5-9F3F-9CDF-E6070B8BF3B3}"/>
              </a:ext>
            </a:extLst>
          </p:cNvPr>
          <p:cNvSpPr>
            <a:spLocks noGrp="1"/>
          </p:cNvSpPr>
          <p:nvPr>
            <p:ph idx="1"/>
          </p:nvPr>
        </p:nvSpPr>
        <p:spPr/>
        <p:txBody>
          <a:bodyPr/>
          <a:lstStyle/>
          <a:p>
            <a:pPr eaLnBrk="1" hangingPunct="1"/>
            <a:endParaRPr lang="en-US" altLang="en-US"/>
          </a:p>
        </p:txBody>
      </p:sp>
      <p:pic>
        <p:nvPicPr>
          <p:cNvPr id="786436" name="Picture 2">
            <a:extLst>
              <a:ext uri="{FF2B5EF4-FFF2-40B4-BE49-F238E27FC236}">
                <a16:creationId xmlns:a16="http://schemas.microsoft.com/office/drawing/2014/main" id="{DE5D32F1-4AE2-ADBB-94AB-0A4D1EF2C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3"/>
          <a:stretch>
            <a:fillRect/>
          </a:stretch>
        </p:blipFill>
        <p:spPr bwMode="auto">
          <a:xfrm>
            <a:off x="152400" y="0"/>
            <a:ext cx="861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0F573E9-EFF5-96D7-D041-6F1324877DF0}"/>
              </a:ext>
            </a:extLst>
          </p:cNvPr>
          <p:cNvSpPr>
            <a:spLocks noGrp="1" noChangeArrowheads="1"/>
          </p:cNvSpPr>
          <p:nvPr>
            <p:ph type="title"/>
          </p:nvPr>
        </p:nvSpPr>
        <p:spPr>
          <a:xfrm>
            <a:off x="0" y="0"/>
            <a:ext cx="6096000" cy="538163"/>
          </a:xfrm>
        </p:spPr>
        <p:txBody>
          <a:bodyPr/>
          <a:lstStyle/>
          <a:p>
            <a:r>
              <a:rPr lang="en-US" altLang="en-US" sz="3600" b="1"/>
              <a:t>Pres. Calvin Coolidge</a:t>
            </a:r>
          </a:p>
        </p:txBody>
      </p:sp>
      <p:sp>
        <p:nvSpPr>
          <p:cNvPr id="15363" name="Content Placeholder 2">
            <a:extLst>
              <a:ext uri="{FF2B5EF4-FFF2-40B4-BE49-F238E27FC236}">
                <a16:creationId xmlns:a16="http://schemas.microsoft.com/office/drawing/2014/main" id="{2F43A3AC-238F-FB45-558E-9839A4C27851}"/>
              </a:ext>
            </a:extLst>
          </p:cNvPr>
          <p:cNvSpPr>
            <a:spLocks noGrp="1"/>
          </p:cNvSpPr>
          <p:nvPr>
            <p:ph idx="1"/>
          </p:nvPr>
        </p:nvSpPr>
        <p:spPr>
          <a:xfrm>
            <a:off x="115888" y="762000"/>
            <a:ext cx="5334000" cy="6243638"/>
          </a:xfrm>
        </p:spPr>
        <p:txBody>
          <a:bodyPr/>
          <a:lstStyle/>
          <a:p>
            <a:pPr>
              <a:defRPr/>
            </a:pPr>
            <a:r>
              <a:rPr lang="en-US" sz="2300" dirty="0"/>
              <a:t>Calvin Coolidge served as Pres. Harding’s Vice Pres., when Harding died, Coolidge became President.</a:t>
            </a:r>
          </a:p>
          <a:p>
            <a:pPr>
              <a:defRPr/>
            </a:pPr>
            <a:r>
              <a:rPr lang="en-US" sz="2300" dirty="0"/>
              <a:t>Coolidge was re-elected again in 1924 on a pro-business policy and the slogan “</a:t>
            </a:r>
            <a:r>
              <a:rPr lang="en-US" sz="2300" b="1" dirty="0"/>
              <a:t>Keep Cool With Coolidge</a:t>
            </a:r>
            <a:r>
              <a:rPr lang="en-US" sz="2300" dirty="0"/>
              <a:t>”.</a:t>
            </a:r>
          </a:p>
          <a:p>
            <a:pPr>
              <a:defRPr/>
            </a:pPr>
            <a:r>
              <a:rPr lang="en-US" sz="2300" dirty="0"/>
              <a:t>“Silent Cal’ had a motto of:</a:t>
            </a:r>
          </a:p>
          <a:p>
            <a:pPr marL="0" indent="0" algn="ctr">
              <a:buFontTx/>
              <a:buNone/>
              <a:defRPr/>
            </a:pPr>
            <a:r>
              <a:rPr lang="en-US" sz="2300" b="1" dirty="0"/>
              <a:t>“the business of America is business.”</a:t>
            </a:r>
          </a:p>
          <a:p>
            <a:pPr>
              <a:defRPr/>
            </a:pPr>
            <a:r>
              <a:rPr lang="en-US" sz="2300" dirty="0"/>
              <a:t>The U.S. economy boomed under Coolidge, in fact some say that his </a:t>
            </a:r>
            <a:r>
              <a:rPr lang="en-US" sz="2300" b="1" u="sng" dirty="0">
                <a:solidFill>
                  <a:srgbClr val="FF0000"/>
                </a:solidFill>
              </a:rPr>
              <a:t>laissez-faire</a:t>
            </a:r>
            <a:r>
              <a:rPr lang="en-US" sz="2300" dirty="0"/>
              <a:t> </a:t>
            </a:r>
            <a:r>
              <a:rPr lang="en-US" sz="2300" b="1" dirty="0"/>
              <a:t>attitude</a:t>
            </a:r>
            <a:r>
              <a:rPr lang="en-US" sz="2300" dirty="0"/>
              <a:t> </a:t>
            </a:r>
            <a:r>
              <a:rPr lang="en-US" sz="2300" b="1" dirty="0"/>
              <a:t>towards the economy led to over speculation that resulted in the stock market crash.</a:t>
            </a:r>
          </a:p>
        </p:txBody>
      </p:sp>
      <p:pic>
        <p:nvPicPr>
          <p:cNvPr id="15364" name="Picture 2">
            <a:extLst>
              <a:ext uri="{FF2B5EF4-FFF2-40B4-BE49-F238E27FC236}">
                <a16:creationId xmlns:a16="http://schemas.microsoft.com/office/drawing/2014/main" id="{317F0CAD-F117-7CBC-7167-61BA11103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988" y="2362200"/>
            <a:ext cx="2801937"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a:extLst>
              <a:ext uri="{FF2B5EF4-FFF2-40B4-BE49-F238E27FC236}">
                <a16:creationId xmlns:a16="http://schemas.microsoft.com/office/drawing/2014/main" id="{CA5897CA-4C51-8F90-5CBF-969112B09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56537"/>
          <a:stretch>
            <a:fillRect/>
          </a:stretch>
        </p:blipFill>
        <p:spPr bwMode="auto">
          <a:xfrm>
            <a:off x="5638800" y="76200"/>
            <a:ext cx="3413125" cy="206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a:extLst>
              <a:ext uri="{FF2B5EF4-FFF2-40B4-BE49-F238E27FC236}">
                <a16:creationId xmlns:a16="http://schemas.microsoft.com/office/drawing/2014/main" id="{2EA298B5-2EC9-6F01-0454-9AA47A764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419600"/>
            <a:ext cx="1790700" cy="200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ABECE083-4D84-3178-D213-FEE77F46AAD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763" y="614363"/>
            <a:ext cx="79756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wipe(left)">
                                      <p:cBhvr>
                                        <p:cTn id="12" dur="500"/>
                                        <p:tgtEl>
                                          <p:spTgt spid="15363">
                                            <p:txEl>
                                              <p:pRg st="0" end="0"/>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circle(out)">
                                      <p:cBhvr>
                                        <p:cTn id="15" dur="2000"/>
                                        <p:tgtEl>
                                          <p:spTgt spid="15365"/>
                                        </p:tgtEl>
                                      </p:cBhvr>
                                    </p:animEffect>
                                  </p:childTnLst>
                                </p:cTn>
                              </p:par>
                            </p:childTnLst>
                          </p:cTn>
                        </p:par>
                        <p:par>
                          <p:cTn id="16" fill="hold" nodeType="afterGroup">
                            <p:stCondLst>
                              <p:cond delay="2500"/>
                            </p:stCondLst>
                            <p:childTnLst>
                              <p:par>
                                <p:cTn id="17" presetID="22" presetClass="entr" presetSubtype="8" fill="hold" nodeType="afterEffect">
                                  <p:stCondLst>
                                    <p:cond delay="1500"/>
                                  </p:stCondLst>
                                  <p:childTnLst>
                                    <p:set>
                                      <p:cBhvr>
                                        <p:cTn id="18" dur="1" fill="hold">
                                          <p:stCondLst>
                                            <p:cond delay="0"/>
                                          </p:stCondLst>
                                        </p:cTn>
                                        <p:tgtEl>
                                          <p:spTgt spid="15363">
                                            <p:txEl>
                                              <p:pRg st="1" end="1"/>
                                            </p:txEl>
                                          </p:spTgt>
                                        </p:tgtEl>
                                        <p:attrNameLst>
                                          <p:attrName>style.visibility</p:attrName>
                                        </p:attrNameLst>
                                      </p:cBhvr>
                                      <p:to>
                                        <p:strVal val="visible"/>
                                      </p:to>
                                    </p:set>
                                    <p:animEffect transition="in" filter="wipe(left)">
                                      <p:cBhvr>
                                        <p:cTn id="19" dur="1000"/>
                                        <p:tgtEl>
                                          <p:spTgt spid="15363">
                                            <p:txEl>
                                              <p:pRg st="1" end="1"/>
                                            </p:txEl>
                                          </p:spTgt>
                                        </p:tgtEl>
                                      </p:cBhvr>
                                    </p:animEffect>
                                  </p:childTnLst>
                                </p:cTn>
                              </p:par>
                              <p:par>
                                <p:cTn id="20" presetID="6" presetClass="entr" presetSubtype="32" fill="hold" nodeType="withEffect">
                                  <p:stCondLst>
                                    <p:cond delay="1500"/>
                                  </p:stCondLst>
                                  <p:childTnLst>
                                    <p:set>
                                      <p:cBhvr>
                                        <p:cTn id="21" dur="1" fill="hold">
                                          <p:stCondLst>
                                            <p:cond delay="0"/>
                                          </p:stCondLst>
                                        </p:cTn>
                                        <p:tgtEl>
                                          <p:spTgt spid="15364"/>
                                        </p:tgtEl>
                                        <p:attrNameLst>
                                          <p:attrName>style.visibility</p:attrName>
                                        </p:attrNameLst>
                                      </p:cBhvr>
                                      <p:to>
                                        <p:strVal val="visible"/>
                                      </p:to>
                                    </p:set>
                                    <p:animEffect transition="in" filter="circle(out)">
                                      <p:cBhvr>
                                        <p:cTn id="22" dur="2000"/>
                                        <p:tgtEl>
                                          <p:spTgt spid="15364"/>
                                        </p:tgtEl>
                                      </p:cBhvr>
                                    </p:animEffect>
                                  </p:childTnLst>
                                </p:cTn>
                              </p:par>
                            </p:childTnLst>
                          </p:cTn>
                        </p:par>
                        <p:par>
                          <p:cTn id="23" fill="hold" nodeType="afterGroup">
                            <p:stCondLst>
                              <p:cond delay="6000"/>
                            </p:stCondLst>
                            <p:childTnLst>
                              <p:par>
                                <p:cTn id="24" presetID="22" presetClass="entr" presetSubtype="8" fill="hold" nodeType="afterEffect">
                                  <p:stCondLst>
                                    <p:cond delay="1500"/>
                                  </p:stCondLst>
                                  <p:childTnLst>
                                    <p:set>
                                      <p:cBhvr>
                                        <p:cTn id="25" dur="1" fill="hold">
                                          <p:stCondLst>
                                            <p:cond delay="0"/>
                                          </p:stCondLst>
                                        </p:cTn>
                                        <p:tgtEl>
                                          <p:spTgt spid="15363">
                                            <p:txEl>
                                              <p:pRg st="2" end="2"/>
                                            </p:txEl>
                                          </p:spTgt>
                                        </p:tgtEl>
                                        <p:attrNameLst>
                                          <p:attrName>style.visibility</p:attrName>
                                        </p:attrNameLst>
                                      </p:cBhvr>
                                      <p:to>
                                        <p:strVal val="visible"/>
                                      </p:to>
                                    </p:set>
                                    <p:animEffect transition="in" filter="wipe(left)">
                                      <p:cBhvr>
                                        <p:cTn id="26" dur="1000"/>
                                        <p:tgtEl>
                                          <p:spTgt spid="15363">
                                            <p:txEl>
                                              <p:pRg st="2" end="2"/>
                                            </p:txEl>
                                          </p:spTgt>
                                        </p:tgtEl>
                                      </p:cBhvr>
                                    </p:animEffect>
                                  </p:childTnLst>
                                </p:cTn>
                              </p:par>
                            </p:childTnLst>
                          </p:cTn>
                        </p:par>
                        <p:par>
                          <p:cTn id="27" fill="hold" nodeType="afterGroup">
                            <p:stCondLst>
                              <p:cond delay="8500"/>
                            </p:stCondLst>
                            <p:childTnLst>
                              <p:par>
                                <p:cTn id="28" presetID="22" presetClass="entr" presetSubtype="8" fill="hold" nodeType="afterEffect">
                                  <p:stCondLst>
                                    <p:cond delay="1500"/>
                                  </p:stCondLst>
                                  <p:childTnLst>
                                    <p:set>
                                      <p:cBhvr>
                                        <p:cTn id="29" dur="1" fill="hold">
                                          <p:stCondLst>
                                            <p:cond delay="0"/>
                                          </p:stCondLst>
                                        </p:cTn>
                                        <p:tgtEl>
                                          <p:spTgt spid="15363">
                                            <p:txEl>
                                              <p:pRg st="3" end="3"/>
                                            </p:txEl>
                                          </p:spTgt>
                                        </p:tgtEl>
                                        <p:attrNameLst>
                                          <p:attrName>style.visibility</p:attrName>
                                        </p:attrNameLst>
                                      </p:cBhvr>
                                      <p:to>
                                        <p:strVal val="visible"/>
                                      </p:to>
                                    </p:set>
                                    <p:animEffect transition="in" filter="wipe(left)">
                                      <p:cBhvr>
                                        <p:cTn id="30" dur="1000"/>
                                        <p:tgtEl>
                                          <p:spTgt spid="15363">
                                            <p:txEl>
                                              <p:pRg st="3" end="3"/>
                                            </p:txEl>
                                          </p:spTgt>
                                        </p:tgtEl>
                                      </p:cBhvr>
                                    </p:animEffect>
                                  </p:childTnLst>
                                </p:cTn>
                              </p:par>
                            </p:childTnLst>
                          </p:cTn>
                        </p:par>
                        <p:par>
                          <p:cTn id="31" fill="hold" nodeType="afterGroup">
                            <p:stCondLst>
                              <p:cond delay="11000"/>
                            </p:stCondLst>
                            <p:childTnLst>
                              <p:par>
                                <p:cTn id="32" presetID="22" presetClass="entr" presetSubtype="8" fill="hold" nodeType="afterEffect">
                                  <p:stCondLst>
                                    <p:cond delay="2000"/>
                                  </p:stCondLst>
                                  <p:childTnLst>
                                    <p:set>
                                      <p:cBhvr>
                                        <p:cTn id="33" dur="1" fill="hold">
                                          <p:stCondLst>
                                            <p:cond delay="0"/>
                                          </p:stCondLst>
                                        </p:cTn>
                                        <p:tgtEl>
                                          <p:spTgt spid="15363">
                                            <p:txEl>
                                              <p:pRg st="4" end="4"/>
                                            </p:txEl>
                                          </p:spTgt>
                                        </p:tgtEl>
                                        <p:attrNameLst>
                                          <p:attrName>style.visibility</p:attrName>
                                        </p:attrNameLst>
                                      </p:cBhvr>
                                      <p:to>
                                        <p:strVal val="visible"/>
                                      </p:to>
                                    </p:set>
                                    <p:animEffect transition="in" filter="wipe(left)">
                                      <p:cBhvr>
                                        <p:cTn id="34" dur="1000"/>
                                        <p:tgtEl>
                                          <p:spTgt spid="15363">
                                            <p:txEl>
                                              <p:pRg st="4" end="4"/>
                                            </p:txEl>
                                          </p:spTgt>
                                        </p:tgtEl>
                                      </p:cBhvr>
                                    </p:animEffect>
                                  </p:childTnLst>
                                </p:cTn>
                              </p:par>
                              <p:par>
                                <p:cTn id="35" presetID="6" presetClass="entr" presetSubtype="32" fill="hold" nodeType="withEffect">
                                  <p:stCondLst>
                                    <p:cond delay="2000"/>
                                  </p:stCondLst>
                                  <p:childTnLst>
                                    <p:set>
                                      <p:cBhvr>
                                        <p:cTn id="36" dur="1" fill="hold">
                                          <p:stCondLst>
                                            <p:cond delay="0"/>
                                          </p:stCondLst>
                                        </p:cTn>
                                        <p:tgtEl>
                                          <p:spTgt spid="15366"/>
                                        </p:tgtEl>
                                        <p:attrNameLst>
                                          <p:attrName>style.visibility</p:attrName>
                                        </p:attrNameLst>
                                      </p:cBhvr>
                                      <p:to>
                                        <p:strVal val="visible"/>
                                      </p:to>
                                    </p:set>
                                    <p:animEffect transition="in" filter="circle(out)">
                                      <p:cBhvr>
                                        <p:cTn id="37" dur="2000"/>
                                        <p:tgtEl>
                                          <p:spTgt spid="1536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xit" presetSubtype="0" fill="hold" nodeType="clickEffect">
                                  <p:stCondLst>
                                    <p:cond delay="0"/>
                                  </p:stCondLst>
                                  <p:childTnLst>
                                    <p:animEffect transition="out" filter="fade">
                                      <p:cBhvr>
                                        <p:cTn id="48" dur="1000"/>
                                        <p:tgtEl>
                                          <p:spTgt spid="2"/>
                                        </p:tgtEl>
                                      </p:cBhvr>
                                    </p:animEffect>
                                    <p:anim calcmode="lin" valueType="num">
                                      <p:cBhvr>
                                        <p:cTn id="49" dur="1000"/>
                                        <p:tgtEl>
                                          <p:spTgt spid="2"/>
                                        </p:tgtEl>
                                        <p:attrNameLst>
                                          <p:attrName>ppt_x</p:attrName>
                                        </p:attrNameLst>
                                      </p:cBhvr>
                                      <p:tavLst>
                                        <p:tav tm="0">
                                          <p:val>
                                            <p:strVal val="ppt_x"/>
                                          </p:val>
                                        </p:tav>
                                        <p:tav tm="100000">
                                          <p:val>
                                            <p:strVal val="ppt_x"/>
                                          </p:val>
                                        </p:tav>
                                      </p:tavLst>
                                    </p:anim>
                                    <p:anim calcmode="lin" valueType="num">
                                      <p:cBhvr>
                                        <p:cTn id="50" dur="1000"/>
                                        <p:tgtEl>
                                          <p:spTgt spid="2"/>
                                        </p:tgtEl>
                                        <p:attrNameLst>
                                          <p:attrName>ppt_y</p:attrName>
                                        </p:attrNameLst>
                                      </p:cBhvr>
                                      <p:tavLst>
                                        <p:tav tm="0">
                                          <p:val>
                                            <p:strVal val="ppt_y"/>
                                          </p:val>
                                        </p:tav>
                                        <p:tav tm="100000">
                                          <p:val>
                                            <p:strVal val="ppt_y+.1"/>
                                          </p:val>
                                        </p:tav>
                                      </p:tavLst>
                                    </p:anim>
                                    <p:set>
                                      <p:cBhvr>
                                        <p:cTn id="5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2" name="Picture 2" descr="image">
            <a:extLst>
              <a:ext uri="{FF2B5EF4-FFF2-40B4-BE49-F238E27FC236}">
                <a16:creationId xmlns:a16="http://schemas.microsoft.com/office/drawing/2014/main" id="{8BAA498B-519C-F06E-678C-EB1FE5B29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03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B1DF784-3EE9-FB39-91C3-B63158D218EC}"/>
              </a:ext>
            </a:extLst>
          </p:cNvPr>
          <p:cNvSpPr>
            <a:spLocks noGrp="1"/>
          </p:cNvSpPr>
          <p:nvPr>
            <p:ph type="title"/>
          </p:nvPr>
        </p:nvSpPr>
        <p:spPr>
          <a:xfrm>
            <a:off x="3429000" y="304800"/>
            <a:ext cx="5715000" cy="1066800"/>
          </a:xfrm>
        </p:spPr>
        <p:txBody>
          <a:bodyPr>
            <a:noAutofit/>
          </a:bodyPr>
          <a:lstStyle/>
          <a:p>
            <a:pPr algn="ctr" eaLnBrk="1" fontAlgn="auto" hangingPunct="1">
              <a:spcAft>
                <a:spcPts val="0"/>
              </a:spcAft>
              <a:defRPr/>
            </a:pPr>
            <a:r>
              <a:rPr lang="en-US" sz="6000" dirty="0">
                <a:solidFill>
                  <a:schemeClr val="bg1"/>
                </a:solidFill>
                <a:latin typeface="Broadway" panose="04040905080B02020502" pitchFamily="82" charset="0"/>
              </a:rPr>
              <a:t>“Silent Cal”</a:t>
            </a:r>
          </a:p>
        </p:txBody>
      </p:sp>
      <p:sp>
        <p:nvSpPr>
          <p:cNvPr id="788484" name="Rectangle 5">
            <a:extLst>
              <a:ext uri="{FF2B5EF4-FFF2-40B4-BE49-F238E27FC236}">
                <a16:creationId xmlns:a16="http://schemas.microsoft.com/office/drawing/2014/main" id="{C9C9067B-1711-2FB2-26FF-58BD179BFAC3}"/>
              </a:ext>
            </a:extLst>
          </p:cNvPr>
          <p:cNvSpPr>
            <a:spLocks noChangeArrowheads="1"/>
          </p:cNvSpPr>
          <p:nvPr/>
        </p:nvSpPr>
        <p:spPr bwMode="auto">
          <a:xfrm>
            <a:off x="4267200" y="1524000"/>
            <a:ext cx="4724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FFFF"/>
                </a:solidFill>
                <a:latin typeface="Corbel" panose="020B0503020204020204" pitchFamily="34" charset="0"/>
              </a:rPr>
              <a:t>"Mr. Coolidge, I've made a bet against a fellow who said it was impossible to get more than two words out of you."</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6" name="Picture 2" descr="image">
            <a:extLst>
              <a:ext uri="{FF2B5EF4-FFF2-40B4-BE49-F238E27FC236}">
                <a16:creationId xmlns:a16="http://schemas.microsoft.com/office/drawing/2014/main" id="{0801F814-1C14-52F5-DFE2-4EE7ADF8C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03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a:extLst>
              <a:ext uri="{FF2B5EF4-FFF2-40B4-BE49-F238E27FC236}">
                <a16:creationId xmlns:a16="http://schemas.microsoft.com/office/drawing/2014/main" id="{40EF0364-9CBF-FEEA-6072-16B2D4680D64}"/>
              </a:ext>
            </a:extLst>
          </p:cNvPr>
          <p:cNvSpPr/>
          <p:nvPr/>
        </p:nvSpPr>
        <p:spPr>
          <a:xfrm>
            <a:off x="4876800" y="787400"/>
            <a:ext cx="3581400" cy="919163"/>
          </a:xfrm>
          <a:prstGeom prst="wedgeRoundRectCallout">
            <a:avLst>
              <a:gd name="adj1" fmla="val -94132"/>
              <a:gd name="adj2" fmla="val 50161"/>
              <a:gd name="adj3" fmla="val 16667"/>
            </a:avLst>
          </a:prstGeom>
        </p:spPr>
        <p:style>
          <a:lnRef idx="1">
            <a:schemeClr val="accent2"/>
          </a:lnRef>
          <a:fillRef idx="3">
            <a:schemeClr val="accent2"/>
          </a:fillRef>
          <a:effectRef idx="2">
            <a:schemeClr val="accent2"/>
          </a:effectRef>
          <a:fontRef idx="minor">
            <a:schemeClr val="lt1"/>
          </a:fontRef>
        </p:style>
        <p:txBody>
          <a:bodyPr>
            <a:spAutoFit/>
          </a:bodyPr>
          <a:lstStyle/>
          <a:p>
            <a:pPr algn="ctr" eaLnBrk="1" fontAlgn="auto" hangingPunct="1">
              <a:spcBef>
                <a:spcPts val="0"/>
              </a:spcBef>
              <a:spcAft>
                <a:spcPts val="0"/>
              </a:spcAft>
              <a:defRPr/>
            </a:pPr>
            <a:r>
              <a:rPr lang="en-US" sz="4800" b="1" dirty="0">
                <a:solidFill>
                  <a:prstClr val="black"/>
                </a:solidFill>
              </a:rPr>
              <a:t>“You lose.”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8B0F634-35F4-AB8F-1338-8C61DF8156E4}"/>
              </a:ext>
            </a:extLst>
          </p:cNvPr>
          <p:cNvSpPr>
            <a:spLocks noGrp="1" noChangeArrowheads="1"/>
          </p:cNvSpPr>
          <p:nvPr>
            <p:ph type="title"/>
          </p:nvPr>
        </p:nvSpPr>
        <p:spPr>
          <a:xfrm>
            <a:off x="0" y="0"/>
            <a:ext cx="6096000" cy="538163"/>
          </a:xfrm>
        </p:spPr>
        <p:txBody>
          <a:bodyPr/>
          <a:lstStyle/>
          <a:p>
            <a:r>
              <a:rPr lang="en-US" altLang="en-US" sz="3600" b="1"/>
              <a:t>Pres. Calvin Coolidge</a:t>
            </a:r>
          </a:p>
        </p:txBody>
      </p:sp>
      <p:pic>
        <p:nvPicPr>
          <p:cNvPr id="15366" name="Picture 6">
            <a:extLst>
              <a:ext uri="{FF2B5EF4-FFF2-40B4-BE49-F238E27FC236}">
                <a16:creationId xmlns:a16="http://schemas.microsoft.com/office/drawing/2014/main" id="{AB5CE18E-F457-1076-7F2C-94BDF228D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76200"/>
            <a:ext cx="2522538"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0532" name="TextBox 2">
            <a:extLst>
              <a:ext uri="{FF2B5EF4-FFF2-40B4-BE49-F238E27FC236}">
                <a16:creationId xmlns:a16="http://schemas.microsoft.com/office/drawing/2014/main" id="{0058315A-166C-82D8-28E0-07662FF3735D}"/>
              </a:ext>
            </a:extLst>
          </p:cNvPr>
          <p:cNvSpPr txBox="1">
            <a:spLocks noChangeArrowheads="1"/>
          </p:cNvSpPr>
          <p:nvPr/>
        </p:nvSpPr>
        <p:spPr bwMode="auto">
          <a:xfrm>
            <a:off x="130175" y="512763"/>
            <a:ext cx="57372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t>Immigration Act of 1924 or the National Origins Act </a:t>
            </a:r>
            <a:r>
              <a:rPr lang="en-US" altLang="en-US" sz="2400" dirty="0"/>
              <a:t>–  Lowered immigration per year to 150,000 and limited immigration based on </a:t>
            </a:r>
          </a:p>
          <a:p>
            <a:pPr eaLnBrk="1" hangingPunct="1">
              <a:spcBef>
                <a:spcPct val="0"/>
              </a:spcBef>
              <a:buFontTx/>
              <a:buNone/>
            </a:pPr>
            <a:r>
              <a:rPr lang="en-US" altLang="en-US" sz="2400" dirty="0"/>
              <a:t>national origin. It favored </a:t>
            </a:r>
            <a:r>
              <a:rPr lang="en-US" altLang="en-US" sz="2400" b="1" dirty="0">
                <a:solidFill>
                  <a:srgbClr val="FF0000"/>
                </a:solidFill>
              </a:rPr>
              <a:t>WASP-Northern and Western Europeans</a:t>
            </a:r>
            <a:r>
              <a:rPr lang="en-US" altLang="en-US" sz="2400" dirty="0"/>
              <a:t>.</a:t>
            </a:r>
          </a:p>
          <a:p>
            <a:pPr eaLnBrk="1" hangingPunct="1">
              <a:spcBef>
                <a:spcPct val="0"/>
              </a:spcBef>
              <a:buFontTx/>
              <a:buNone/>
            </a:pPr>
            <a:endParaRPr lang="en-US" altLang="en-US" sz="2400" dirty="0"/>
          </a:p>
          <a:p>
            <a:pPr eaLnBrk="1" hangingPunct="1">
              <a:spcBef>
                <a:spcPct val="0"/>
              </a:spcBef>
              <a:buFontTx/>
              <a:buNone/>
            </a:pPr>
            <a:r>
              <a:rPr lang="en-US" altLang="en-US" sz="2400" dirty="0"/>
              <a:t>Before WW1, 200,000 Italians (southern Europeans) immigrated to the USA; Emergency Quota Act of 1921 reduced the number to 40,000; under the </a:t>
            </a:r>
            <a:r>
              <a:rPr lang="en-US" altLang="en-US" sz="2400" b="1" dirty="0">
                <a:solidFill>
                  <a:srgbClr val="FF0000"/>
                </a:solidFill>
              </a:rPr>
              <a:t>National Origins Act</a:t>
            </a:r>
            <a:r>
              <a:rPr lang="en-US" altLang="en-US" sz="2400" dirty="0"/>
              <a:t>, 4,000 Italians could legally enter the USA</a:t>
            </a:r>
          </a:p>
        </p:txBody>
      </p:sp>
      <p:pic>
        <p:nvPicPr>
          <p:cNvPr id="110594" name="Picture 2">
            <a:extLst>
              <a:ext uri="{FF2B5EF4-FFF2-40B4-BE49-F238E27FC236}">
                <a16:creationId xmlns:a16="http://schemas.microsoft.com/office/drawing/2014/main" id="{AB9C7B2E-46C9-8363-EAF2-8C50523D3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3144838"/>
            <a:ext cx="32766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par>
                                <p:cTn id="9" presetID="6" presetClass="entr" presetSubtype="32" fill="hold" nodeType="withEffect">
                                  <p:stCondLst>
                                    <p:cond delay="2000"/>
                                  </p:stCondLst>
                                  <p:childTnLst>
                                    <p:set>
                                      <p:cBhvr>
                                        <p:cTn id="10" dur="1" fill="hold">
                                          <p:stCondLst>
                                            <p:cond delay="0"/>
                                          </p:stCondLst>
                                        </p:cTn>
                                        <p:tgtEl>
                                          <p:spTgt spid="15366"/>
                                        </p:tgtEl>
                                        <p:attrNameLst>
                                          <p:attrName>style.visibility</p:attrName>
                                        </p:attrNameLst>
                                      </p:cBhvr>
                                      <p:to>
                                        <p:strVal val="visible"/>
                                      </p:to>
                                    </p:set>
                                    <p:animEffect transition="in" filter="circle(out)">
                                      <p:cBhvr>
                                        <p:cTn id="11" dur="2000"/>
                                        <p:tgtEl>
                                          <p:spTgt spid="153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nodeType="clickEffect">
                                  <p:stCondLst>
                                    <p:cond delay="0"/>
                                  </p:stCondLst>
                                  <p:childTnLst>
                                    <p:animMotion origin="layout" path="M 1.94444E-6 -2.87697E-6 L -0.51702 -0.31314 " pathEditMode="relative" ptsTypes="AA">
                                      <p:cBhvr>
                                        <p:cTn id="15" dur="2000" fill="hold"/>
                                        <p:tgtEl>
                                          <p:spTgt spid="110594"/>
                                        </p:tgtEl>
                                        <p:attrNameLst>
                                          <p:attrName>ppt_x</p:attrName>
                                          <p:attrName>ppt_y</p:attrName>
                                        </p:attrNameLst>
                                      </p:cBhvr>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1105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Title 1">
            <a:extLst>
              <a:ext uri="{FF2B5EF4-FFF2-40B4-BE49-F238E27FC236}">
                <a16:creationId xmlns:a16="http://schemas.microsoft.com/office/drawing/2014/main" id="{D3261EF3-2645-C109-7B3F-AD5CA0082F33}"/>
              </a:ext>
            </a:extLst>
          </p:cNvPr>
          <p:cNvSpPr>
            <a:spLocks noGrp="1" noChangeArrowheads="1"/>
          </p:cNvSpPr>
          <p:nvPr>
            <p:ph type="title"/>
          </p:nvPr>
        </p:nvSpPr>
        <p:spPr>
          <a:xfrm>
            <a:off x="457200" y="31750"/>
            <a:ext cx="8229600" cy="730250"/>
          </a:xfrm>
        </p:spPr>
        <p:txBody>
          <a:bodyPr/>
          <a:lstStyle/>
          <a:p>
            <a:r>
              <a:rPr lang="en-US" altLang="en-US" sz="3200" b="1"/>
              <a:t>EOC Moment</a:t>
            </a:r>
          </a:p>
        </p:txBody>
      </p:sp>
      <p:sp>
        <p:nvSpPr>
          <p:cNvPr id="791555" name="Rectangle 1">
            <a:extLst>
              <a:ext uri="{FF2B5EF4-FFF2-40B4-BE49-F238E27FC236}">
                <a16:creationId xmlns:a16="http://schemas.microsoft.com/office/drawing/2014/main" id="{AD7FB57E-EDBA-2924-E17F-2DEF4B754D83}"/>
              </a:ext>
            </a:extLst>
          </p:cNvPr>
          <p:cNvSpPr>
            <a:spLocks noChangeArrowheads="1"/>
          </p:cNvSpPr>
          <p:nvPr/>
        </p:nvSpPr>
        <p:spPr bwMode="auto">
          <a:xfrm>
            <a:off x="433388" y="685800"/>
            <a:ext cx="8382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t>Which events best support the image of the 1920’s as a decade of nativist sentiment?</a:t>
            </a:r>
            <a:br>
              <a:rPr lang="en-US" altLang="en-US" sz="2800" dirty="0"/>
            </a:br>
            <a:r>
              <a:rPr lang="en-US" altLang="en-US" sz="2800" dirty="0"/>
              <a:t> </a:t>
            </a:r>
          </a:p>
          <a:p>
            <a:pPr eaLnBrk="1" hangingPunct="1">
              <a:spcBef>
                <a:spcPct val="0"/>
              </a:spcBef>
              <a:buFontTx/>
              <a:buNone/>
            </a:pPr>
            <a:r>
              <a:rPr lang="en-US" altLang="en-US" sz="2800" b="1" dirty="0"/>
              <a:t>a. the passage of the National Origins Act and the rise of the Ku Klux Klan</a:t>
            </a:r>
            <a:endParaRPr lang="en-US" altLang="en-US" sz="2800" dirty="0"/>
          </a:p>
          <a:p>
            <a:pPr eaLnBrk="1" hangingPunct="1">
              <a:spcBef>
                <a:spcPct val="0"/>
              </a:spcBef>
              <a:buFontTx/>
              <a:buNone/>
            </a:pPr>
            <a:r>
              <a:rPr lang="en-US" altLang="en-US" sz="2800" b="1" dirty="0"/>
              <a:t>b. the Scopes trial and the passage of women’s suffrage</a:t>
            </a:r>
            <a:endParaRPr lang="en-US" altLang="en-US" sz="2800" dirty="0"/>
          </a:p>
          <a:p>
            <a:pPr eaLnBrk="1" hangingPunct="1">
              <a:spcBef>
                <a:spcPct val="0"/>
              </a:spcBef>
              <a:buFontTx/>
              <a:buNone/>
            </a:pPr>
            <a:r>
              <a:rPr lang="en-US" altLang="en-US" sz="2800" b="1" dirty="0"/>
              <a:t>c. the Washington Naval Conference and the Kellogg-Briand Pact</a:t>
            </a:r>
            <a:endParaRPr lang="en-US" altLang="en-US" sz="2800" dirty="0"/>
          </a:p>
          <a:p>
            <a:pPr eaLnBrk="1" hangingPunct="1">
              <a:spcBef>
                <a:spcPct val="0"/>
              </a:spcBef>
              <a:buFontTx/>
              <a:buNone/>
            </a:pPr>
            <a:r>
              <a:rPr lang="en-US" altLang="en-US" sz="2800" b="1" dirty="0"/>
              <a:t>d. the growth of the auto industry and the Teapot Dome Affair</a:t>
            </a:r>
            <a:endParaRPr lang="en-US" altLang="en-US" sz="2800" dirty="0"/>
          </a:p>
        </p:txBody>
      </p:sp>
      <p:sp>
        <p:nvSpPr>
          <p:cNvPr id="4" name="Oval 3">
            <a:extLst>
              <a:ext uri="{FF2B5EF4-FFF2-40B4-BE49-F238E27FC236}">
                <a16:creationId xmlns:a16="http://schemas.microsoft.com/office/drawing/2014/main" id="{3DBAD9E0-8453-293B-D8D7-DA5461B28F92}"/>
              </a:ext>
            </a:extLst>
          </p:cNvPr>
          <p:cNvSpPr/>
          <p:nvPr/>
        </p:nvSpPr>
        <p:spPr>
          <a:xfrm>
            <a:off x="433388" y="2092325"/>
            <a:ext cx="4572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8ED6F8-AE48-B124-BF24-1754CE2261A9}"/>
              </a:ext>
            </a:extLst>
          </p:cNvPr>
          <p:cNvSpPr>
            <a:spLocks noGrp="1"/>
          </p:cNvSpPr>
          <p:nvPr>
            <p:ph type="title"/>
          </p:nvPr>
        </p:nvSpPr>
        <p:spPr>
          <a:xfrm>
            <a:off x="0" y="1"/>
            <a:ext cx="4468587" cy="2590799"/>
          </a:xfrm>
        </p:spPr>
        <p:txBody>
          <a:bodyPr anchor="ctr"/>
          <a:lstStyle/>
          <a:p>
            <a:pPr algn="ctr" eaLnBrk="1" fontAlgn="auto" hangingPunct="1">
              <a:spcAft>
                <a:spcPts val="0"/>
              </a:spcAft>
              <a:defRPr/>
            </a:pPr>
            <a:r>
              <a:rPr lang="en-US" sz="5400" dirty="0">
                <a:solidFill>
                  <a:schemeClr val="tx1"/>
                </a:solidFill>
              </a:rPr>
              <a:t>1920s</a:t>
            </a:r>
            <a:br>
              <a:rPr lang="en-US" sz="5400" dirty="0">
                <a:solidFill>
                  <a:schemeClr val="tx1"/>
                </a:solidFill>
              </a:rPr>
            </a:br>
            <a:r>
              <a:rPr lang="en-US" sz="5400" dirty="0">
                <a:solidFill>
                  <a:schemeClr val="tx1"/>
                </a:solidFill>
              </a:rPr>
              <a:t>Foreign Policy</a:t>
            </a:r>
          </a:p>
        </p:txBody>
      </p:sp>
      <p:pic>
        <p:nvPicPr>
          <p:cNvPr id="792579" name="Picture 2">
            <a:extLst>
              <a:ext uri="{FF2B5EF4-FFF2-40B4-BE49-F238E27FC236}">
                <a16:creationId xmlns:a16="http://schemas.microsoft.com/office/drawing/2014/main" id="{7486E9DE-E63A-7589-8F73-C1EA71378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74" t="-2" r="1849" b="20992"/>
          <a:stretch>
            <a:fillRect/>
          </a:stretch>
        </p:blipFill>
        <p:spPr bwMode="auto">
          <a:xfrm>
            <a:off x="1143000" y="2819400"/>
            <a:ext cx="20478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2580" name="Picture 2">
            <a:extLst>
              <a:ext uri="{FF2B5EF4-FFF2-40B4-BE49-F238E27FC236}">
                <a16:creationId xmlns:a16="http://schemas.microsoft.com/office/drawing/2014/main" id="{334495B3-AD52-E16D-D635-7F6A1E5D4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0"/>
            <a:ext cx="429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2581" name="Picture 2">
            <a:extLst>
              <a:ext uri="{FF2B5EF4-FFF2-40B4-BE49-F238E27FC236}">
                <a16:creationId xmlns:a16="http://schemas.microsoft.com/office/drawing/2014/main" id="{4784992C-12CE-4C8A-CF38-3ABAB4BE0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86" t="28806" r="4208"/>
          <a:stretch>
            <a:fillRect/>
          </a:stretch>
        </p:blipFill>
        <p:spPr bwMode="auto">
          <a:xfrm>
            <a:off x="1143000" y="4191000"/>
            <a:ext cx="20478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2582" name="Picture 2">
            <a:extLst>
              <a:ext uri="{FF2B5EF4-FFF2-40B4-BE49-F238E27FC236}">
                <a16:creationId xmlns:a16="http://schemas.microsoft.com/office/drawing/2014/main" id="{1B3A1686-FF25-B75F-4621-0849B32BC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622" t="3641" b="40366"/>
          <a:stretch>
            <a:fillRect/>
          </a:stretch>
        </p:blipFill>
        <p:spPr bwMode="auto">
          <a:xfrm>
            <a:off x="1143000" y="5486400"/>
            <a:ext cx="204787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quot;No&quot; Symbol 19">
            <a:extLst>
              <a:ext uri="{FF2B5EF4-FFF2-40B4-BE49-F238E27FC236}">
                <a16:creationId xmlns:a16="http://schemas.microsoft.com/office/drawing/2014/main" id="{64B5C304-98E5-2358-4805-5CB7CCBEAFC8}"/>
              </a:ext>
            </a:extLst>
          </p:cNvPr>
          <p:cNvSpPr/>
          <p:nvPr/>
        </p:nvSpPr>
        <p:spPr>
          <a:xfrm>
            <a:off x="1143000" y="5486400"/>
            <a:ext cx="2047875" cy="1327150"/>
          </a:xfrm>
          <a:prstGeom prst="noSmoking">
            <a:avLst>
              <a:gd name="adj" fmla="val 2145"/>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2">
            <a:extLst>
              <a:ext uri="{FF2B5EF4-FFF2-40B4-BE49-F238E27FC236}">
                <a16:creationId xmlns:a16="http://schemas.microsoft.com/office/drawing/2014/main" id="{53E6844D-CE2C-E273-8702-1461F2FD9E19}"/>
              </a:ext>
            </a:extLst>
          </p:cNvPr>
          <p:cNvPicPr>
            <a:picLocks noChangeAspect="1"/>
          </p:cNvPicPr>
          <p:nvPr/>
        </p:nvPicPr>
        <p:blipFill>
          <a:blip r:embed="rId2">
            <a:extLst>
              <a:ext uri="{28A0092B-C50C-407E-A947-70E740481C1C}">
                <a14:useLocalDpi xmlns:a14="http://schemas.microsoft.com/office/drawing/2010/main" val="0"/>
              </a:ext>
            </a:extLst>
          </a:blip>
          <a:srcRect l="1961" r="915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BF5801C-DC85-78D2-9F85-93288E5450B4}"/>
              </a:ext>
            </a:extLst>
          </p:cNvPr>
          <p:cNvSpPr>
            <a:spLocks noGrp="1"/>
          </p:cNvSpPr>
          <p:nvPr>
            <p:ph type="title"/>
          </p:nvPr>
        </p:nvSpPr>
        <p:spPr>
          <a:xfrm>
            <a:off x="76200" y="381000"/>
            <a:ext cx="3733800" cy="1251062"/>
          </a:xfrm>
        </p:spPr>
        <p:txBody>
          <a:bodyPr>
            <a:noAutofit/>
          </a:bodyPr>
          <a:lstStyle/>
          <a:p>
            <a:pPr algn="ctr" eaLnBrk="1" fontAlgn="auto" hangingPunct="1">
              <a:spcAft>
                <a:spcPts val="0"/>
              </a:spcAft>
              <a:defRPr/>
            </a:pPr>
            <a:r>
              <a:rPr lang="en-US" sz="8800" dirty="0">
                <a:solidFill>
                  <a:schemeClr val="bg1"/>
                </a:solidFill>
              </a:rPr>
              <a:t>MYTH</a:t>
            </a:r>
          </a:p>
        </p:txBody>
      </p:sp>
      <p:sp>
        <p:nvSpPr>
          <p:cNvPr id="793604" name="TextBox 3">
            <a:extLst>
              <a:ext uri="{FF2B5EF4-FFF2-40B4-BE49-F238E27FC236}">
                <a16:creationId xmlns:a16="http://schemas.microsoft.com/office/drawing/2014/main" id="{C03524DC-628E-F260-0862-8266C2E4AB02}"/>
              </a:ext>
            </a:extLst>
          </p:cNvPr>
          <p:cNvSpPr txBox="1">
            <a:spLocks noChangeArrowheads="1"/>
          </p:cNvSpPr>
          <p:nvPr/>
        </p:nvSpPr>
        <p:spPr bwMode="auto">
          <a:xfrm>
            <a:off x="304800" y="2133600"/>
            <a:ext cx="3352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a:solidFill>
                  <a:srgbClr val="FFFFFF"/>
                </a:solidFill>
                <a:latin typeface="Corbel" panose="020B0503020204020204" pitchFamily="34" charset="0"/>
              </a:rPr>
              <a:t>U.S. foreign policy was </a:t>
            </a:r>
            <a:r>
              <a:rPr lang="en-US" altLang="en-US" sz="3000" b="1" i="1">
                <a:solidFill>
                  <a:srgbClr val="FFFFFF"/>
                </a:solidFill>
                <a:latin typeface="Corbel" panose="020B0503020204020204" pitchFamily="34" charset="0"/>
              </a:rPr>
              <a:t>isolationist</a:t>
            </a:r>
            <a:r>
              <a:rPr lang="en-US" altLang="en-US" sz="3000" b="1">
                <a:solidFill>
                  <a:srgbClr val="FFFFFF"/>
                </a:solidFill>
                <a:latin typeface="Corbel" panose="020B0503020204020204" pitchFamily="34" charset="0"/>
              </a:rPr>
              <a:t> during the 1920s.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6" name="Picture 1">
            <a:extLst>
              <a:ext uri="{FF2B5EF4-FFF2-40B4-BE49-F238E27FC236}">
                <a16:creationId xmlns:a16="http://schemas.microsoft.com/office/drawing/2014/main" id="{FE136F8A-E058-D9F3-4E5A-D48C9A2682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2938" y="2786063"/>
            <a:ext cx="11049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a:extLst>
              <a:ext uri="{FF2B5EF4-FFF2-40B4-BE49-F238E27FC236}">
                <a16:creationId xmlns:a16="http://schemas.microsoft.com/office/drawing/2014/main" id="{EEB3CCA0-A60C-4CB4-15B6-AAA1F6BEE2A8}"/>
              </a:ext>
            </a:extLst>
          </p:cNvPr>
          <p:cNvSpPr txBox="1">
            <a:spLocks noChangeArrowheads="1"/>
          </p:cNvSpPr>
          <p:nvPr/>
        </p:nvSpPr>
        <p:spPr bwMode="auto">
          <a:xfrm>
            <a:off x="-22225" y="76200"/>
            <a:ext cx="4424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Coolidge’s Foreign Policy</a:t>
            </a:r>
          </a:p>
        </p:txBody>
      </p:sp>
      <p:sp>
        <p:nvSpPr>
          <p:cNvPr id="37892" name="TextBox 8">
            <a:extLst>
              <a:ext uri="{FF2B5EF4-FFF2-40B4-BE49-F238E27FC236}">
                <a16:creationId xmlns:a16="http://schemas.microsoft.com/office/drawing/2014/main" id="{1606616B-65C7-8995-33C6-6D22EC1383D1}"/>
              </a:ext>
            </a:extLst>
          </p:cNvPr>
          <p:cNvSpPr txBox="1">
            <a:spLocks noChangeArrowheads="1"/>
          </p:cNvSpPr>
          <p:nvPr/>
        </p:nvSpPr>
        <p:spPr bwMode="auto">
          <a:xfrm>
            <a:off x="-22225" y="466725"/>
            <a:ext cx="5027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The Geneva Disarmaments Conference 1927</a:t>
            </a:r>
          </a:p>
        </p:txBody>
      </p:sp>
      <p:sp>
        <p:nvSpPr>
          <p:cNvPr id="37893" name="TextBox 9">
            <a:extLst>
              <a:ext uri="{FF2B5EF4-FFF2-40B4-BE49-F238E27FC236}">
                <a16:creationId xmlns:a16="http://schemas.microsoft.com/office/drawing/2014/main" id="{81712F0B-5D54-D8D4-D2B9-66CB9FB56EF2}"/>
              </a:ext>
            </a:extLst>
          </p:cNvPr>
          <p:cNvSpPr txBox="1">
            <a:spLocks noChangeArrowheads="1"/>
          </p:cNvSpPr>
          <p:nvPr/>
        </p:nvSpPr>
        <p:spPr bwMode="auto">
          <a:xfrm>
            <a:off x="38100" y="806450"/>
            <a:ext cx="44545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Coolidge called for disarmaments conference.  The worlds naval powers although limited battleship construction had begun a naval arms race in building cruisers and other small war ships.  </a:t>
            </a:r>
          </a:p>
          <a:p>
            <a:pPr eaLnBrk="1" hangingPunct="1">
              <a:spcBef>
                <a:spcPct val="0"/>
              </a:spcBef>
              <a:buFontTx/>
              <a:buNone/>
            </a:pPr>
            <a:r>
              <a:rPr lang="en-US" altLang="en-US" sz="1800"/>
              <a:t>Conference ended in failure.</a:t>
            </a:r>
          </a:p>
        </p:txBody>
      </p:sp>
      <p:sp>
        <p:nvSpPr>
          <p:cNvPr id="37894" name="TextBox 10">
            <a:extLst>
              <a:ext uri="{FF2B5EF4-FFF2-40B4-BE49-F238E27FC236}">
                <a16:creationId xmlns:a16="http://schemas.microsoft.com/office/drawing/2014/main" id="{53036FA0-0F26-A7A7-8B9F-84B87B39F3F1}"/>
              </a:ext>
            </a:extLst>
          </p:cNvPr>
          <p:cNvSpPr txBox="1">
            <a:spLocks noChangeArrowheads="1"/>
          </p:cNvSpPr>
          <p:nvPr/>
        </p:nvSpPr>
        <p:spPr bwMode="auto">
          <a:xfrm>
            <a:off x="-11113" y="2528888"/>
            <a:ext cx="46243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Kellogg- Briand Pact </a:t>
            </a:r>
            <a:r>
              <a:rPr lang="en-US" altLang="en-US" sz="1800" dirty="0"/>
              <a:t>(1927)- was a treaty meant to outlaw war.  15 countries signed on to the Pact. It </a:t>
            </a:r>
            <a:r>
              <a:rPr lang="en-US" altLang="en-US" sz="1800" b="1" dirty="0">
                <a:solidFill>
                  <a:srgbClr val="FF0000"/>
                </a:solidFill>
              </a:rPr>
              <a:t>failed</a:t>
            </a:r>
            <a:r>
              <a:rPr lang="en-US" altLang="en-US" sz="1800" dirty="0"/>
              <a:t>, World War II would start in 1939. </a:t>
            </a:r>
            <a:r>
              <a:rPr lang="en-US" altLang="en-US" sz="1800" b="1" dirty="0">
                <a:solidFill>
                  <a:srgbClr val="FF0000"/>
                </a:solidFill>
              </a:rPr>
              <a:t>No means of enforcement and too few countries signed up.</a:t>
            </a:r>
          </a:p>
        </p:txBody>
      </p:sp>
      <p:pic>
        <p:nvPicPr>
          <p:cNvPr id="37895" name="Picture 2">
            <a:extLst>
              <a:ext uri="{FF2B5EF4-FFF2-40B4-BE49-F238E27FC236}">
                <a16:creationId xmlns:a16="http://schemas.microsoft.com/office/drawing/2014/main" id="{E1969F70-0DD6-048A-97D1-AEE029897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488" y="152400"/>
            <a:ext cx="1966912"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6" name="TextBox 3">
            <a:extLst>
              <a:ext uri="{FF2B5EF4-FFF2-40B4-BE49-F238E27FC236}">
                <a16:creationId xmlns:a16="http://schemas.microsoft.com/office/drawing/2014/main" id="{B8E86D43-A4E1-3F37-7464-6512AE8996C4}"/>
              </a:ext>
            </a:extLst>
          </p:cNvPr>
          <p:cNvSpPr txBox="1">
            <a:spLocks noChangeArrowheads="1"/>
          </p:cNvSpPr>
          <p:nvPr/>
        </p:nvSpPr>
        <p:spPr bwMode="auto">
          <a:xfrm>
            <a:off x="4724400" y="2441575"/>
            <a:ext cx="259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i="1">
                <a:latin typeface="Centaur" panose="02030504050205020304" pitchFamily="18" charset="0"/>
              </a:rPr>
              <a:t>US Sect of State Frank Kellogg</a:t>
            </a:r>
          </a:p>
        </p:txBody>
      </p:sp>
      <p:pic>
        <p:nvPicPr>
          <p:cNvPr id="37897" name="Picture 3">
            <a:extLst>
              <a:ext uri="{FF2B5EF4-FFF2-40B4-BE49-F238E27FC236}">
                <a16:creationId xmlns:a16="http://schemas.microsoft.com/office/drawing/2014/main" id="{C1AC28C2-A006-AA94-01B3-8C901C415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0" y="3405188"/>
            <a:ext cx="17526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8" name="TextBox 14">
            <a:extLst>
              <a:ext uri="{FF2B5EF4-FFF2-40B4-BE49-F238E27FC236}">
                <a16:creationId xmlns:a16="http://schemas.microsoft.com/office/drawing/2014/main" id="{065B10B9-53AD-71CC-9941-AC90BD8E9739}"/>
              </a:ext>
            </a:extLst>
          </p:cNvPr>
          <p:cNvSpPr txBox="1">
            <a:spLocks noChangeArrowheads="1"/>
          </p:cNvSpPr>
          <p:nvPr/>
        </p:nvSpPr>
        <p:spPr bwMode="auto">
          <a:xfrm>
            <a:off x="5473700" y="5610225"/>
            <a:ext cx="3348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i="1">
                <a:latin typeface="Centaur" panose="02030504050205020304" pitchFamily="18" charset="0"/>
              </a:rPr>
              <a:t>French Foreign Minister Aristide Briand</a:t>
            </a:r>
          </a:p>
        </p:txBody>
      </p:sp>
      <p:pic>
        <p:nvPicPr>
          <p:cNvPr id="37899" name="Picture 4">
            <a:extLst>
              <a:ext uri="{FF2B5EF4-FFF2-40B4-BE49-F238E27FC236}">
                <a16:creationId xmlns:a16="http://schemas.microsoft.com/office/drawing/2014/main" id="{32F560B1-6768-2E18-3A19-44347B4F4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25" y="301625"/>
            <a:ext cx="16668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0" name="Picture 5">
            <a:extLst>
              <a:ext uri="{FF2B5EF4-FFF2-40B4-BE49-F238E27FC236}">
                <a16:creationId xmlns:a16="http://schemas.microsoft.com/office/drawing/2014/main" id="{32110052-11C0-5F79-A6C7-0DBD31B7B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4138613"/>
            <a:ext cx="2252662" cy="153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1" name="Picture 6">
            <a:extLst>
              <a:ext uri="{FF2B5EF4-FFF2-40B4-BE49-F238E27FC236}">
                <a16:creationId xmlns:a16="http://schemas.microsoft.com/office/drawing/2014/main" id="{ED25607A-35C8-A583-78EA-D959170019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425" y="4556125"/>
            <a:ext cx="2951163" cy="138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2" name="Picture 7">
            <a:extLst>
              <a:ext uri="{FF2B5EF4-FFF2-40B4-BE49-F238E27FC236}">
                <a16:creationId xmlns:a16="http://schemas.microsoft.com/office/drawing/2014/main" id="{F6724CC4-31CC-91B6-0F92-F64AE7EA3C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6325" y="1528763"/>
            <a:ext cx="1292225" cy="173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03" name="Rectangle 4">
            <a:extLst>
              <a:ext uri="{FF2B5EF4-FFF2-40B4-BE49-F238E27FC236}">
                <a16:creationId xmlns:a16="http://schemas.microsoft.com/office/drawing/2014/main" id="{45985A19-EB7D-83ED-0056-DE33B21D91F1}"/>
              </a:ext>
            </a:extLst>
          </p:cNvPr>
          <p:cNvSpPr>
            <a:spLocks noChangeArrowheads="1"/>
          </p:cNvSpPr>
          <p:nvPr/>
        </p:nvSpPr>
        <p:spPr bwMode="auto">
          <a:xfrm>
            <a:off x="144463" y="5867400"/>
            <a:ext cx="305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latin typeface="Centaur" panose="02030504050205020304" pitchFamily="18" charset="0"/>
              </a:rPr>
              <a:t>15 countries signed on to the Pact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1000"/>
                                        <p:tgtEl>
                                          <p:spTgt spid="37891"/>
                                        </p:tgtEl>
                                      </p:cBhvr>
                                    </p:animEffect>
                                    <p:anim calcmode="lin" valueType="num">
                                      <p:cBhvr>
                                        <p:cTn id="8" dur="1000" fill="hold"/>
                                        <p:tgtEl>
                                          <p:spTgt spid="37891"/>
                                        </p:tgtEl>
                                        <p:attrNameLst>
                                          <p:attrName>ppt_x</p:attrName>
                                        </p:attrNameLst>
                                      </p:cBhvr>
                                      <p:tavLst>
                                        <p:tav tm="0">
                                          <p:val>
                                            <p:strVal val="#ppt_x"/>
                                          </p:val>
                                        </p:tav>
                                        <p:tav tm="100000">
                                          <p:val>
                                            <p:strVal val="#ppt_x"/>
                                          </p:val>
                                        </p:tav>
                                      </p:tavLst>
                                    </p:anim>
                                    <p:anim calcmode="lin" valueType="num">
                                      <p:cBhvr>
                                        <p:cTn id="9" dur="1000" fill="hold"/>
                                        <p:tgtEl>
                                          <p:spTgt spid="3789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892"/>
                                        </p:tgtEl>
                                        <p:attrNameLst>
                                          <p:attrName>style.visibility</p:attrName>
                                        </p:attrNameLst>
                                      </p:cBhvr>
                                      <p:to>
                                        <p:strVal val="visible"/>
                                      </p:to>
                                    </p:set>
                                    <p:animEffect transition="in" filter="fade">
                                      <p:cBhvr>
                                        <p:cTn id="14" dur="1000"/>
                                        <p:tgtEl>
                                          <p:spTgt spid="37892"/>
                                        </p:tgtEl>
                                      </p:cBhvr>
                                    </p:animEffect>
                                    <p:anim calcmode="lin" valueType="num">
                                      <p:cBhvr>
                                        <p:cTn id="15" dur="1000" fill="hold"/>
                                        <p:tgtEl>
                                          <p:spTgt spid="37892"/>
                                        </p:tgtEl>
                                        <p:attrNameLst>
                                          <p:attrName>ppt_x</p:attrName>
                                        </p:attrNameLst>
                                      </p:cBhvr>
                                      <p:tavLst>
                                        <p:tav tm="0">
                                          <p:val>
                                            <p:strVal val="#ppt_x"/>
                                          </p:val>
                                        </p:tav>
                                        <p:tav tm="100000">
                                          <p:val>
                                            <p:strVal val="#ppt_x"/>
                                          </p:val>
                                        </p:tav>
                                      </p:tavLst>
                                    </p:anim>
                                    <p:anim calcmode="lin" valueType="num">
                                      <p:cBhvr>
                                        <p:cTn id="16" dur="1000" fill="hold"/>
                                        <p:tgtEl>
                                          <p:spTgt spid="3789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893"/>
                                        </p:tgtEl>
                                        <p:attrNameLst>
                                          <p:attrName>style.visibility</p:attrName>
                                        </p:attrNameLst>
                                      </p:cBhvr>
                                      <p:to>
                                        <p:strVal val="visible"/>
                                      </p:to>
                                    </p:set>
                                    <p:animEffect transition="in" filter="fade">
                                      <p:cBhvr>
                                        <p:cTn id="21" dur="1000"/>
                                        <p:tgtEl>
                                          <p:spTgt spid="37893"/>
                                        </p:tgtEl>
                                      </p:cBhvr>
                                    </p:animEffect>
                                    <p:anim calcmode="lin" valueType="num">
                                      <p:cBhvr>
                                        <p:cTn id="22" dur="1000" fill="hold"/>
                                        <p:tgtEl>
                                          <p:spTgt spid="37893"/>
                                        </p:tgtEl>
                                        <p:attrNameLst>
                                          <p:attrName>ppt_x</p:attrName>
                                        </p:attrNameLst>
                                      </p:cBhvr>
                                      <p:tavLst>
                                        <p:tav tm="0">
                                          <p:val>
                                            <p:strVal val="#ppt_x"/>
                                          </p:val>
                                        </p:tav>
                                        <p:tav tm="100000">
                                          <p:val>
                                            <p:strVal val="#ppt_x"/>
                                          </p:val>
                                        </p:tav>
                                      </p:tavLst>
                                    </p:anim>
                                    <p:anim calcmode="lin" valueType="num">
                                      <p:cBhvr>
                                        <p:cTn id="23" dur="1000" fill="hold"/>
                                        <p:tgtEl>
                                          <p:spTgt spid="3789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894"/>
                                        </p:tgtEl>
                                        <p:attrNameLst>
                                          <p:attrName>style.visibility</p:attrName>
                                        </p:attrNameLst>
                                      </p:cBhvr>
                                      <p:to>
                                        <p:strVal val="visible"/>
                                      </p:to>
                                    </p:set>
                                    <p:animEffect transition="in" filter="fade">
                                      <p:cBhvr>
                                        <p:cTn id="28" dur="1000"/>
                                        <p:tgtEl>
                                          <p:spTgt spid="37894"/>
                                        </p:tgtEl>
                                      </p:cBhvr>
                                    </p:animEffect>
                                    <p:anim calcmode="lin" valueType="num">
                                      <p:cBhvr>
                                        <p:cTn id="29" dur="1000" fill="hold"/>
                                        <p:tgtEl>
                                          <p:spTgt spid="37894"/>
                                        </p:tgtEl>
                                        <p:attrNameLst>
                                          <p:attrName>ppt_x</p:attrName>
                                        </p:attrNameLst>
                                      </p:cBhvr>
                                      <p:tavLst>
                                        <p:tav tm="0">
                                          <p:val>
                                            <p:strVal val="#ppt_x"/>
                                          </p:val>
                                        </p:tav>
                                        <p:tav tm="100000">
                                          <p:val>
                                            <p:strVal val="#ppt_x"/>
                                          </p:val>
                                        </p:tav>
                                      </p:tavLst>
                                    </p:anim>
                                    <p:anim calcmode="lin" valueType="num">
                                      <p:cBhvr>
                                        <p:cTn id="30" dur="1000" fill="hold"/>
                                        <p:tgtEl>
                                          <p:spTgt spid="37894"/>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37895"/>
                                        </p:tgtEl>
                                        <p:attrNameLst>
                                          <p:attrName>style.visibility</p:attrName>
                                        </p:attrNameLst>
                                      </p:cBhvr>
                                      <p:to>
                                        <p:strVal val="visible"/>
                                      </p:to>
                                    </p:set>
                                    <p:animEffect transition="in" filter="fade">
                                      <p:cBhvr>
                                        <p:cTn id="35" dur="1000"/>
                                        <p:tgtEl>
                                          <p:spTgt spid="37895"/>
                                        </p:tgtEl>
                                      </p:cBhvr>
                                    </p:animEffect>
                                    <p:anim calcmode="lin" valueType="num">
                                      <p:cBhvr>
                                        <p:cTn id="36" dur="1000" fill="hold"/>
                                        <p:tgtEl>
                                          <p:spTgt spid="37895"/>
                                        </p:tgtEl>
                                        <p:attrNameLst>
                                          <p:attrName>ppt_x</p:attrName>
                                        </p:attrNameLst>
                                      </p:cBhvr>
                                      <p:tavLst>
                                        <p:tav tm="0">
                                          <p:val>
                                            <p:strVal val="#ppt_x"/>
                                          </p:val>
                                        </p:tav>
                                        <p:tav tm="100000">
                                          <p:val>
                                            <p:strVal val="#ppt_x"/>
                                          </p:val>
                                        </p:tav>
                                      </p:tavLst>
                                    </p:anim>
                                    <p:anim calcmode="lin" valueType="num">
                                      <p:cBhvr>
                                        <p:cTn id="37" dur="1000" fill="hold"/>
                                        <p:tgtEl>
                                          <p:spTgt spid="37895"/>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7896"/>
                                        </p:tgtEl>
                                        <p:attrNameLst>
                                          <p:attrName>style.visibility</p:attrName>
                                        </p:attrNameLst>
                                      </p:cBhvr>
                                      <p:to>
                                        <p:strVal val="visible"/>
                                      </p:to>
                                    </p:set>
                                    <p:animEffect transition="in" filter="fade">
                                      <p:cBhvr>
                                        <p:cTn id="42" dur="1000"/>
                                        <p:tgtEl>
                                          <p:spTgt spid="37896"/>
                                        </p:tgtEl>
                                      </p:cBhvr>
                                    </p:animEffect>
                                    <p:anim calcmode="lin" valueType="num">
                                      <p:cBhvr>
                                        <p:cTn id="43" dur="1000" fill="hold"/>
                                        <p:tgtEl>
                                          <p:spTgt spid="37896"/>
                                        </p:tgtEl>
                                        <p:attrNameLst>
                                          <p:attrName>ppt_x</p:attrName>
                                        </p:attrNameLst>
                                      </p:cBhvr>
                                      <p:tavLst>
                                        <p:tav tm="0">
                                          <p:val>
                                            <p:strVal val="#ppt_x"/>
                                          </p:val>
                                        </p:tav>
                                        <p:tav tm="100000">
                                          <p:val>
                                            <p:strVal val="#ppt_x"/>
                                          </p:val>
                                        </p:tav>
                                      </p:tavLst>
                                    </p:anim>
                                    <p:anim calcmode="lin" valueType="num">
                                      <p:cBhvr>
                                        <p:cTn id="44" dur="1000" fill="hold"/>
                                        <p:tgtEl>
                                          <p:spTgt spid="37896"/>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nodeType="clickEffect">
                                  <p:stCondLst>
                                    <p:cond delay="0"/>
                                  </p:stCondLst>
                                  <p:childTnLst>
                                    <p:set>
                                      <p:cBhvr>
                                        <p:cTn id="48" dur="1" fill="hold">
                                          <p:stCondLst>
                                            <p:cond delay="0"/>
                                          </p:stCondLst>
                                        </p:cTn>
                                        <p:tgtEl>
                                          <p:spTgt spid="37899"/>
                                        </p:tgtEl>
                                        <p:attrNameLst>
                                          <p:attrName>style.visibility</p:attrName>
                                        </p:attrNameLst>
                                      </p:cBhvr>
                                      <p:to>
                                        <p:strVal val="visible"/>
                                      </p:to>
                                    </p:set>
                                    <p:anim calcmode="lin" valueType="num">
                                      <p:cBhvr>
                                        <p:cTn id="49" dur="1000" fill="hold"/>
                                        <p:tgtEl>
                                          <p:spTgt spid="37899"/>
                                        </p:tgtEl>
                                        <p:attrNameLst>
                                          <p:attrName>ppt_w</p:attrName>
                                        </p:attrNameLst>
                                      </p:cBhvr>
                                      <p:tavLst>
                                        <p:tav tm="0">
                                          <p:val>
                                            <p:fltVal val="0"/>
                                          </p:val>
                                        </p:tav>
                                        <p:tav tm="100000">
                                          <p:val>
                                            <p:strVal val="#ppt_w"/>
                                          </p:val>
                                        </p:tav>
                                      </p:tavLst>
                                    </p:anim>
                                    <p:anim calcmode="lin" valueType="num">
                                      <p:cBhvr>
                                        <p:cTn id="50" dur="1000" fill="hold"/>
                                        <p:tgtEl>
                                          <p:spTgt spid="37899"/>
                                        </p:tgtEl>
                                        <p:attrNameLst>
                                          <p:attrName>ppt_h</p:attrName>
                                        </p:attrNameLst>
                                      </p:cBhvr>
                                      <p:tavLst>
                                        <p:tav tm="0">
                                          <p:val>
                                            <p:fltVal val="0"/>
                                          </p:val>
                                        </p:tav>
                                        <p:tav tm="100000">
                                          <p:val>
                                            <p:strVal val="#ppt_h"/>
                                          </p:val>
                                        </p:tav>
                                      </p:tavLst>
                                    </p:anim>
                                    <p:anim calcmode="lin" valueType="num">
                                      <p:cBhvr>
                                        <p:cTn id="51" dur="1000" fill="hold"/>
                                        <p:tgtEl>
                                          <p:spTgt spid="37899"/>
                                        </p:tgtEl>
                                        <p:attrNameLst>
                                          <p:attrName>style.rotation</p:attrName>
                                        </p:attrNameLst>
                                      </p:cBhvr>
                                      <p:tavLst>
                                        <p:tav tm="0">
                                          <p:val>
                                            <p:fltVal val="90"/>
                                          </p:val>
                                        </p:tav>
                                        <p:tav tm="100000">
                                          <p:val>
                                            <p:fltVal val="0"/>
                                          </p:val>
                                        </p:tav>
                                      </p:tavLst>
                                    </p:anim>
                                    <p:animEffect transition="in" filter="fade">
                                      <p:cBhvr>
                                        <p:cTn id="52" dur="1000"/>
                                        <p:tgtEl>
                                          <p:spTgt spid="3789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ntr" presetSubtype="0" fill="hold" nodeType="clickEffect">
                                  <p:stCondLst>
                                    <p:cond delay="0"/>
                                  </p:stCondLst>
                                  <p:childTnLst>
                                    <p:set>
                                      <p:cBhvr>
                                        <p:cTn id="56" dur="1" fill="hold">
                                          <p:stCondLst>
                                            <p:cond delay="0"/>
                                          </p:stCondLst>
                                        </p:cTn>
                                        <p:tgtEl>
                                          <p:spTgt spid="37900"/>
                                        </p:tgtEl>
                                        <p:attrNameLst>
                                          <p:attrName>style.visibility</p:attrName>
                                        </p:attrNameLst>
                                      </p:cBhvr>
                                      <p:to>
                                        <p:strVal val="visible"/>
                                      </p:to>
                                    </p:set>
                                    <p:animEffect transition="in" filter="fade">
                                      <p:cBhvr>
                                        <p:cTn id="57" dur="1000"/>
                                        <p:tgtEl>
                                          <p:spTgt spid="37900"/>
                                        </p:tgtEl>
                                      </p:cBhvr>
                                    </p:animEffect>
                                    <p:anim calcmode="lin" valueType="num">
                                      <p:cBhvr>
                                        <p:cTn id="58" dur="1000" fill="hold"/>
                                        <p:tgtEl>
                                          <p:spTgt spid="37900"/>
                                        </p:tgtEl>
                                        <p:attrNameLst>
                                          <p:attrName>ppt_x</p:attrName>
                                        </p:attrNameLst>
                                      </p:cBhvr>
                                      <p:tavLst>
                                        <p:tav tm="0">
                                          <p:val>
                                            <p:strVal val="#ppt_x"/>
                                          </p:val>
                                        </p:tav>
                                        <p:tav tm="100000">
                                          <p:val>
                                            <p:strVal val="#ppt_x"/>
                                          </p:val>
                                        </p:tav>
                                      </p:tavLst>
                                    </p:anim>
                                    <p:anim calcmode="lin" valueType="num">
                                      <p:cBhvr>
                                        <p:cTn id="59" dur="1000" fill="hold"/>
                                        <p:tgtEl>
                                          <p:spTgt spid="37900"/>
                                        </p:tgtEl>
                                        <p:attrNameLst>
                                          <p:attrName>ppt_y</p:attrName>
                                        </p:attrNameLst>
                                      </p:cBhvr>
                                      <p:tavLst>
                                        <p:tav tm="0">
                                          <p:val>
                                            <p:strVal val="#ppt_y+.1"/>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42" presetClass="entr" presetSubtype="0" fill="hold" nodeType="clickEffect">
                                  <p:stCondLst>
                                    <p:cond delay="0"/>
                                  </p:stCondLst>
                                  <p:childTnLst>
                                    <p:set>
                                      <p:cBhvr>
                                        <p:cTn id="63" dur="1" fill="hold">
                                          <p:stCondLst>
                                            <p:cond delay="0"/>
                                          </p:stCondLst>
                                        </p:cTn>
                                        <p:tgtEl>
                                          <p:spTgt spid="37897"/>
                                        </p:tgtEl>
                                        <p:attrNameLst>
                                          <p:attrName>style.visibility</p:attrName>
                                        </p:attrNameLst>
                                      </p:cBhvr>
                                      <p:to>
                                        <p:strVal val="visible"/>
                                      </p:to>
                                    </p:set>
                                    <p:animEffect transition="in" filter="fade">
                                      <p:cBhvr>
                                        <p:cTn id="64" dur="1000"/>
                                        <p:tgtEl>
                                          <p:spTgt spid="37897"/>
                                        </p:tgtEl>
                                      </p:cBhvr>
                                    </p:animEffect>
                                    <p:anim calcmode="lin" valueType="num">
                                      <p:cBhvr>
                                        <p:cTn id="65" dur="1000" fill="hold"/>
                                        <p:tgtEl>
                                          <p:spTgt spid="37897"/>
                                        </p:tgtEl>
                                        <p:attrNameLst>
                                          <p:attrName>ppt_x</p:attrName>
                                        </p:attrNameLst>
                                      </p:cBhvr>
                                      <p:tavLst>
                                        <p:tav tm="0">
                                          <p:val>
                                            <p:strVal val="#ppt_x"/>
                                          </p:val>
                                        </p:tav>
                                        <p:tav tm="100000">
                                          <p:val>
                                            <p:strVal val="#ppt_x"/>
                                          </p:val>
                                        </p:tav>
                                      </p:tavLst>
                                    </p:anim>
                                    <p:anim calcmode="lin" valueType="num">
                                      <p:cBhvr>
                                        <p:cTn id="66" dur="1000" fill="hold"/>
                                        <p:tgtEl>
                                          <p:spTgt spid="37897"/>
                                        </p:tgtEl>
                                        <p:attrNameLst>
                                          <p:attrName>ppt_y</p:attrName>
                                        </p:attrNameLst>
                                      </p:cBhvr>
                                      <p:tavLst>
                                        <p:tav tm="0">
                                          <p:val>
                                            <p:strVal val="#ppt_y+.1"/>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7898"/>
                                        </p:tgtEl>
                                        <p:attrNameLst>
                                          <p:attrName>style.visibility</p:attrName>
                                        </p:attrNameLst>
                                      </p:cBhvr>
                                      <p:to>
                                        <p:strVal val="visible"/>
                                      </p:to>
                                    </p:set>
                                    <p:animEffect transition="in" filter="fade">
                                      <p:cBhvr>
                                        <p:cTn id="71" dur="1000"/>
                                        <p:tgtEl>
                                          <p:spTgt spid="37898"/>
                                        </p:tgtEl>
                                      </p:cBhvr>
                                    </p:animEffect>
                                    <p:anim calcmode="lin" valueType="num">
                                      <p:cBhvr>
                                        <p:cTn id="72" dur="1000" fill="hold"/>
                                        <p:tgtEl>
                                          <p:spTgt spid="37898"/>
                                        </p:tgtEl>
                                        <p:attrNameLst>
                                          <p:attrName>ppt_x</p:attrName>
                                        </p:attrNameLst>
                                      </p:cBhvr>
                                      <p:tavLst>
                                        <p:tav tm="0">
                                          <p:val>
                                            <p:strVal val="#ppt_x"/>
                                          </p:val>
                                        </p:tav>
                                        <p:tav tm="100000">
                                          <p:val>
                                            <p:strVal val="#ppt_x"/>
                                          </p:val>
                                        </p:tav>
                                      </p:tavLst>
                                    </p:anim>
                                    <p:anim calcmode="lin" valueType="num">
                                      <p:cBhvr>
                                        <p:cTn id="73" dur="1000" fill="hold"/>
                                        <p:tgtEl>
                                          <p:spTgt spid="37898"/>
                                        </p:tgtEl>
                                        <p:attrNameLst>
                                          <p:attrName>ppt_y</p:attrName>
                                        </p:attrNameLst>
                                      </p:cBhvr>
                                      <p:tavLst>
                                        <p:tav tm="0">
                                          <p:val>
                                            <p:strVal val="#ppt_y+.1"/>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42" presetClass="entr" presetSubtype="0" fill="hold" nodeType="clickEffect">
                                  <p:stCondLst>
                                    <p:cond delay="0"/>
                                  </p:stCondLst>
                                  <p:childTnLst>
                                    <p:set>
                                      <p:cBhvr>
                                        <p:cTn id="77" dur="1" fill="hold">
                                          <p:stCondLst>
                                            <p:cond delay="0"/>
                                          </p:stCondLst>
                                        </p:cTn>
                                        <p:tgtEl>
                                          <p:spTgt spid="37901"/>
                                        </p:tgtEl>
                                        <p:attrNameLst>
                                          <p:attrName>style.visibility</p:attrName>
                                        </p:attrNameLst>
                                      </p:cBhvr>
                                      <p:to>
                                        <p:strVal val="visible"/>
                                      </p:to>
                                    </p:set>
                                    <p:animEffect transition="in" filter="fade">
                                      <p:cBhvr>
                                        <p:cTn id="78" dur="1000"/>
                                        <p:tgtEl>
                                          <p:spTgt spid="37901"/>
                                        </p:tgtEl>
                                      </p:cBhvr>
                                    </p:animEffect>
                                    <p:anim calcmode="lin" valueType="num">
                                      <p:cBhvr>
                                        <p:cTn id="79" dur="1000" fill="hold"/>
                                        <p:tgtEl>
                                          <p:spTgt spid="37901"/>
                                        </p:tgtEl>
                                        <p:attrNameLst>
                                          <p:attrName>ppt_x</p:attrName>
                                        </p:attrNameLst>
                                      </p:cBhvr>
                                      <p:tavLst>
                                        <p:tav tm="0">
                                          <p:val>
                                            <p:strVal val="#ppt_x"/>
                                          </p:val>
                                        </p:tav>
                                        <p:tav tm="100000">
                                          <p:val>
                                            <p:strVal val="#ppt_x"/>
                                          </p:val>
                                        </p:tav>
                                      </p:tavLst>
                                    </p:anim>
                                    <p:anim calcmode="lin" valueType="num">
                                      <p:cBhvr>
                                        <p:cTn id="80" dur="1000" fill="hold"/>
                                        <p:tgtEl>
                                          <p:spTgt spid="37901"/>
                                        </p:tgtEl>
                                        <p:attrNameLst>
                                          <p:attrName>ppt_y</p:attrName>
                                        </p:attrNameLst>
                                      </p:cBhvr>
                                      <p:tavLst>
                                        <p:tav tm="0">
                                          <p:val>
                                            <p:strVal val="#ppt_y+.1"/>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7903"/>
                                        </p:tgtEl>
                                        <p:attrNameLst>
                                          <p:attrName>style.visibility</p:attrName>
                                        </p:attrNameLst>
                                      </p:cBhvr>
                                      <p:to>
                                        <p:strVal val="visible"/>
                                      </p:to>
                                    </p:set>
                                    <p:animEffect transition="in" filter="fade">
                                      <p:cBhvr>
                                        <p:cTn id="85" dur="1000"/>
                                        <p:tgtEl>
                                          <p:spTgt spid="37903"/>
                                        </p:tgtEl>
                                      </p:cBhvr>
                                    </p:animEffect>
                                    <p:anim calcmode="lin" valueType="num">
                                      <p:cBhvr>
                                        <p:cTn id="86" dur="1000" fill="hold"/>
                                        <p:tgtEl>
                                          <p:spTgt spid="37903"/>
                                        </p:tgtEl>
                                        <p:attrNameLst>
                                          <p:attrName>ppt_x</p:attrName>
                                        </p:attrNameLst>
                                      </p:cBhvr>
                                      <p:tavLst>
                                        <p:tav tm="0">
                                          <p:val>
                                            <p:strVal val="#ppt_x"/>
                                          </p:val>
                                        </p:tav>
                                        <p:tav tm="100000">
                                          <p:val>
                                            <p:strVal val="#ppt_x"/>
                                          </p:val>
                                        </p:tav>
                                      </p:tavLst>
                                    </p:anim>
                                    <p:anim calcmode="lin" valueType="num">
                                      <p:cBhvr>
                                        <p:cTn id="87" dur="1000" fill="hold"/>
                                        <p:tgtEl>
                                          <p:spTgt spid="37903"/>
                                        </p:tgtEl>
                                        <p:attrNameLst>
                                          <p:attrName>ppt_y</p:attrName>
                                        </p:attrNameLst>
                                      </p:cBhvr>
                                      <p:tavLst>
                                        <p:tav tm="0">
                                          <p:val>
                                            <p:strVal val="#ppt_y+.1"/>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31" presetClass="entr" presetSubtype="0" fill="hold" nodeType="clickEffect">
                                  <p:stCondLst>
                                    <p:cond delay="0"/>
                                  </p:stCondLst>
                                  <p:childTnLst>
                                    <p:set>
                                      <p:cBhvr>
                                        <p:cTn id="91" dur="1" fill="hold">
                                          <p:stCondLst>
                                            <p:cond delay="0"/>
                                          </p:stCondLst>
                                        </p:cTn>
                                        <p:tgtEl>
                                          <p:spTgt spid="37902"/>
                                        </p:tgtEl>
                                        <p:attrNameLst>
                                          <p:attrName>style.visibility</p:attrName>
                                        </p:attrNameLst>
                                      </p:cBhvr>
                                      <p:to>
                                        <p:strVal val="visible"/>
                                      </p:to>
                                    </p:set>
                                    <p:anim calcmode="lin" valueType="num">
                                      <p:cBhvr>
                                        <p:cTn id="92" dur="1000" fill="hold"/>
                                        <p:tgtEl>
                                          <p:spTgt spid="37902"/>
                                        </p:tgtEl>
                                        <p:attrNameLst>
                                          <p:attrName>ppt_w</p:attrName>
                                        </p:attrNameLst>
                                      </p:cBhvr>
                                      <p:tavLst>
                                        <p:tav tm="0">
                                          <p:val>
                                            <p:fltVal val="0"/>
                                          </p:val>
                                        </p:tav>
                                        <p:tav tm="100000">
                                          <p:val>
                                            <p:strVal val="#ppt_w"/>
                                          </p:val>
                                        </p:tav>
                                      </p:tavLst>
                                    </p:anim>
                                    <p:anim calcmode="lin" valueType="num">
                                      <p:cBhvr>
                                        <p:cTn id="93" dur="1000" fill="hold"/>
                                        <p:tgtEl>
                                          <p:spTgt spid="37902"/>
                                        </p:tgtEl>
                                        <p:attrNameLst>
                                          <p:attrName>ppt_h</p:attrName>
                                        </p:attrNameLst>
                                      </p:cBhvr>
                                      <p:tavLst>
                                        <p:tav tm="0">
                                          <p:val>
                                            <p:fltVal val="0"/>
                                          </p:val>
                                        </p:tav>
                                        <p:tav tm="100000">
                                          <p:val>
                                            <p:strVal val="#ppt_h"/>
                                          </p:val>
                                        </p:tav>
                                      </p:tavLst>
                                    </p:anim>
                                    <p:anim calcmode="lin" valueType="num">
                                      <p:cBhvr>
                                        <p:cTn id="94" dur="1000" fill="hold"/>
                                        <p:tgtEl>
                                          <p:spTgt spid="37902"/>
                                        </p:tgtEl>
                                        <p:attrNameLst>
                                          <p:attrName>style.rotation</p:attrName>
                                        </p:attrNameLst>
                                      </p:cBhvr>
                                      <p:tavLst>
                                        <p:tav tm="0">
                                          <p:val>
                                            <p:fltVal val="90"/>
                                          </p:val>
                                        </p:tav>
                                        <p:tav tm="100000">
                                          <p:val>
                                            <p:fltVal val="0"/>
                                          </p:val>
                                        </p:tav>
                                      </p:tavLst>
                                    </p:anim>
                                    <p:animEffect transition="in" filter="fade">
                                      <p:cBhvr>
                                        <p:cTn id="95" dur="1000"/>
                                        <p:tgtEl>
                                          <p:spTgt spid="37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7892" grpId="0"/>
      <p:bldP spid="37893" grpId="0"/>
      <p:bldP spid="37894" grpId="0"/>
      <p:bldP spid="37896" grpId="0"/>
      <p:bldP spid="37898" grpId="0"/>
      <p:bldP spid="3790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2">
            <a:extLst>
              <a:ext uri="{FF2B5EF4-FFF2-40B4-BE49-F238E27FC236}">
                <a16:creationId xmlns:a16="http://schemas.microsoft.com/office/drawing/2014/main" id="{6FDA2AC1-497E-EBEB-BC0D-81B2A3711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41" b="8980"/>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AC6219-D827-E218-0469-2E39AF2E7BF7}"/>
              </a:ext>
            </a:extLst>
          </p:cNvPr>
          <p:cNvSpPr>
            <a:spLocks noGrp="1"/>
          </p:cNvSpPr>
          <p:nvPr>
            <p:ph type="title"/>
          </p:nvPr>
        </p:nvSpPr>
        <p:spPr>
          <a:xfrm>
            <a:off x="152400" y="0"/>
            <a:ext cx="7696200" cy="1403462"/>
          </a:xfrm>
        </p:spPr>
        <p:txBody>
          <a:bodyPr>
            <a:noAutofit/>
          </a:bodyPr>
          <a:lstStyle/>
          <a:p>
            <a:pPr eaLnBrk="1" fontAlgn="auto" hangingPunct="1">
              <a:spcAft>
                <a:spcPts val="0"/>
              </a:spcAft>
              <a:defRPr/>
            </a:pPr>
            <a:r>
              <a:rPr lang="en-US" sz="5400" dirty="0">
                <a:solidFill>
                  <a:schemeClr val="bg1"/>
                </a:solidFill>
              </a:rPr>
              <a:t>Kellogg-Briand Pact </a:t>
            </a:r>
          </a:p>
        </p:txBody>
      </p:sp>
      <p:sp>
        <p:nvSpPr>
          <p:cNvPr id="4" name="Content Placeholder 3">
            <a:extLst>
              <a:ext uri="{FF2B5EF4-FFF2-40B4-BE49-F238E27FC236}">
                <a16:creationId xmlns:a16="http://schemas.microsoft.com/office/drawing/2014/main" id="{FDF7E79A-298B-F9B8-42AB-2DECCC678204}"/>
              </a:ext>
            </a:extLst>
          </p:cNvPr>
          <p:cNvSpPr>
            <a:spLocks noGrp="1"/>
          </p:cNvSpPr>
          <p:nvPr>
            <p:ph sz="half" idx="2"/>
          </p:nvPr>
        </p:nvSpPr>
        <p:spPr>
          <a:xfrm>
            <a:off x="152400" y="2152650"/>
            <a:ext cx="3505200" cy="1657350"/>
          </a:xfrm>
        </p:spPr>
        <p:style>
          <a:lnRef idx="2">
            <a:schemeClr val="accent2"/>
          </a:lnRef>
          <a:fillRef idx="1">
            <a:schemeClr val="lt1"/>
          </a:fillRef>
          <a:effectRef idx="0">
            <a:schemeClr val="accent2"/>
          </a:effectRef>
          <a:fontRef idx="minor">
            <a:schemeClr val="dk1"/>
          </a:fontRef>
        </p:style>
        <p:txBody>
          <a:bodyPr rtlCol="0">
            <a:normAutofit/>
          </a:bodyPr>
          <a:lstStyle/>
          <a:p>
            <a:pPr marL="114300" indent="4763" eaLnBrk="1" fontAlgn="auto" hangingPunct="1">
              <a:spcBef>
                <a:spcPts val="0"/>
              </a:spcBef>
              <a:spcAft>
                <a:spcPts val="0"/>
              </a:spcAft>
              <a:buFont typeface="Wingdings 2"/>
              <a:buNone/>
              <a:defRPr/>
            </a:pPr>
            <a:r>
              <a:rPr lang="en-US" sz="3200" b="1" dirty="0"/>
              <a:t>Renounced war as an “instrument of national policy”</a:t>
            </a:r>
          </a:p>
        </p:txBody>
      </p:sp>
      <p:sp>
        <p:nvSpPr>
          <p:cNvPr id="7" name="&quot;No&quot; Symbol 6">
            <a:extLst>
              <a:ext uri="{FF2B5EF4-FFF2-40B4-BE49-F238E27FC236}">
                <a16:creationId xmlns:a16="http://schemas.microsoft.com/office/drawing/2014/main" id="{285D8216-EFC0-0543-608D-A1DE72442676}"/>
              </a:ext>
            </a:extLst>
          </p:cNvPr>
          <p:cNvSpPr/>
          <p:nvPr/>
        </p:nvSpPr>
        <p:spPr>
          <a:xfrm>
            <a:off x="4038600" y="1466850"/>
            <a:ext cx="5029200" cy="3714750"/>
          </a:xfrm>
          <a:prstGeom prst="noSmoking">
            <a:avLst>
              <a:gd name="adj" fmla="val 2145"/>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795654" name="Rectangle 2">
            <a:extLst>
              <a:ext uri="{FF2B5EF4-FFF2-40B4-BE49-F238E27FC236}">
                <a16:creationId xmlns:a16="http://schemas.microsoft.com/office/drawing/2014/main" id="{51820DA6-EB4C-2231-4AB2-E86F92BCA8AC}"/>
              </a:ext>
            </a:extLst>
          </p:cNvPr>
          <p:cNvSpPr>
            <a:spLocks noChangeArrowheads="1"/>
          </p:cNvSpPr>
          <p:nvPr/>
        </p:nvSpPr>
        <p:spPr bwMode="auto">
          <a:xfrm>
            <a:off x="7756525" y="330200"/>
            <a:ext cx="1387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solidFill>
                  <a:srgbClr val="FFFFFF"/>
                </a:solidFill>
                <a:latin typeface="Corbel" panose="020B0503020204020204" pitchFamily="34" charset="0"/>
              </a:rPr>
              <a:t>(1929)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CEDC964A-2D00-53BD-5CB4-061D7AB07780}"/>
              </a:ext>
            </a:extLst>
          </p:cNvPr>
          <p:cNvSpPr>
            <a:spLocks noGrp="1" noChangeArrowheads="1"/>
          </p:cNvSpPr>
          <p:nvPr>
            <p:ph type="title"/>
          </p:nvPr>
        </p:nvSpPr>
        <p:spPr>
          <a:xfrm>
            <a:off x="523875" y="152400"/>
            <a:ext cx="8229600" cy="868363"/>
          </a:xfrm>
        </p:spPr>
        <p:txBody>
          <a:bodyPr/>
          <a:lstStyle/>
          <a:p>
            <a:pPr eaLnBrk="1" hangingPunct="1"/>
            <a:r>
              <a:rPr lang="en-US" altLang="en-US" b="1">
                <a:solidFill>
                  <a:schemeClr val="bg1"/>
                </a:solidFill>
                <a:latin typeface="Castellar" panose="020A0402060406010301" pitchFamily="18" charset="0"/>
              </a:rPr>
              <a:t>The Red Scare</a:t>
            </a:r>
            <a:endParaRPr lang="en-US" altLang="en-US">
              <a:solidFill>
                <a:schemeClr val="bg1"/>
              </a:solidFill>
            </a:endParaRPr>
          </a:p>
        </p:txBody>
      </p:sp>
      <p:pic>
        <p:nvPicPr>
          <p:cNvPr id="3" name="Picture 2">
            <a:extLst>
              <a:ext uri="{FF2B5EF4-FFF2-40B4-BE49-F238E27FC236}">
                <a16:creationId xmlns:a16="http://schemas.microsoft.com/office/drawing/2014/main" id="{98DDC2F5-DE77-E509-85D5-A3A874640AF9}"/>
              </a:ext>
            </a:extLst>
          </p:cNvPr>
          <p:cNvPicPr>
            <a:picLocks noChangeAspect="1"/>
          </p:cNvPicPr>
          <p:nvPr/>
        </p:nvPicPr>
        <p:blipFill>
          <a:blip r:embed="rId2"/>
          <a:stretch>
            <a:fillRect/>
          </a:stretch>
        </p:blipFill>
        <p:spPr>
          <a:xfrm>
            <a:off x="381000" y="1020762"/>
            <a:ext cx="8382000" cy="5456237"/>
          </a:xfrm>
          <a:prstGeom prst="rect">
            <a:avLst/>
          </a:prstGeom>
        </p:spPr>
      </p:pic>
    </p:spTree>
    <p:extLst>
      <p:ext uri="{BB962C8B-B14F-4D97-AF65-F5344CB8AC3E}">
        <p14:creationId xmlns:p14="http://schemas.microsoft.com/office/powerpoint/2010/main" val="3596206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Title 1">
            <a:extLst>
              <a:ext uri="{FF2B5EF4-FFF2-40B4-BE49-F238E27FC236}">
                <a16:creationId xmlns:a16="http://schemas.microsoft.com/office/drawing/2014/main" id="{BE5B638F-4F29-5EB4-3AE1-54E821D21396}"/>
              </a:ext>
            </a:extLst>
          </p:cNvPr>
          <p:cNvSpPr>
            <a:spLocks noGrp="1" noChangeArrowheads="1"/>
          </p:cNvSpPr>
          <p:nvPr>
            <p:ph type="title"/>
          </p:nvPr>
        </p:nvSpPr>
        <p:spPr>
          <a:xfrm>
            <a:off x="415925" y="163513"/>
            <a:ext cx="8229600" cy="568325"/>
          </a:xfrm>
        </p:spPr>
        <p:txBody>
          <a:bodyPr/>
          <a:lstStyle/>
          <a:p>
            <a:r>
              <a:rPr lang="en-US" altLang="en-US" b="1"/>
              <a:t>An EOC Moment</a:t>
            </a:r>
          </a:p>
        </p:txBody>
      </p:sp>
      <p:sp>
        <p:nvSpPr>
          <p:cNvPr id="796675" name="Content Placeholder 2">
            <a:extLst>
              <a:ext uri="{FF2B5EF4-FFF2-40B4-BE49-F238E27FC236}">
                <a16:creationId xmlns:a16="http://schemas.microsoft.com/office/drawing/2014/main" id="{5104E298-BF0D-7833-E181-4E8D6BC26258}"/>
              </a:ext>
            </a:extLst>
          </p:cNvPr>
          <p:cNvSpPr>
            <a:spLocks noGrp="1" noChangeArrowheads="1"/>
          </p:cNvSpPr>
          <p:nvPr>
            <p:ph idx="1"/>
          </p:nvPr>
        </p:nvSpPr>
        <p:spPr/>
        <p:txBody>
          <a:bodyPr/>
          <a:lstStyle/>
          <a:p>
            <a:pPr marL="0" indent="0">
              <a:buFontTx/>
              <a:buNone/>
            </a:pPr>
            <a:r>
              <a:rPr lang="en-US" altLang="en-US" sz="2800"/>
              <a:t>In the 1920s, which United States action furthered the goal of international peace? </a:t>
            </a:r>
          </a:p>
          <a:p>
            <a:pPr marL="0" indent="0">
              <a:buFontTx/>
              <a:buNone/>
            </a:pPr>
            <a:r>
              <a:rPr lang="en-US" altLang="en-US" sz="2800"/>
              <a:t>A. signing a pact to outlaw armed conflict </a:t>
            </a:r>
          </a:p>
          <a:p>
            <a:pPr marL="0" indent="0">
              <a:buFontTx/>
              <a:buNone/>
            </a:pPr>
            <a:r>
              <a:rPr lang="en-US" altLang="en-US" sz="2800"/>
              <a:t>B. advocating a policy to promote isolationism </a:t>
            </a:r>
          </a:p>
          <a:p>
            <a:pPr marL="0" indent="0">
              <a:buFontTx/>
              <a:buNone/>
            </a:pPr>
            <a:r>
              <a:rPr lang="en-US" altLang="en-US" sz="2800"/>
              <a:t>C. holding a conference to renounce imperialism </a:t>
            </a:r>
          </a:p>
          <a:p>
            <a:pPr marL="0" indent="0">
              <a:buFontTx/>
              <a:buNone/>
            </a:pPr>
            <a:r>
              <a:rPr lang="en-US" altLang="en-US" sz="2800"/>
              <a:t>D. joining a league to secure military cooperation</a:t>
            </a:r>
          </a:p>
          <a:p>
            <a:pPr marL="0" indent="0">
              <a:buFontTx/>
              <a:buNone/>
            </a:pPr>
            <a:endParaRPr lang="en-US" altLang="en-US" sz="2800"/>
          </a:p>
          <a:p>
            <a:pPr marL="0" indent="0">
              <a:buFontTx/>
              <a:buNone/>
            </a:pPr>
            <a:r>
              <a:rPr lang="en-US" altLang="en-US" sz="2800"/>
              <a:t>Although in self-imposed isolation, USA very active in foreign affairs at this time, especially in the area of world peace.</a:t>
            </a:r>
          </a:p>
        </p:txBody>
      </p:sp>
      <p:sp>
        <p:nvSpPr>
          <p:cNvPr id="4" name="Oval 3">
            <a:extLst>
              <a:ext uri="{FF2B5EF4-FFF2-40B4-BE49-F238E27FC236}">
                <a16:creationId xmlns:a16="http://schemas.microsoft.com/office/drawing/2014/main" id="{BB8F82A6-A876-2D84-85A4-E6159FE98892}"/>
              </a:ext>
            </a:extLst>
          </p:cNvPr>
          <p:cNvSpPr/>
          <p:nvPr/>
        </p:nvSpPr>
        <p:spPr>
          <a:xfrm>
            <a:off x="381000" y="25146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Content Placeholder 2">
            <a:extLst>
              <a:ext uri="{FF2B5EF4-FFF2-40B4-BE49-F238E27FC236}">
                <a16:creationId xmlns:a16="http://schemas.microsoft.com/office/drawing/2014/main" id="{504260A2-2B09-B24A-AD21-42284721B900}"/>
              </a:ext>
            </a:extLst>
          </p:cNvPr>
          <p:cNvSpPr>
            <a:spLocks noGrp="1" noChangeArrowheads="1"/>
          </p:cNvSpPr>
          <p:nvPr>
            <p:ph idx="1"/>
          </p:nvPr>
        </p:nvSpPr>
        <p:spPr>
          <a:xfrm>
            <a:off x="339725" y="950913"/>
            <a:ext cx="8270875" cy="2606675"/>
          </a:xfrm>
        </p:spPr>
        <p:txBody>
          <a:bodyPr/>
          <a:lstStyle/>
          <a:p>
            <a:pPr marL="0" indent="0">
              <a:buFontTx/>
              <a:buNone/>
            </a:pPr>
            <a:r>
              <a:rPr lang="en-US" altLang="en-US" sz="2000"/>
              <a:t>Why did the United States participate in the </a:t>
            </a:r>
            <a:r>
              <a:rPr lang="en-US" altLang="en-US" sz="2000" b="1"/>
              <a:t>Washington Conference </a:t>
            </a:r>
            <a:r>
              <a:rPr lang="en-US" altLang="en-US" sz="2000"/>
              <a:t>(1921) and the </a:t>
            </a:r>
            <a:r>
              <a:rPr lang="en-US" altLang="en-US" sz="2000" b="1"/>
              <a:t>Kellogg-Briand Pact</a:t>
            </a:r>
            <a:r>
              <a:rPr lang="en-US" altLang="en-US" sz="2000"/>
              <a:t> (1928)?</a:t>
            </a:r>
          </a:p>
          <a:p>
            <a:pPr marL="0" indent="0">
              <a:buFontTx/>
              <a:buNone/>
            </a:pPr>
            <a:r>
              <a:rPr lang="en-US" altLang="en-US" sz="2000"/>
              <a:t>A.  to reduce barriers to international trade	</a:t>
            </a:r>
          </a:p>
          <a:p>
            <a:pPr marL="0" indent="0">
              <a:buFontTx/>
              <a:buNone/>
            </a:pPr>
            <a:r>
              <a:rPr lang="en-US" altLang="en-US" sz="2000"/>
              <a:t>B.  to work with other nations to prevent future wars	</a:t>
            </a:r>
          </a:p>
          <a:p>
            <a:pPr marL="0" indent="0">
              <a:buFontTx/>
              <a:buNone/>
            </a:pPr>
            <a:r>
              <a:rPr lang="en-US" altLang="en-US" sz="2000"/>
              <a:t>C.  to form military alliances as a defense against aggression</a:t>
            </a:r>
          </a:p>
          <a:p>
            <a:pPr marL="0" indent="0">
              <a:buFontTx/>
              <a:buNone/>
            </a:pPr>
            <a:r>
              <a:rPr lang="en-US" altLang="en-US" sz="2000"/>
              <a:t>D.  to expand American influence over Asia and Latin America</a:t>
            </a:r>
          </a:p>
        </p:txBody>
      </p:sp>
      <p:cxnSp>
        <p:nvCxnSpPr>
          <p:cNvPr id="4" name="Straight Connector 3">
            <a:extLst>
              <a:ext uri="{FF2B5EF4-FFF2-40B4-BE49-F238E27FC236}">
                <a16:creationId xmlns:a16="http://schemas.microsoft.com/office/drawing/2014/main" id="{296483DD-D2B5-4503-EA69-221F3C0B3345}"/>
              </a:ext>
            </a:extLst>
          </p:cNvPr>
          <p:cNvCxnSpPr/>
          <p:nvPr/>
        </p:nvCxnSpPr>
        <p:spPr>
          <a:xfrm flipV="1">
            <a:off x="458788" y="4586288"/>
            <a:ext cx="8151812" cy="2381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28E33EB-375C-AF65-7F09-DCE8D171B0F6}"/>
              </a:ext>
            </a:extLst>
          </p:cNvPr>
          <p:cNvSpPr/>
          <p:nvPr/>
        </p:nvSpPr>
        <p:spPr>
          <a:xfrm>
            <a:off x="466725" y="3892550"/>
            <a:ext cx="2438400"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Washington Naval Conference</a:t>
            </a:r>
          </a:p>
        </p:txBody>
      </p:sp>
      <p:sp>
        <p:nvSpPr>
          <p:cNvPr id="797701" name="TextBox 5">
            <a:extLst>
              <a:ext uri="{FF2B5EF4-FFF2-40B4-BE49-F238E27FC236}">
                <a16:creationId xmlns:a16="http://schemas.microsoft.com/office/drawing/2014/main" id="{283F3028-EF83-3640-AC1C-3D63E5038E34}"/>
              </a:ext>
            </a:extLst>
          </p:cNvPr>
          <p:cNvSpPr txBox="1">
            <a:spLocks noChangeArrowheads="1"/>
          </p:cNvSpPr>
          <p:nvPr/>
        </p:nvSpPr>
        <p:spPr bwMode="auto">
          <a:xfrm>
            <a:off x="576263" y="49149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Nov. 1921</a:t>
            </a:r>
          </a:p>
        </p:txBody>
      </p:sp>
      <p:cxnSp>
        <p:nvCxnSpPr>
          <p:cNvPr id="7" name="Straight Connector 6">
            <a:extLst>
              <a:ext uri="{FF2B5EF4-FFF2-40B4-BE49-F238E27FC236}">
                <a16:creationId xmlns:a16="http://schemas.microsoft.com/office/drawing/2014/main" id="{D16D3350-251B-5EA4-3FA8-375DECA82EC8}"/>
              </a:ext>
            </a:extLst>
          </p:cNvPr>
          <p:cNvCxnSpPr/>
          <p:nvPr/>
        </p:nvCxnSpPr>
        <p:spPr>
          <a:xfrm>
            <a:off x="639763" y="4610100"/>
            <a:ext cx="117475" cy="33813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165FF4E-2018-F465-2E2C-B249F85F783B}"/>
              </a:ext>
            </a:extLst>
          </p:cNvPr>
          <p:cNvSpPr/>
          <p:nvPr/>
        </p:nvSpPr>
        <p:spPr>
          <a:xfrm>
            <a:off x="3235325" y="3900488"/>
            <a:ext cx="2438400"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Four-Power Treaty</a:t>
            </a:r>
          </a:p>
        </p:txBody>
      </p:sp>
      <p:cxnSp>
        <p:nvCxnSpPr>
          <p:cNvPr id="9" name="Straight Connector 8">
            <a:extLst>
              <a:ext uri="{FF2B5EF4-FFF2-40B4-BE49-F238E27FC236}">
                <a16:creationId xmlns:a16="http://schemas.microsoft.com/office/drawing/2014/main" id="{0FD5D926-86B5-B7E6-AB36-9FAE068BC866}"/>
              </a:ext>
            </a:extLst>
          </p:cNvPr>
          <p:cNvCxnSpPr/>
          <p:nvPr/>
        </p:nvCxnSpPr>
        <p:spPr>
          <a:xfrm>
            <a:off x="4157663" y="4586288"/>
            <a:ext cx="115887" cy="3381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97705" name="TextBox 9">
            <a:extLst>
              <a:ext uri="{FF2B5EF4-FFF2-40B4-BE49-F238E27FC236}">
                <a16:creationId xmlns:a16="http://schemas.microsoft.com/office/drawing/2014/main" id="{A758A4D0-AF40-7036-1A95-2CD04360943C}"/>
              </a:ext>
            </a:extLst>
          </p:cNvPr>
          <p:cNvSpPr txBox="1">
            <a:spLocks noChangeArrowheads="1"/>
          </p:cNvSpPr>
          <p:nvPr/>
        </p:nvSpPr>
        <p:spPr bwMode="auto">
          <a:xfrm>
            <a:off x="3663950" y="4959350"/>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Dec. 1921</a:t>
            </a:r>
          </a:p>
        </p:txBody>
      </p:sp>
      <p:sp>
        <p:nvSpPr>
          <p:cNvPr id="11" name="Rectangle 10">
            <a:extLst>
              <a:ext uri="{FF2B5EF4-FFF2-40B4-BE49-F238E27FC236}">
                <a16:creationId xmlns:a16="http://schemas.microsoft.com/office/drawing/2014/main" id="{BFFFBED3-8ED1-04BA-2BE1-6BBB9950FB87}"/>
              </a:ext>
            </a:extLst>
          </p:cNvPr>
          <p:cNvSpPr/>
          <p:nvPr/>
        </p:nvSpPr>
        <p:spPr>
          <a:xfrm>
            <a:off x="6062663" y="3886200"/>
            <a:ext cx="2438400"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Nine-Power Treaty</a:t>
            </a:r>
          </a:p>
        </p:txBody>
      </p:sp>
      <p:sp>
        <p:nvSpPr>
          <p:cNvPr id="797707" name="TextBox 11">
            <a:extLst>
              <a:ext uri="{FF2B5EF4-FFF2-40B4-BE49-F238E27FC236}">
                <a16:creationId xmlns:a16="http://schemas.microsoft.com/office/drawing/2014/main" id="{D236FD68-806E-C8F0-1BAB-DD113A252FB3}"/>
              </a:ext>
            </a:extLst>
          </p:cNvPr>
          <p:cNvSpPr txBox="1">
            <a:spLocks noChangeArrowheads="1"/>
          </p:cNvSpPr>
          <p:nvPr/>
        </p:nvSpPr>
        <p:spPr bwMode="auto">
          <a:xfrm>
            <a:off x="6748463" y="4900613"/>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Feb. 1922</a:t>
            </a:r>
          </a:p>
        </p:txBody>
      </p:sp>
      <p:cxnSp>
        <p:nvCxnSpPr>
          <p:cNvPr id="13" name="Straight Connector 12">
            <a:extLst>
              <a:ext uri="{FF2B5EF4-FFF2-40B4-BE49-F238E27FC236}">
                <a16:creationId xmlns:a16="http://schemas.microsoft.com/office/drawing/2014/main" id="{0F658315-0826-48B7-E80E-5BFE664EA5BF}"/>
              </a:ext>
            </a:extLst>
          </p:cNvPr>
          <p:cNvCxnSpPr/>
          <p:nvPr/>
        </p:nvCxnSpPr>
        <p:spPr>
          <a:xfrm>
            <a:off x="7223125" y="4595813"/>
            <a:ext cx="117475" cy="3381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AEBC0C-AB37-E6DC-34F6-24781E30DAC9}"/>
              </a:ext>
            </a:extLst>
          </p:cNvPr>
          <p:cNvSpPr/>
          <p:nvPr/>
        </p:nvSpPr>
        <p:spPr>
          <a:xfrm>
            <a:off x="290513" y="2035175"/>
            <a:ext cx="452437"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97710" name="TextBox 4">
            <a:extLst>
              <a:ext uri="{FF2B5EF4-FFF2-40B4-BE49-F238E27FC236}">
                <a16:creationId xmlns:a16="http://schemas.microsoft.com/office/drawing/2014/main" id="{A88A3259-5C82-08D7-D618-088DDE4072FB}"/>
              </a:ext>
            </a:extLst>
          </p:cNvPr>
          <p:cNvSpPr txBox="1">
            <a:spLocks noChangeArrowheads="1"/>
          </p:cNvSpPr>
          <p:nvPr/>
        </p:nvSpPr>
        <p:spPr bwMode="auto">
          <a:xfrm>
            <a:off x="2114550" y="42863"/>
            <a:ext cx="4333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An EOC Moment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B3574F3C-BAF5-5476-C573-087CAF8BFE48}"/>
              </a:ext>
            </a:extLst>
          </p:cNvPr>
          <p:cNvSpPr>
            <a:spLocks noGrp="1" noChangeArrowheads="1"/>
          </p:cNvSpPr>
          <p:nvPr>
            <p:ph type="title"/>
          </p:nvPr>
        </p:nvSpPr>
        <p:spPr>
          <a:xfrm>
            <a:off x="1295400" y="38100"/>
            <a:ext cx="6629400" cy="533400"/>
          </a:xfrm>
        </p:spPr>
        <p:txBody>
          <a:bodyPr/>
          <a:lstStyle/>
          <a:p>
            <a:pPr eaLnBrk="1" hangingPunct="1"/>
            <a:r>
              <a:rPr lang="en-US" altLang="en-US" sz="2800" b="1"/>
              <a:t>Pres. Herbert Hoover 1928-1932</a:t>
            </a:r>
          </a:p>
        </p:txBody>
      </p:sp>
      <p:pic>
        <p:nvPicPr>
          <p:cNvPr id="798723" name="Picture 4">
            <a:extLst>
              <a:ext uri="{FF2B5EF4-FFF2-40B4-BE49-F238E27FC236}">
                <a16:creationId xmlns:a16="http://schemas.microsoft.com/office/drawing/2014/main" id="{D39A751B-425D-6F57-6337-D33DE6AA2D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2925"/>
            <a:ext cx="9144000"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F653A9F-21A0-99E7-4BEF-FDDEF3E168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4572000"/>
            <a:ext cx="189547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25" name="Picture 3">
            <a:extLst>
              <a:ext uri="{FF2B5EF4-FFF2-40B4-BE49-F238E27FC236}">
                <a16:creationId xmlns:a16="http://schemas.microsoft.com/office/drawing/2014/main" id="{1DE24E07-8B4B-9E43-D402-3A476CA084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094288"/>
            <a:ext cx="37433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114A22B-43FE-45E0-E94B-2047F7433B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8788" y="2578100"/>
            <a:ext cx="226377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left)">
                                      <p:cBhvr>
                                        <p:cTn id="7" dur="500"/>
                                        <p:tgtEl>
                                          <p:spTgt spid="5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mph" presetSubtype="0" fill="hold" nodeType="clickEffect">
                                  <p:stCondLst>
                                    <p:cond delay="0"/>
                                  </p:stCondLst>
                                  <p:childTnLst>
                                    <p:animScale>
                                      <p:cBhvr>
                                        <p:cTn id="25"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5991377F-BC7B-CA16-796B-9DE9BC2B9721}"/>
              </a:ext>
            </a:extLst>
          </p:cNvPr>
          <p:cNvSpPr>
            <a:spLocks noGrp="1" noChangeArrowheads="1"/>
          </p:cNvSpPr>
          <p:nvPr>
            <p:ph type="title"/>
          </p:nvPr>
        </p:nvSpPr>
        <p:spPr>
          <a:xfrm>
            <a:off x="1828800" y="11113"/>
            <a:ext cx="5181600" cy="533400"/>
          </a:xfrm>
        </p:spPr>
        <p:txBody>
          <a:bodyPr/>
          <a:lstStyle/>
          <a:p>
            <a:pPr eaLnBrk="1" hangingPunct="1"/>
            <a:r>
              <a:rPr lang="en-US" altLang="en-US" sz="2800" b="1"/>
              <a:t>Pres. Herbert Hoover</a:t>
            </a:r>
          </a:p>
        </p:txBody>
      </p:sp>
      <p:sp>
        <p:nvSpPr>
          <p:cNvPr id="2" name="Content Placeholder 1">
            <a:extLst>
              <a:ext uri="{FF2B5EF4-FFF2-40B4-BE49-F238E27FC236}">
                <a16:creationId xmlns:a16="http://schemas.microsoft.com/office/drawing/2014/main" id="{1EF2054B-E6E9-3CB7-B2B8-DD49B2B5ED12}"/>
              </a:ext>
            </a:extLst>
          </p:cNvPr>
          <p:cNvSpPr>
            <a:spLocks noGrp="1" noChangeArrowheads="1"/>
          </p:cNvSpPr>
          <p:nvPr>
            <p:ph idx="1"/>
          </p:nvPr>
        </p:nvSpPr>
        <p:spPr>
          <a:xfrm>
            <a:off x="0" y="685800"/>
            <a:ext cx="6477000" cy="5715000"/>
          </a:xfrm>
        </p:spPr>
        <p:txBody>
          <a:bodyPr/>
          <a:lstStyle/>
          <a:p>
            <a:r>
              <a:rPr lang="en-US" altLang="en-US" sz="2600" b="1">
                <a:solidFill>
                  <a:srgbClr val="FF0000"/>
                </a:solidFill>
              </a:rPr>
              <a:t>Herbert Hoover </a:t>
            </a:r>
            <a:r>
              <a:rPr lang="en-US" altLang="en-US" sz="2600"/>
              <a:t>organized U.S. food production in WW 1 and </a:t>
            </a:r>
            <a:r>
              <a:rPr lang="en-US" altLang="en-US" sz="2600" b="1"/>
              <a:t>predicted the end of poverty</a:t>
            </a:r>
            <a:r>
              <a:rPr lang="en-US" altLang="en-US" sz="2600"/>
              <a:t> if elected president.</a:t>
            </a:r>
          </a:p>
          <a:p>
            <a:r>
              <a:rPr lang="en-US" altLang="en-US" sz="2600"/>
              <a:t>Hoover was impressed with the achievement of business in raising      the </a:t>
            </a:r>
            <a:r>
              <a:rPr lang="en-US" altLang="en-US" sz="2600" b="1"/>
              <a:t>standard of living </a:t>
            </a:r>
            <a:r>
              <a:rPr lang="en-US" altLang="en-US" sz="2600"/>
              <a:t>in America.</a:t>
            </a:r>
          </a:p>
          <a:p>
            <a:r>
              <a:rPr lang="en-US" altLang="en-US" sz="2600"/>
              <a:t>Hoover said this ‘</a:t>
            </a:r>
            <a:r>
              <a:rPr lang="en-US" altLang="en-US" sz="2600" b="1">
                <a:solidFill>
                  <a:srgbClr val="FF0000"/>
                </a:solidFill>
              </a:rPr>
              <a:t>rugged individualism</a:t>
            </a:r>
            <a:r>
              <a:rPr lang="en-US" altLang="en-US" sz="2600"/>
              <a:t>’         had happened because: </a:t>
            </a:r>
          </a:p>
          <a:p>
            <a:pPr lvl="1"/>
            <a:r>
              <a:rPr lang="en-US" altLang="en-US" sz="2000"/>
              <a:t>Individuals were given equal opportunities, </a:t>
            </a:r>
          </a:p>
          <a:p>
            <a:pPr lvl="1"/>
            <a:r>
              <a:rPr lang="en-US" altLang="en-US" sz="2000"/>
              <a:t>They had a free education, </a:t>
            </a:r>
          </a:p>
          <a:p>
            <a:pPr lvl="1"/>
            <a:r>
              <a:rPr lang="en-US" altLang="en-US" sz="2000"/>
              <a:t>They had a will to succeed </a:t>
            </a:r>
          </a:p>
          <a:p>
            <a:r>
              <a:rPr lang="en-US" altLang="en-US" sz="2600"/>
              <a:t>Hoover felt too much government interference in business would ruin a good thing.</a:t>
            </a:r>
          </a:p>
        </p:txBody>
      </p:sp>
      <p:pic>
        <p:nvPicPr>
          <p:cNvPr id="16390" name="Picture 6">
            <a:extLst>
              <a:ext uri="{FF2B5EF4-FFF2-40B4-BE49-F238E27FC236}">
                <a16:creationId xmlns:a16="http://schemas.microsoft.com/office/drawing/2014/main" id="{74CBEC9D-649A-DBDC-9673-51EC1DA92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14400"/>
            <a:ext cx="29718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a:extLst>
              <a:ext uri="{FF2B5EF4-FFF2-40B4-BE49-F238E27FC236}">
                <a16:creationId xmlns:a16="http://schemas.microsoft.com/office/drawing/2014/main" id="{8E2F9EB0-BFDD-0F26-FB35-C4A94D634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581400"/>
            <a:ext cx="2133600" cy="298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61F71E7E-47B0-383C-1FAA-71E22A72A4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22788"/>
            <a:ext cx="23526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3D27FF5-96EF-B35C-1FCA-2EEC2E7E61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4967288"/>
            <a:ext cx="37433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left)">
                                      <p:cBhvr>
                                        <p:cTn id="7" dur="500"/>
                                        <p:tgtEl>
                                          <p:spTgt spid="512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150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1000"/>
                                        <p:tgtEl>
                                          <p:spTgt spid="2">
                                            <p:txEl>
                                              <p:pRg st="1" end="1"/>
                                            </p:txEl>
                                          </p:spTgt>
                                        </p:tgtEl>
                                      </p:cBhvr>
                                    </p:animEffect>
                                  </p:childTnLst>
                                </p:cTn>
                              </p:par>
                              <p:par>
                                <p:cTn id="16" presetID="6" presetClass="entr" presetSubtype="32" fill="hold" nodeType="withEffect">
                                  <p:stCondLst>
                                    <p:cond delay="0"/>
                                  </p:stCondLst>
                                  <p:childTnLst>
                                    <p:set>
                                      <p:cBhvr>
                                        <p:cTn id="17" dur="1" fill="hold">
                                          <p:stCondLst>
                                            <p:cond delay="0"/>
                                          </p:stCondLst>
                                        </p:cTn>
                                        <p:tgtEl>
                                          <p:spTgt spid="16390"/>
                                        </p:tgtEl>
                                        <p:attrNameLst>
                                          <p:attrName>style.visibility</p:attrName>
                                        </p:attrNameLst>
                                      </p:cBhvr>
                                      <p:to>
                                        <p:strVal val="visible"/>
                                      </p:to>
                                    </p:set>
                                    <p:animEffect transition="in" filter="circle(out)">
                                      <p:cBhvr>
                                        <p:cTn id="18" dur="2000"/>
                                        <p:tgtEl>
                                          <p:spTgt spid="1639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nodeType="clickEffect">
                                  <p:stCondLst>
                                    <p:cond delay="0"/>
                                  </p:stCondLst>
                                  <p:childTnLst>
                                    <p:animScale>
                                      <p:cBhvr>
                                        <p:cTn id="22" dur="2000" fill="hold"/>
                                        <p:tgtEl>
                                          <p:spTgt spid="16390"/>
                                        </p:tgtEl>
                                      </p:cBhvr>
                                      <p:by x="150000" y="150000"/>
                                    </p:animScale>
                                  </p:childTnLst>
                                </p:cTn>
                              </p:par>
                              <p:par>
                                <p:cTn id="23" presetID="35" presetClass="path" presetSubtype="0" accel="50000" decel="50000" fill="hold" nodeType="withEffect">
                                  <p:stCondLst>
                                    <p:cond delay="0"/>
                                  </p:stCondLst>
                                  <p:childTnLst>
                                    <p:animMotion origin="layout" path="M 0 -1.76688E-6 L -0.34583 0.44797 " pathEditMode="relative" rAng="0" ptsTypes="AA">
                                      <p:cBhvr>
                                        <p:cTn id="24" dur="2000" fill="hold"/>
                                        <p:tgtEl>
                                          <p:spTgt spid="16390"/>
                                        </p:tgtEl>
                                        <p:attrNameLst>
                                          <p:attrName>ppt_x</p:attrName>
                                          <p:attrName>ppt_y</p:attrName>
                                        </p:attrNameLst>
                                      </p:cBhvr>
                                      <p:rCtr x="-17292" y="22387"/>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mph" presetSubtype="0" fill="hold" nodeType="clickEffect">
                                  <p:stCondLst>
                                    <p:cond delay="0"/>
                                  </p:stCondLst>
                                  <p:childTnLst>
                                    <p:animScale>
                                      <p:cBhvr>
                                        <p:cTn id="28" dur="2000" fill="hold"/>
                                        <p:tgtEl>
                                          <p:spTgt spid="16390"/>
                                        </p:tgtEl>
                                      </p:cBhvr>
                                      <p:by x="50000" y="50000"/>
                                    </p:animScale>
                                  </p:childTnLst>
                                </p:cTn>
                              </p:par>
                              <p:par>
                                <p:cTn id="29" presetID="63" presetClass="path" presetSubtype="0" accel="50000" decel="50000" fill="hold" nodeType="withEffect">
                                  <p:stCondLst>
                                    <p:cond delay="0"/>
                                  </p:stCondLst>
                                  <p:childTnLst>
                                    <p:animMotion origin="layout" path="M -0.34166 0.42939 L 0.00834 0.00717 " pathEditMode="relative" rAng="0" ptsTypes="AA">
                                      <p:cBhvr>
                                        <p:cTn id="30" dur="2000" fill="hold"/>
                                        <p:tgtEl>
                                          <p:spTgt spid="16390"/>
                                        </p:tgtEl>
                                        <p:attrNameLst>
                                          <p:attrName>ppt_x</p:attrName>
                                          <p:attrName>ppt_y</p:attrName>
                                        </p:attrNameLst>
                                      </p:cBhvr>
                                      <p:rCtr x="17500" y="-21111"/>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wipe(left)">
                                      <p:cBhvr>
                                        <p:cTn id="35" dur="1000"/>
                                        <p:tgtEl>
                                          <p:spTgt spid="2">
                                            <p:txEl>
                                              <p:pRg st="2" end="2"/>
                                            </p:txEl>
                                          </p:spTgt>
                                        </p:tgtEl>
                                      </p:cBhvr>
                                    </p:animEffect>
                                  </p:childTnLst>
                                </p:cTn>
                              </p:par>
                            </p:childTnLst>
                          </p:cTn>
                        </p:par>
                        <p:par>
                          <p:cTn id="36" fill="hold" nodeType="afterGroup">
                            <p:stCondLst>
                              <p:cond delay="1000"/>
                            </p:stCondLst>
                            <p:childTnLst>
                              <p:par>
                                <p:cTn id="37" presetID="22" presetClass="entr" presetSubtype="1" fill="hold" nodeType="afterEffect">
                                  <p:stCondLst>
                                    <p:cond delay="50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wipe(up)">
                                      <p:cBhvr>
                                        <p:cTn id="39" dur="1000"/>
                                        <p:tgtEl>
                                          <p:spTgt spid="2">
                                            <p:txEl>
                                              <p:pRg st="3" end="3"/>
                                            </p:txEl>
                                          </p:spTgt>
                                        </p:tgtEl>
                                      </p:cBhvr>
                                    </p:animEffect>
                                  </p:childTnLst>
                                </p:cTn>
                              </p:par>
                            </p:childTnLst>
                          </p:cTn>
                        </p:par>
                        <p:par>
                          <p:cTn id="40" fill="hold" nodeType="afterGroup">
                            <p:stCondLst>
                              <p:cond delay="2500"/>
                            </p:stCondLst>
                            <p:childTnLst>
                              <p:par>
                                <p:cTn id="41" presetID="22" presetClass="entr" presetSubtype="1" fill="hold" nodeType="afterEffect">
                                  <p:stCondLst>
                                    <p:cond delay="500"/>
                                  </p:stCondLst>
                                  <p:childTnLst>
                                    <p:set>
                                      <p:cBhvr>
                                        <p:cTn id="42" dur="1" fill="hold">
                                          <p:stCondLst>
                                            <p:cond delay="0"/>
                                          </p:stCondLst>
                                        </p:cTn>
                                        <p:tgtEl>
                                          <p:spTgt spid="2">
                                            <p:txEl>
                                              <p:pRg st="4" end="4"/>
                                            </p:txEl>
                                          </p:spTgt>
                                        </p:tgtEl>
                                        <p:attrNameLst>
                                          <p:attrName>style.visibility</p:attrName>
                                        </p:attrNameLst>
                                      </p:cBhvr>
                                      <p:to>
                                        <p:strVal val="visible"/>
                                      </p:to>
                                    </p:set>
                                    <p:animEffect transition="in" filter="wipe(up)">
                                      <p:cBhvr>
                                        <p:cTn id="43" dur="1000"/>
                                        <p:tgtEl>
                                          <p:spTgt spid="2">
                                            <p:txEl>
                                              <p:pRg st="4" end="4"/>
                                            </p:txEl>
                                          </p:spTgt>
                                        </p:tgtEl>
                                      </p:cBhvr>
                                    </p:animEffect>
                                  </p:childTnLst>
                                </p:cTn>
                              </p:par>
                            </p:childTnLst>
                          </p:cTn>
                        </p:par>
                        <p:par>
                          <p:cTn id="44" fill="hold" nodeType="afterGroup">
                            <p:stCondLst>
                              <p:cond delay="4000"/>
                            </p:stCondLst>
                            <p:childTnLst>
                              <p:par>
                                <p:cTn id="45" presetID="22" presetClass="entr" presetSubtype="1" fill="hold" nodeType="afterEffect">
                                  <p:stCondLst>
                                    <p:cond delay="50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wipe(up)">
                                      <p:cBhvr>
                                        <p:cTn id="47" dur="1000"/>
                                        <p:tgtEl>
                                          <p:spTgt spid="2">
                                            <p:txEl>
                                              <p:pRg st="5" end="5"/>
                                            </p:txEl>
                                          </p:spTgt>
                                        </p:tgtEl>
                                      </p:cBhvr>
                                    </p:animEffect>
                                  </p:childTnLst>
                                </p:cTn>
                              </p:par>
                            </p:childTnLst>
                          </p:cTn>
                        </p:par>
                        <p:par>
                          <p:cTn id="48" fill="hold" nodeType="afterGroup">
                            <p:stCondLst>
                              <p:cond delay="5500"/>
                            </p:stCondLst>
                            <p:childTnLst>
                              <p:par>
                                <p:cTn id="49" presetID="22" presetClass="entr" presetSubtype="8" fill="hold" nodeType="afterEffect">
                                  <p:stCondLst>
                                    <p:cond delay="150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wipe(left)">
                                      <p:cBhvr>
                                        <p:cTn id="51" dur="1000"/>
                                        <p:tgtEl>
                                          <p:spTgt spid="2">
                                            <p:txEl>
                                              <p:pRg st="6" end="6"/>
                                            </p:txEl>
                                          </p:spTgt>
                                        </p:tgtEl>
                                      </p:cBhvr>
                                    </p:animEffect>
                                  </p:childTnLst>
                                </p:cTn>
                              </p:par>
                            </p:childTnLst>
                          </p:cTn>
                        </p:par>
                        <p:par>
                          <p:cTn id="52" fill="hold" nodeType="afterGroup">
                            <p:stCondLst>
                              <p:cond delay="8000"/>
                            </p:stCondLst>
                            <p:childTnLst>
                              <p:par>
                                <p:cTn id="53" presetID="6" presetClass="entr" presetSubtype="32" fill="hold" nodeType="afterEffect">
                                  <p:stCondLst>
                                    <p:cond delay="0"/>
                                  </p:stCondLst>
                                  <p:childTnLst>
                                    <p:set>
                                      <p:cBhvr>
                                        <p:cTn id="54" dur="1" fill="hold">
                                          <p:stCondLst>
                                            <p:cond delay="0"/>
                                          </p:stCondLst>
                                        </p:cTn>
                                        <p:tgtEl>
                                          <p:spTgt spid="16391"/>
                                        </p:tgtEl>
                                        <p:attrNameLst>
                                          <p:attrName>style.visibility</p:attrName>
                                        </p:attrNameLst>
                                      </p:cBhvr>
                                      <p:to>
                                        <p:strVal val="visible"/>
                                      </p:to>
                                    </p:set>
                                    <p:animEffect transition="in" filter="circle(out)">
                                      <p:cBhvr>
                                        <p:cTn id="55" dur="2000"/>
                                        <p:tgtEl>
                                          <p:spTgt spid="1639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1"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p:cTn id="60" dur="1000" fill="hold"/>
                                        <p:tgtEl>
                                          <p:spTgt spid="3"/>
                                        </p:tgtEl>
                                        <p:attrNameLst>
                                          <p:attrName>ppt_w</p:attrName>
                                        </p:attrNameLst>
                                      </p:cBhvr>
                                      <p:tavLst>
                                        <p:tav tm="0">
                                          <p:val>
                                            <p:fltVal val="0"/>
                                          </p:val>
                                        </p:tav>
                                        <p:tav tm="100000">
                                          <p:val>
                                            <p:strVal val="#ppt_w"/>
                                          </p:val>
                                        </p:tav>
                                      </p:tavLst>
                                    </p:anim>
                                    <p:anim calcmode="lin" valueType="num">
                                      <p:cBhvr>
                                        <p:cTn id="61" dur="1000" fill="hold"/>
                                        <p:tgtEl>
                                          <p:spTgt spid="3"/>
                                        </p:tgtEl>
                                        <p:attrNameLst>
                                          <p:attrName>ppt_h</p:attrName>
                                        </p:attrNameLst>
                                      </p:cBhvr>
                                      <p:tavLst>
                                        <p:tav tm="0">
                                          <p:val>
                                            <p:fltVal val="0"/>
                                          </p:val>
                                        </p:tav>
                                        <p:tav tm="100000">
                                          <p:val>
                                            <p:strVal val="#ppt_h"/>
                                          </p:val>
                                        </p:tav>
                                      </p:tavLst>
                                    </p:anim>
                                    <p:anim calcmode="lin" valueType="num">
                                      <p:cBhvr>
                                        <p:cTn id="62" dur="1000" fill="hold"/>
                                        <p:tgtEl>
                                          <p:spTgt spid="3"/>
                                        </p:tgtEl>
                                        <p:attrNameLst>
                                          <p:attrName>style.rotation</p:attrName>
                                        </p:attrNameLst>
                                      </p:cBhvr>
                                      <p:tavLst>
                                        <p:tav tm="0">
                                          <p:val>
                                            <p:fltVal val="90"/>
                                          </p:val>
                                        </p:tav>
                                        <p:tav tm="100000">
                                          <p:val>
                                            <p:fltVal val="0"/>
                                          </p:val>
                                        </p:tav>
                                      </p:tavLst>
                                    </p:anim>
                                    <p:animEffect transition="in" filter="fade">
                                      <p:cBhvr>
                                        <p:cTn id="63" dur="1000"/>
                                        <p:tgtEl>
                                          <p:spTgt spid="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xit" presetSubtype="0" fill="hold" nodeType="clickEffect">
                                  <p:stCondLst>
                                    <p:cond delay="0"/>
                                  </p:stCondLst>
                                  <p:childTnLst>
                                    <p:animEffect transition="out" filter="wipe(down)">
                                      <p:cBhvr>
                                        <p:cTn id="67" dur="180" accel="50000">
                                          <p:stCondLst>
                                            <p:cond delay="1820"/>
                                          </p:stCondLst>
                                        </p:cTn>
                                        <p:tgtEl>
                                          <p:spTgt spid="3"/>
                                        </p:tgtEl>
                                      </p:cBhvr>
                                    </p:animEffect>
                                    <p:anim calcmode="lin" valueType="num">
                                      <p:cBhvr>
                                        <p:cTn id="68"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69"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70"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1"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2"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3"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4"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75" dur="26">
                                          <p:stCondLst>
                                            <p:cond delay="620"/>
                                          </p:stCondLst>
                                        </p:cTn>
                                        <p:tgtEl>
                                          <p:spTgt spid="3"/>
                                        </p:tgtEl>
                                      </p:cBhvr>
                                      <p:to x="100000" y="60000"/>
                                    </p:animScale>
                                    <p:animScale>
                                      <p:cBhvr>
                                        <p:cTn id="76" dur="166" decel="50000">
                                          <p:stCondLst>
                                            <p:cond delay="646"/>
                                          </p:stCondLst>
                                        </p:cTn>
                                        <p:tgtEl>
                                          <p:spTgt spid="3"/>
                                        </p:tgtEl>
                                      </p:cBhvr>
                                      <p:to x="100000" y="100000"/>
                                    </p:animScale>
                                    <p:animScale>
                                      <p:cBhvr>
                                        <p:cTn id="77" dur="26">
                                          <p:stCondLst>
                                            <p:cond delay="1312"/>
                                          </p:stCondLst>
                                        </p:cTn>
                                        <p:tgtEl>
                                          <p:spTgt spid="3"/>
                                        </p:tgtEl>
                                      </p:cBhvr>
                                      <p:to x="100000" y="80000"/>
                                    </p:animScale>
                                    <p:animScale>
                                      <p:cBhvr>
                                        <p:cTn id="78" dur="166" decel="50000">
                                          <p:stCondLst>
                                            <p:cond delay="1338"/>
                                          </p:stCondLst>
                                        </p:cTn>
                                        <p:tgtEl>
                                          <p:spTgt spid="3"/>
                                        </p:tgtEl>
                                      </p:cBhvr>
                                      <p:to x="100000" y="100000"/>
                                    </p:animScale>
                                    <p:animScale>
                                      <p:cBhvr>
                                        <p:cTn id="79" dur="26">
                                          <p:stCondLst>
                                            <p:cond delay="1642"/>
                                          </p:stCondLst>
                                        </p:cTn>
                                        <p:tgtEl>
                                          <p:spTgt spid="3"/>
                                        </p:tgtEl>
                                      </p:cBhvr>
                                      <p:to x="100000" y="90000"/>
                                    </p:animScale>
                                    <p:animScale>
                                      <p:cBhvr>
                                        <p:cTn id="80" dur="166" decel="50000">
                                          <p:stCondLst>
                                            <p:cond delay="1668"/>
                                          </p:stCondLst>
                                        </p:cTn>
                                        <p:tgtEl>
                                          <p:spTgt spid="3"/>
                                        </p:tgtEl>
                                      </p:cBhvr>
                                      <p:to x="100000" y="100000"/>
                                    </p:animScale>
                                    <p:animScale>
                                      <p:cBhvr>
                                        <p:cTn id="81" dur="26">
                                          <p:stCondLst>
                                            <p:cond delay="1808"/>
                                          </p:stCondLst>
                                        </p:cTn>
                                        <p:tgtEl>
                                          <p:spTgt spid="3"/>
                                        </p:tgtEl>
                                      </p:cBhvr>
                                      <p:to x="100000" y="95000"/>
                                    </p:animScale>
                                    <p:animScale>
                                      <p:cBhvr>
                                        <p:cTn id="82" dur="166" decel="50000">
                                          <p:stCondLst>
                                            <p:cond delay="1834"/>
                                          </p:stCondLst>
                                        </p:cTn>
                                        <p:tgtEl>
                                          <p:spTgt spid="3"/>
                                        </p:tgtEl>
                                      </p:cBhvr>
                                      <p:to x="100000" y="100000"/>
                                    </p:animScale>
                                    <p:set>
                                      <p:cBhvr>
                                        <p:cTn id="83" dur="1" fill="hold">
                                          <p:stCondLst>
                                            <p:cond delay="1999"/>
                                          </p:stCondLst>
                                        </p:cTn>
                                        <p:tgtEl>
                                          <p:spTgt spid="3"/>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nodeType="clickEffect">
                                  <p:stCondLst>
                                    <p:cond delay="0"/>
                                  </p:stCondLst>
                                  <p:childTnLst>
                                    <p:set>
                                      <p:cBhvr>
                                        <p:cTn id="87" dur="1" fill="hold">
                                          <p:stCondLst>
                                            <p:cond delay="0"/>
                                          </p:stCondLst>
                                        </p:cTn>
                                        <p:tgtEl>
                                          <p:spTgt spid="4"/>
                                        </p:tgtEl>
                                        <p:attrNameLst>
                                          <p:attrName>style.visibility</p:attrName>
                                        </p:attrNameLst>
                                      </p:cBhvr>
                                      <p:to>
                                        <p:strVal val="visible"/>
                                      </p:to>
                                    </p:set>
                                    <p:anim calcmode="lin" valueType="num">
                                      <p:cBhvr additive="base">
                                        <p:cTn id="88" dur="500" fill="hold"/>
                                        <p:tgtEl>
                                          <p:spTgt spid="4"/>
                                        </p:tgtEl>
                                        <p:attrNameLst>
                                          <p:attrName>ppt_x</p:attrName>
                                        </p:attrNameLst>
                                      </p:cBhvr>
                                      <p:tavLst>
                                        <p:tav tm="0">
                                          <p:val>
                                            <p:strVal val="#ppt_x"/>
                                          </p:val>
                                        </p:tav>
                                        <p:tav tm="100000">
                                          <p:val>
                                            <p:strVal val="#ppt_x"/>
                                          </p:val>
                                        </p:tav>
                                      </p:tavLst>
                                    </p:anim>
                                    <p:anim calcmode="lin" valueType="num">
                                      <p:cBhvr additive="base">
                                        <p:cTn id="8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45" presetClass="exit" presetSubtype="0" fill="hold" nodeType="clickEffect">
                                  <p:stCondLst>
                                    <p:cond delay="0"/>
                                  </p:stCondLst>
                                  <p:childTnLst>
                                    <p:animEffect transition="out" filter="fade">
                                      <p:cBhvr>
                                        <p:cTn id="93" dur="2000"/>
                                        <p:tgtEl>
                                          <p:spTgt spid="4"/>
                                        </p:tgtEl>
                                      </p:cBhvr>
                                    </p:animEffect>
                                    <p:anim calcmode="lin" valueType="num">
                                      <p:cBhvr>
                                        <p:cTn id="94"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5" dur="2000"/>
                                        <p:tgtEl>
                                          <p:spTgt spid="4"/>
                                        </p:tgtEl>
                                        <p:attrNameLst>
                                          <p:attrName>ppt_h</p:attrName>
                                        </p:attrNameLst>
                                      </p:cBhvr>
                                      <p:tavLst>
                                        <p:tav tm="0">
                                          <p:val>
                                            <p:strVal val="ppt_h"/>
                                          </p:val>
                                        </p:tav>
                                        <p:tav tm="100000">
                                          <p:val>
                                            <p:strVal val="ppt_h"/>
                                          </p:val>
                                        </p:tav>
                                      </p:tavLst>
                                    </p:anim>
                                    <p:set>
                                      <p:cBhvr>
                                        <p:cTn id="9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3B53919C-162A-6D8A-7207-E870D18481F4}"/>
              </a:ext>
            </a:extLst>
          </p:cNvPr>
          <p:cNvSpPr>
            <a:spLocks noGrp="1" noChangeArrowheads="1"/>
          </p:cNvSpPr>
          <p:nvPr>
            <p:ph type="body" idx="1"/>
          </p:nvPr>
        </p:nvSpPr>
        <p:spPr>
          <a:xfrm>
            <a:off x="95250" y="1022350"/>
            <a:ext cx="4787900" cy="2971800"/>
          </a:xfrm>
        </p:spPr>
        <p:txBody>
          <a:bodyPr/>
          <a:lstStyle/>
          <a:p>
            <a:pPr eaLnBrk="1" hangingPunct="1"/>
            <a:r>
              <a:rPr lang="en-US" altLang="en-US" sz="2400" b="1">
                <a:solidFill>
                  <a:srgbClr val="009900"/>
                </a:solidFill>
              </a:rPr>
              <a:t>More Efficient Production Techniques</a:t>
            </a:r>
          </a:p>
          <a:p>
            <a:pPr eaLnBrk="1" hangingPunct="1"/>
            <a:r>
              <a:rPr lang="en-US" altLang="en-US" sz="2400" b="1">
                <a:solidFill>
                  <a:srgbClr val="0000FF"/>
                </a:solidFill>
              </a:rPr>
              <a:t>Rise of the Automobile</a:t>
            </a:r>
          </a:p>
          <a:p>
            <a:pPr eaLnBrk="1" hangingPunct="1"/>
            <a:r>
              <a:rPr lang="en-US" altLang="en-US" sz="2400" b="1">
                <a:solidFill>
                  <a:srgbClr val="C00000"/>
                </a:solidFill>
              </a:rPr>
              <a:t>Other New Industries</a:t>
            </a:r>
          </a:p>
          <a:p>
            <a:pPr eaLnBrk="1" hangingPunct="1"/>
            <a:r>
              <a:rPr lang="en-US" altLang="en-US" sz="2400" b="1">
                <a:solidFill>
                  <a:srgbClr val="FF0000"/>
                </a:solidFill>
              </a:rPr>
              <a:t>Laissez-faire Economics</a:t>
            </a:r>
          </a:p>
          <a:p>
            <a:pPr eaLnBrk="1" hangingPunct="1"/>
            <a:r>
              <a:rPr lang="en-US" altLang="en-US" sz="2400" b="1"/>
              <a:t>Age of Mass Consumption</a:t>
            </a:r>
          </a:p>
        </p:txBody>
      </p:sp>
      <p:pic>
        <p:nvPicPr>
          <p:cNvPr id="17413" name="Picture 5">
            <a:extLst>
              <a:ext uri="{FF2B5EF4-FFF2-40B4-BE49-F238E27FC236}">
                <a16:creationId xmlns:a16="http://schemas.microsoft.com/office/drawing/2014/main" id="{6105B02C-5403-E9DA-97F9-53ADCCDBE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863" y="1012825"/>
            <a:ext cx="4021137" cy="287337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7416" name="Picture 8">
            <a:extLst>
              <a:ext uri="{FF2B5EF4-FFF2-40B4-BE49-F238E27FC236}">
                <a16:creationId xmlns:a16="http://schemas.microsoft.com/office/drawing/2014/main" id="{970AC685-B129-69A1-C2B6-567087680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338" y="4197350"/>
            <a:ext cx="1717675" cy="2508250"/>
          </a:xfrm>
          <a:prstGeom prst="rect">
            <a:avLst/>
          </a:prstGeom>
          <a:noFill/>
          <a:ln w="381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17417" name="Picture 9">
            <a:extLst>
              <a:ext uri="{FF2B5EF4-FFF2-40B4-BE49-F238E27FC236}">
                <a16:creationId xmlns:a16="http://schemas.microsoft.com/office/drawing/2014/main" id="{F34F9A47-54AD-F07B-E14D-D3B4A724A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4422775"/>
            <a:ext cx="2455863" cy="2057400"/>
          </a:xfrm>
          <a:prstGeom prst="rect">
            <a:avLst/>
          </a:prstGeom>
          <a:noFill/>
          <a:ln w="38100">
            <a:solidFill>
              <a:srgbClr val="008000"/>
            </a:solidFill>
            <a:miter lim="800000"/>
            <a:headEnd/>
            <a:tailEnd/>
          </a:ln>
          <a:extLst>
            <a:ext uri="{909E8E84-426E-40DD-AFC4-6F175D3DCCD1}">
              <a14:hiddenFill xmlns:a14="http://schemas.microsoft.com/office/drawing/2010/main">
                <a:solidFill>
                  <a:schemeClr val="accent1"/>
                </a:solidFill>
              </a14:hiddenFill>
            </a:ext>
          </a:extLst>
        </p:spPr>
      </p:pic>
      <p:pic>
        <p:nvPicPr>
          <p:cNvPr id="17418" name="Picture 10">
            <a:extLst>
              <a:ext uri="{FF2B5EF4-FFF2-40B4-BE49-F238E27FC236}">
                <a16:creationId xmlns:a16="http://schemas.microsoft.com/office/drawing/2014/main" id="{EEAEAD33-D90F-696F-706C-F587FB291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4433888"/>
            <a:ext cx="2486025" cy="201295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7419" name="Picture 11">
            <a:extLst>
              <a:ext uri="{FF2B5EF4-FFF2-40B4-BE49-F238E27FC236}">
                <a16:creationId xmlns:a16="http://schemas.microsoft.com/office/drawing/2014/main" id="{EF89D399-CAAB-B343-EF21-15ABAF9CE3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1075" y="4197350"/>
            <a:ext cx="1643063" cy="250825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00776" name="Rectangle 2">
            <a:extLst>
              <a:ext uri="{FF2B5EF4-FFF2-40B4-BE49-F238E27FC236}">
                <a16:creationId xmlns:a16="http://schemas.microsoft.com/office/drawing/2014/main" id="{BBD75237-93C5-F7A8-A33B-5D0CCC2FA3CD}"/>
              </a:ext>
            </a:extLst>
          </p:cNvPr>
          <p:cNvSpPr>
            <a:spLocks noChangeArrowheads="1"/>
          </p:cNvSpPr>
          <p:nvPr/>
        </p:nvSpPr>
        <p:spPr bwMode="auto">
          <a:xfrm>
            <a:off x="152400" y="41275"/>
            <a:ext cx="8821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t>How the Boom of the Roaring Twenties </a:t>
            </a:r>
          </a:p>
          <a:p>
            <a:pPr algn="ctr" eaLnBrk="1" hangingPunct="1">
              <a:spcBef>
                <a:spcPct val="0"/>
              </a:spcBef>
              <a:buFontTx/>
              <a:buNone/>
            </a:pPr>
            <a:r>
              <a:rPr lang="en-US" altLang="en-US" sz="2800" b="1"/>
              <a:t>Altered the US Economy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1000"/>
                                        <p:tgtEl>
                                          <p:spTgt spid="6147">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6147">
                                            <p:txEl>
                                              <p:pRg st="3" end="3"/>
                                            </p:txEl>
                                          </p:spTgt>
                                        </p:tgtEl>
                                        <p:attrNameLst>
                                          <p:attrName>style.visibility</p:attrName>
                                        </p:attrNameLst>
                                      </p:cBhvr>
                                      <p:to>
                                        <p:strVal val="visible"/>
                                      </p:to>
                                    </p:set>
                                    <p:animEffect transition="in" filter="wipe(left)">
                                      <p:cBhvr>
                                        <p:cTn id="11" dur="1000"/>
                                        <p:tgtEl>
                                          <p:spTgt spid="6147">
                                            <p:txEl>
                                              <p:pRg st="3" end="3"/>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wipe(left)">
                                      <p:cBhvr>
                                        <p:cTn id="15" dur="1000"/>
                                        <p:tgtEl>
                                          <p:spTgt spid="6147">
                                            <p:txEl>
                                              <p:pRg st="2" end="2"/>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animEffect transition="in" filter="wipe(left)">
                                      <p:cBhvr>
                                        <p:cTn id="19" dur="1000"/>
                                        <p:tgtEl>
                                          <p:spTgt spid="6147">
                                            <p:txEl>
                                              <p:pRg st="1" end="1"/>
                                            </p:txEl>
                                          </p:spTgt>
                                        </p:tgtEl>
                                      </p:cBhvr>
                                    </p:animEffect>
                                  </p:childTnLst>
                                </p:cTn>
                              </p:par>
                              <p:par>
                                <p:cTn id="20" presetID="4" presetClass="entr" presetSubtype="32" fill="hold" nodeType="withEffect">
                                  <p:stCondLst>
                                    <p:cond delay="0"/>
                                  </p:stCondLst>
                                  <p:childTnLst>
                                    <p:set>
                                      <p:cBhvr>
                                        <p:cTn id="21" dur="1" fill="hold">
                                          <p:stCondLst>
                                            <p:cond delay="0"/>
                                          </p:stCondLst>
                                        </p:cTn>
                                        <p:tgtEl>
                                          <p:spTgt spid="17418"/>
                                        </p:tgtEl>
                                        <p:attrNameLst>
                                          <p:attrName>style.visibility</p:attrName>
                                        </p:attrNameLst>
                                      </p:cBhvr>
                                      <p:to>
                                        <p:strVal val="visible"/>
                                      </p:to>
                                    </p:set>
                                    <p:animEffect transition="in" filter="box(out)">
                                      <p:cBhvr>
                                        <p:cTn id="22" dur="2000"/>
                                        <p:tgtEl>
                                          <p:spTgt spid="17418"/>
                                        </p:tgtEl>
                                      </p:cBhvr>
                                    </p:animEffect>
                                  </p:childTnLst>
                                </p:cTn>
                              </p:par>
                              <p:par>
                                <p:cTn id="23" presetID="4" presetClass="entr" presetSubtype="32" fill="hold" nodeType="withEffect">
                                  <p:stCondLst>
                                    <p:cond delay="500"/>
                                  </p:stCondLst>
                                  <p:childTnLst>
                                    <p:set>
                                      <p:cBhvr>
                                        <p:cTn id="24" dur="1" fill="hold">
                                          <p:stCondLst>
                                            <p:cond delay="0"/>
                                          </p:stCondLst>
                                        </p:cTn>
                                        <p:tgtEl>
                                          <p:spTgt spid="17413"/>
                                        </p:tgtEl>
                                        <p:attrNameLst>
                                          <p:attrName>style.visibility</p:attrName>
                                        </p:attrNameLst>
                                      </p:cBhvr>
                                      <p:to>
                                        <p:strVal val="visible"/>
                                      </p:to>
                                    </p:set>
                                    <p:animEffect transition="in" filter="box(out)">
                                      <p:cBhvr>
                                        <p:cTn id="25" dur="2000"/>
                                        <p:tgtEl>
                                          <p:spTgt spid="17413"/>
                                        </p:tgtEl>
                                      </p:cBhvr>
                                    </p:animEffect>
                                  </p:childTnLst>
                                </p:cTn>
                              </p:par>
                              <p:par>
                                <p:cTn id="26" presetID="4" presetClass="entr" presetSubtype="32" fill="hold" nodeType="withEffect">
                                  <p:stCondLst>
                                    <p:cond delay="1000"/>
                                  </p:stCondLst>
                                  <p:childTnLst>
                                    <p:set>
                                      <p:cBhvr>
                                        <p:cTn id="27" dur="1" fill="hold">
                                          <p:stCondLst>
                                            <p:cond delay="0"/>
                                          </p:stCondLst>
                                        </p:cTn>
                                        <p:tgtEl>
                                          <p:spTgt spid="17416"/>
                                        </p:tgtEl>
                                        <p:attrNameLst>
                                          <p:attrName>style.visibility</p:attrName>
                                        </p:attrNameLst>
                                      </p:cBhvr>
                                      <p:to>
                                        <p:strVal val="visible"/>
                                      </p:to>
                                    </p:set>
                                    <p:animEffect transition="in" filter="box(out)">
                                      <p:cBhvr>
                                        <p:cTn id="28" dur="2000"/>
                                        <p:tgtEl>
                                          <p:spTgt spid="17416"/>
                                        </p:tgtEl>
                                      </p:cBhvr>
                                    </p:animEffect>
                                  </p:childTnLst>
                                </p:cTn>
                              </p:par>
                              <p:par>
                                <p:cTn id="29" presetID="4" presetClass="entr" presetSubtype="32" fill="hold" nodeType="withEffect">
                                  <p:stCondLst>
                                    <p:cond delay="1000"/>
                                  </p:stCondLst>
                                  <p:childTnLst>
                                    <p:set>
                                      <p:cBhvr>
                                        <p:cTn id="30" dur="1" fill="hold">
                                          <p:stCondLst>
                                            <p:cond delay="0"/>
                                          </p:stCondLst>
                                        </p:cTn>
                                        <p:tgtEl>
                                          <p:spTgt spid="17417"/>
                                        </p:tgtEl>
                                        <p:attrNameLst>
                                          <p:attrName>style.visibility</p:attrName>
                                        </p:attrNameLst>
                                      </p:cBhvr>
                                      <p:to>
                                        <p:strVal val="visible"/>
                                      </p:to>
                                    </p:set>
                                    <p:animEffect transition="in" filter="box(out)">
                                      <p:cBhvr>
                                        <p:cTn id="31" dur="2000"/>
                                        <p:tgtEl>
                                          <p:spTgt spid="174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6147">
                                            <p:txEl>
                                              <p:pRg st="4" end="4"/>
                                            </p:txEl>
                                          </p:spTgt>
                                        </p:tgtEl>
                                        <p:attrNameLst>
                                          <p:attrName>style.visibility</p:attrName>
                                        </p:attrNameLst>
                                      </p:cBhvr>
                                      <p:to>
                                        <p:strVal val="visible"/>
                                      </p:to>
                                    </p:set>
                                    <p:animEffect transition="in" filter="wipe(left)">
                                      <p:cBhvr>
                                        <p:cTn id="36" dur="1000"/>
                                        <p:tgtEl>
                                          <p:spTgt spid="6147">
                                            <p:txEl>
                                              <p:pRg st="4" end="4"/>
                                            </p:txEl>
                                          </p:spTgt>
                                        </p:tgtEl>
                                      </p:cBhvr>
                                    </p:animEffect>
                                  </p:childTnLst>
                                </p:cTn>
                              </p:par>
                              <p:par>
                                <p:cTn id="37" presetID="4" presetClass="entr" presetSubtype="32" fill="hold" nodeType="withEffect">
                                  <p:stCondLst>
                                    <p:cond delay="1000"/>
                                  </p:stCondLst>
                                  <p:childTnLst>
                                    <p:set>
                                      <p:cBhvr>
                                        <p:cTn id="38" dur="1" fill="hold">
                                          <p:stCondLst>
                                            <p:cond delay="0"/>
                                          </p:stCondLst>
                                        </p:cTn>
                                        <p:tgtEl>
                                          <p:spTgt spid="17419"/>
                                        </p:tgtEl>
                                        <p:attrNameLst>
                                          <p:attrName>style.visibility</p:attrName>
                                        </p:attrNameLst>
                                      </p:cBhvr>
                                      <p:to>
                                        <p:strVal val="visible"/>
                                      </p:to>
                                    </p:set>
                                    <p:animEffect transition="in" filter="box(out)">
                                      <p:cBhvr>
                                        <p:cTn id="39" dur="2000"/>
                                        <p:tgtEl>
                                          <p:spTgt spid="17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85037F9-0038-D214-657B-6D4E59CF97D0}"/>
              </a:ext>
            </a:extLst>
          </p:cNvPr>
          <p:cNvSpPr>
            <a:spLocks noGrp="1" noChangeArrowheads="1"/>
          </p:cNvSpPr>
          <p:nvPr>
            <p:ph type="title"/>
          </p:nvPr>
        </p:nvSpPr>
        <p:spPr>
          <a:xfrm>
            <a:off x="228600" y="23813"/>
            <a:ext cx="8686800" cy="509587"/>
          </a:xfrm>
        </p:spPr>
        <p:txBody>
          <a:bodyPr/>
          <a:lstStyle/>
          <a:p>
            <a:r>
              <a:rPr lang="en-US" altLang="en-US" sz="2800" b="1" dirty="0"/>
              <a:t>More Efficient Production Techniques</a:t>
            </a:r>
          </a:p>
        </p:txBody>
      </p:sp>
      <p:sp>
        <p:nvSpPr>
          <p:cNvPr id="23555" name="Content Placeholder 2">
            <a:extLst>
              <a:ext uri="{FF2B5EF4-FFF2-40B4-BE49-F238E27FC236}">
                <a16:creationId xmlns:a16="http://schemas.microsoft.com/office/drawing/2014/main" id="{A1DA078F-D144-849D-7940-41111A0EF6A2}"/>
              </a:ext>
            </a:extLst>
          </p:cNvPr>
          <p:cNvSpPr>
            <a:spLocks noGrp="1" noChangeArrowheads="1"/>
          </p:cNvSpPr>
          <p:nvPr>
            <p:ph idx="1"/>
          </p:nvPr>
        </p:nvSpPr>
        <p:spPr>
          <a:xfrm>
            <a:off x="-16329" y="552203"/>
            <a:ext cx="5753100" cy="5486400"/>
          </a:xfrm>
        </p:spPr>
        <p:txBody>
          <a:bodyPr/>
          <a:lstStyle/>
          <a:p>
            <a:r>
              <a:rPr lang="en-US" altLang="en-US" sz="2000" dirty="0"/>
              <a:t>New manufacturing techniques, such as the </a:t>
            </a:r>
            <a:r>
              <a:rPr lang="en-US" altLang="en-US" sz="2000" b="1" dirty="0"/>
              <a:t>assembly line</a:t>
            </a:r>
            <a:r>
              <a:rPr lang="en-US" altLang="en-US" sz="2000" dirty="0"/>
              <a:t>, led to improved efficiency.  Making consumer goods more readily available to Americans.  It ushered in the age of consumerism</a:t>
            </a:r>
          </a:p>
          <a:p>
            <a:r>
              <a:rPr lang="en-US" altLang="en-US" sz="2000" dirty="0"/>
              <a:t>As efficiency increased consumers benefitted from </a:t>
            </a:r>
            <a:r>
              <a:rPr lang="en-US" altLang="en-US" sz="2000" b="1" dirty="0"/>
              <a:t>lower</a:t>
            </a:r>
            <a:r>
              <a:rPr lang="en-US" altLang="en-US" sz="2000" dirty="0"/>
              <a:t> prices for goods.</a:t>
            </a:r>
          </a:p>
          <a:p>
            <a:r>
              <a:rPr lang="en-US" altLang="en-US" sz="2000" dirty="0"/>
              <a:t>The standard of living increased rapidly from 1890-1920s.</a:t>
            </a:r>
          </a:p>
          <a:p>
            <a:r>
              <a:rPr lang="en-US" altLang="en-US" sz="2000" dirty="0"/>
              <a:t>Mass production increased the efficiency of manufacturers of electronic goods, homes, furniture, and clothing, </a:t>
            </a:r>
            <a:r>
              <a:rPr lang="en-US" altLang="en-US" sz="2000" b="1" dirty="0"/>
              <a:t>making consumer goods more readily available to Americans.</a:t>
            </a:r>
          </a:p>
          <a:p>
            <a:r>
              <a:rPr lang="en-US" altLang="en-US" sz="2000" dirty="0">
                <a:solidFill>
                  <a:srgbClr val="FF0000"/>
                </a:solidFill>
              </a:rPr>
              <a:t>An unintended consequences of this improved efficiency was that </a:t>
            </a:r>
            <a:r>
              <a:rPr lang="en-US" altLang="en-US" sz="2000" b="1" dirty="0">
                <a:solidFill>
                  <a:srgbClr val="FF0000"/>
                </a:solidFill>
              </a:rPr>
              <a:t>skilled/ craft </a:t>
            </a:r>
            <a:r>
              <a:rPr lang="en-US" altLang="en-US" sz="2000" dirty="0">
                <a:solidFill>
                  <a:srgbClr val="FF0000"/>
                </a:solidFill>
              </a:rPr>
              <a:t>workers were no longer needed leading to an increase in </a:t>
            </a:r>
            <a:r>
              <a:rPr lang="en-US" altLang="en-US" sz="2000" b="1" dirty="0">
                <a:solidFill>
                  <a:srgbClr val="FF0000"/>
                </a:solidFill>
              </a:rPr>
              <a:t>unemployment</a:t>
            </a:r>
            <a:r>
              <a:rPr lang="en-US" altLang="en-US" sz="2000" dirty="0">
                <a:solidFill>
                  <a:srgbClr val="FF0000"/>
                </a:solidFill>
              </a:rPr>
              <a:t>. Creative Destruction</a:t>
            </a:r>
            <a:r>
              <a:rPr lang="en-US" altLang="en-US" sz="2000" dirty="0"/>
              <a:t>.</a:t>
            </a:r>
          </a:p>
        </p:txBody>
      </p:sp>
      <p:pic>
        <p:nvPicPr>
          <p:cNvPr id="23557" name="Picture 5">
            <a:extLst>
              <a:ext uri="{FF2B5EF4-FFF2-40B4-BE49-F238E27FC236}">
                <a16:creationId xmlns:a16="http://schemas.microsoft.com/office/drawing/2014/main" id="{3D1BDEC4-1D0F-3F12-D665-EF132564A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62000"/>
            <a:ext cx="32004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a:extLst>
              <a:ext uri="{FF2B5EF4-FFF2-40B4-BE49-F238E27FC236}">
                <a16:creationId xmlns:a16="http://schemas.microsoft.com/office/drawing/2014/main" id="{B59BD71F-1B6F-2A58-1309-BE1FA51D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141" y="3295403"/>
            <a:ext cx="1600200" cy="163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7EAC99F-A6BA-2BD6-4D93-0440A0E6538B}"/>
              </a:ext>
            </a:extLst>
          </p:cNvPr>
          <p:cNvPicPr>
            <a:picLocks noChangeAspect="1"/>
          </p:cNvPicPr>
          <p:nvPr/>
        </p:nvPicPr>
        <p:blipFill>
          <a:blip r:embed="rId4"/>
          <a:stretch>
            <a:fillRect/>
          </a:stretch>
        </p:blipFill>
        <p:spPr>
          <a:xfrm>
            <a:off x="7315200" y="864393"/>
            <a:ext cx="1253965" cy="481013"/>
          </a:xfrm>
          <a:prstGeom prst="rect">
            <a:avLst/>
          </a:prstGeom>
        </p:spPr>
      </p:pic>
      <p:pic>
        <p:nvPicPr>
          <p:cNvPr id="23556" name="Picture 4">
            <a:extLst>
              <a:ext uri="{FF2B5EF4-FFF2-40B4-BE49-F238E27FC236}">
                <a16:creationId xmlns:a16="http://schemas.microsoft.com/office/drawing/2014/main" id="{897B97AB-1DD3-1F76-46F0-4D8DD77F5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0612" y="4495800"/>
            <a:ext cx="2320458" cy="232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wipe(left)">
                                      <p:cBhvr>
                                        <p:cTn id="12" dur="2000"/>
                                        <p:tgtEl>
                                          <p:spTgt spid="2355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circle(in)">
                                      <p:cBhvr>
                                        <p:cTn id="15" dur="2000"/>
                                        <p:tgtEl>
                                          <p:spTgt spid="23557"/>
                                        </p:tgtEl>
                                      </p:cBhvr>
                                    </p:animEffect>
                                  </p:childTnLst>
                                </p:cTn>
                              </p:par>
                            </p:childTnLst>
                          </p:cTn>
                        </p:par>
                        <p:par>
                          <p:cTn id="16" fill="hold" nodeType="afterGroup">
                            <p:stCondLst>
                              <p:cond delay="2500"/>
                            </p:stCondLst>
                            <p:childTnLst>
                              <p:par>
                                <p:cTn id="17" presetID="22" presetClass="entr" presetSubtype="8" fill="hold" nodeType="afterEffect">
                                  <p:stCondLst>
                                    <p:cond delay="1500"/>
                                  </p:stCondLst>
                                  <p:childTnLst>
                                    <p:set>
                                      <p:cBhvr>
                                        <p:cTn id="18" dur="1" fill="hold">
                                          <p:stCondLst>
                                            <p:cond delay="0"/>
                                          </p:stCondLst>
                                        </p:cTn>
                                        <p:tgtEl>
                                          <p:spTgt spid="23555">
                                            <p:txEl>
                                              <p:pRg st="1" end="1"/>
                                            </p:txEl>
                                          </p:spTgt>
                                        </p:tgtEl>
                                        <p:attrNameLst>
                                          <p:attrName>style.visibility</p:attrName>
                                        </p:attrNameLst>
                                      </p:cBhvr>
                                      <p:to>
                                        <p:strVal val="visible"/>
                                      </p:to>
                                    </p:set>
                                    <p:animEffect transition="in" filter="wipe(left)">
                                      <p:cBhvr>
                                        <p:cTn id="19" dur="2000"/>
                                        <p:tgtEl>
                                          <p:spTgt spid="23555">
                                            <p:txEl>
                                              <p:pRg st="1" end="1"/>
                                            </p:txEl>
                                          </p:spTgt>
                                        </p:tgtEl>
                                      </p:cBhvr>
                                    </p:animEffect>
                                  </p:childTnLst>
                                </p:cTn>
                              </p:par>
                            </p:childTnLst>
                          </p:cTn>
                        </p:par>
                        <p:par>
                          <p:cTn id="20" fill="hold">
                            <p:stCondLst>
                              <p:cond delay="6000"/>
                            </p:stCondLst>
                            <p:childTnLst>
                              <p:par>
                                <p:cTn id="21" presetID="22" presetClass="entr" presetSubtype="8" fill="hold" nodeType="afterEffect">
                                  <p:stCondLst>
                                    <p:cond delay="1500"/>
                                  </p:stCondLst>
                                  <p:childTnLst>
                                    <p:set>
                                      <p:cBhvr>
                                        <p:cTn id="22" dur="1" fill="hold">
                                          <p:stCondLst>
                                            <p:cond delay="0"/>
                                          </p:stCondLst>
                                        </p:cTn>
                                        <p:tgtEl>
                                          <p:spTgt spid="23555">
                                            <p:txEl>
                                              <p:pRg st="2" end="2"/>
                                            </p:txEl>
                                          </p:spTgt>
                                        </p:tgtEl>
                                        <p:attrNameLst>
                                          <p:attrName>style.visibility</p:attrName>
                                        </p:attrNameLst>
                                      </p:cBhvr>
                                      <p:to>
                                        <p:strVal val="visible"/>
                                      </p:to>
                                    </p:set>
                                    <p:animEffect transition="in" filter="wipe(left)">
                                      <p:cBhvr>
                                        <p:cTn id="23" dur="2000"/>
                                        <p:tgtEl>
                                          <p:spTgt spid="23555">
                                            <p:txEl>
                                              <p:pRg st="2" end="2"/>
                                            </p:txEl>
                                          </p:spTgt>
                                        </p:tgtEl>
                                      </p:cBhvr>
                                    </p:animEffect>
                                  </p:childTnLst>
                                </p:cTn>
                              </p:par>
                            </p:childTnLst>
                          </p:cTn>
                        </p:par>
                        <p:par>
                          <p:cTn id="24" fill="hold">
                            <p:stCondLst>
                              <p:cond delay="9500"/>
                            </p:stCondLst>
                            <p:childTnLst>
                              <p:par>
                                <p:cTn id="25" presetID="22" presetClass="entr" presetSubtype="8" fill="hold" nodeType="afterEffect">
                                  <p:stCondLst>
                                    <p:cond delay="1500"/>
                                  </p:stCondLst>
                                  <p:childTnLst>
                                    <p:set>
                                      <p:cBhvr>
                                        <p:cTn id="26" dur="1" fill="hold">
                                          <p:stCondLst>
                                            <p:cond delay="0"/>
                                          </p:stCondLst>
                                        </p:cTn>
                                        <p:tgtEl>
                                          <p:spTgt spid="23555">
                                            <p:txEl>
                                              <p:pRg st="3" end="3"/>
                                            </p:txEl>
                                          </p:spTgt>
                                        </p:tgtEl>
                                        <p:attrNameLst>
                                          <p:attrName>style.visibility</p:attrName>
                                        </p:attrNameLst>
                                      </p:cBhvr>
                                      <p:to>
                                        <p:strVal val="visible"/>
                                      </p:to>
                                    </p:set>
                                    <p:animEffect transition="in" filter="wipe(left)">
                                      <p:cBhvr>
                                        <p:cTn id="27" dur="2000"/>
                                        <p:tgtEl>
                                          <p:spTgt spid="23555">
                                            <p:txEl>
                                              <p:pRg st="3" end="3"/>
                                            </p:txEl>
                                          </p:spTgt>
                                        </p:tgtEl>
                                      </p:cBhvr>
                                    </p:animEffect>
                                  </p:childTnLst>
                                </p:cTn>
                              </p:par>
                              <p:par>
                                <p:cTn id="28" presetID="2" presetClass="entr" presetSubtype="1" fill="hold" nodeType="withEffect">
                                  <p:stCondLst>
                                    <p:cond delay="0"/>
                                  </p:stCondLst>
                                  <p:childTnLst>
                                    <p:set>
                                      <p:cBhvr>
                                        <p:cTn id="29" dur="1" fill="hold">
                                          <p:stCondLst>
                                            <p:cond delay="0"/>
                                          </p:stCondLst>
                                        </p:cTn>
                                        <p:tgtEl>
                                          <p:spTgt spid="23560"/>
                                        </p:tgtEl>
                                        <p:attrNameLst>
                                          <p:attrName>style.visibility</p:attrName>
                                        </p:attrNameLst>
                                      </p:cBhvr>
                                      <p:to>
                                        <p:strVal val="visible"/>
                                      </p:to>
                                    </p:set>
                                    <p:anim calcmode="lin" valueType="num">
                                      <p:cBhvr additive="base">
                                        <p:cTn id="30" dur="2000" fill="hold"/>
                                        <p:tgtEl>
                                          <p:spTgt spid="23560"/>
                                        </p:tgtEl>
                                        <p:attrNameLst>
                                          <p:attrName>ppt_x</p:attrName>
                                        </p:attrNameLst>
                                      </p:cBhvr>
                                      <p:tavLst>
                                        <p:tav tm="0">
                                          <p:val>
                                            <p:strVal val="#ppt_x"/>
                                          </p:val>
                                        </p:tav>
                                        <p:tav tm="100000">
                                          <p:val>
                                            <p:strVal val="#ppt_x"/>
                                          </p:val>
                                        </p:tav>
                                      </p:tavLst>
                                    </p:anim>
                                    <p:anim calcmode="lin" valueType="num">
                                      <p:cBhvr additive="base">
                                        <p:cTn id="31" dur="2000" fill="hold"/>
                                        <p:tgtEl>
                                          <p:spTgt spid="23560"/>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13000"/>
                            </p:stCondLst>
                            <p:childTnLst>
                              <p:par>
                                <p:cTn id="33" presetID="22" presetClass="entr" presetSubtype="8" fill="hold" nodeType="afterEffect">
                                  <p:stCondLst>
                                    <p:cond delay="1000"/>
                                  </p:stCondLst>
                                  <p:childTnLst>
                                    <p:set>
                                      <p:cBhvr>
                                        <p:cTn id="34" dur="1" fill="hold">
                                          <p:stCondLst>
                                            <p:cond delay="0"/>
                                          </p:stCondLst>
                                        </p:cTn>
                                        <p:tgtEl>
                                          <p:spTgt spid="23555">
                                            <p:txEl>
                                              <p:pRg st="4" end="4"/>
                                            </p:txEl>
                                          </p:spTgt>
                                        </p:tgtEl>
                                        <p:attrNameLst>
                                          <p:attrName>style.visibility</p:attrName>
                                        </p:attrNameLst>
                                      </p:cBhvr>
                                      <p:to>
                                        <p:strVal val="visible"/>
                                      </p:to>
                                    </p:set>
                                    <p:animEffect transition="in" filter="wipe(left)">
                                      <p:cBhvr>
                                        <p:cTn id="35" dur="2000"/>
                                        <p:tgtEl>
                                          <p:spTgt spid="23555">
                                            <p:txEl>
                                              <p:pRg st="4" end="4"/>
                                            </p:txEl>
                                          </p:spTgt>
                                        </p:tgtEl>
                                      </p:cBhvr>
                                    </p:animEffect>
                                  </p:childTnLst>
                                </p:cTn>
                              </p:par>
                              <p:par>
                                <p:cTn id="36" presetID="6" presetClass="entr" presetSubtype="16" fill="hold" nodeType="withEffect">
                                  <p:stCondLst>
                                    <p:cond delay="1000"/>
                                  </p:stCondLst>
                                  <p:childTnLst>
                                    <p:set>
                                      <p:cBhvr>
                                        <p:cTn id="37" dur="1" fill="hold">
                                          <p:stCondLst>
                                            <p:cond delay="0"/>
                                          </p:stCondLst>
                                        </p:cTn>
                                        <p:tgtEl>
                                          <p:spTgt spid="23556"/>
                                        </p:tgtEl>
                                        <p:attrNameLst>
                                          <p:attrName>style.visibility</p:attrName>
                                        </p:attrNameLst>
                                      </p:cBhvr>
                                      <p:to>
                                        <p:strVal val="visible"/>
                                      </p:to>
                                    </p:set>
                                    <p:animEffect transition="in" filter="circle(in)">
                                      <p:cBhvr>
                                        <p:cTn id="38"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85037F9-0038-D214-657B-6D4E59CF97D0}"/>
              </a:ext>
            </a:extLst>
          </p:cNvPr>
          <p:cNvSpPr>
            <a:spLocks noGrp="1" noChangeArrowheads="1"/>
          </p:cNvSpPr>
          <p:nvPr>
            <p:ph type="title"/>
          </p:nvPr>
        </p:nvSpPr>
        <p:spPr>
          <a:xfrm>
            <a:off x="228600" y="23813"/>
            <a:ext cx="8686800" cy="509587"/>
          </a:xfrm>
        </p:spPr>
        <p:txBody>
          <a:bodyPr/>
          <a:lstStyle/>
          <a:p>
            <a:r>
              <a:rPr lang="en-US" altLang="en-US" sz="2800" b="1" dirty="0"/>
              <a:t>More Efficient Production Techniques</a:t>
            </a:r>
          </a:p>
        </p:txBody>
      </p:sp>
      <p:sp>
        <p:nvSpPr>
          <p:cNvPr id="23555" name="Content Placeholder 2">
            <a:extLst>
              <a:ext uri="{FF2B5EF4-FFF2-40B4-BE49-F238E27FC236}">
                <a16:creationId xmlns:a16="http://schemas.microsoft.com/office/drawing/2014/main" id="{A1DA078F-D144-849D-7940-41111A0EF6A2}"/>
              </a:ext>
            </a:extLst>
          </p:cNvPr>
          <p:cNvSpPr>
            <a:spLocks noGrp="1" noChangeArrowheads="1"/>
          </p:cNvSpPr>
          <p:nvPr>
            <p:ph idx="1"/>
          </p:nvPr>
        </p:nvSpPr>
        <p:spPr>
          <a:xfrm>
            <a:off x="-16329" y="552203"/>
            <a:ext cx="5753100" cy="5486400"/>
          </a:xfrm>
        </p:spPr>
        <p:txBody>
          <a:bodyPr/>
          <a:lstStyle/>
          <a:p>
            <a:r>
              <a:rPr lang="en-US" altLang="en-US" sz="2000" dirty="0"/>
              <a:t>Mass production made the United States an increasingly urban and industrial society.</a:t>
            </a:r>
          </a:p>
          <a:p>
            <a:r>
              <a:rPr lang="en-US" altLang="en-US" sz="2000" b="1" dirty="0">
                <a:solidFill>
                  <a:srgbClr val="FF0000"/>
                </a:solidFill>
              </a:rPr>
              <a:t>Mass production promoted industrial growth </a:t>
            </a:r>
            <a:r>
              <a:rPr lang="en-US" altLang="en-US" sz="2000" dirty="0"/>
              <a:t>and </a:t>
            </a:r>
            <a:r>
              <a:rPr lang="en-US" altLang="en-US" sz="2000" b="1" dirty="0"/>
              <a:t>made the USA a top industrial producer in the world</a:t>
            </a:r>
            <a:r>
              <a:rPr lang="en-US" altLang="en-US" sz="2000" dirty="0"/>
              <a:t>.</a:t>
            </a:r>
          </a:p>
        </p:txBody>
      </p:sp>
      <p:pic>
        <p:nvPicPr>
          <p:cNvPr id="23557" name="Picture 5">
            <a:extLst>
              <a:ext uri="{FF2B5EF4-FFF2-40B4-BE49-F238E27FC236}">
                <a16:creationId xmlns:a16="http://schemas.microsoft.com/office/drawing/2014/main" id="{3D1BDEC4-1D0F-3F12-D665-EF132564A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62000"/>
            <a:ext cx="32004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a:extLst>
              <a:ext uri="{FF2B5EF4-FFF2-40B4-BE49-F238E27FC236}">
                <a16:creationId xmlns:a16="http://schemas.microsoft.com/office/drawing/2014/main" id="{B59BD71F-1B6F-2A58-1309-BE1FA51D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141" y="3295403"/>
            <a:ext cx="1600200" cy="163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7EAC99F-A6BA-2BD6-4D93-0440A0E6538B}"/>
              </a:ext>
            </a:extLst>
          </p:cNvPr>
          <p:cNvPicPr>
            <a:picLocks noChangeAspect="1"/>
          </p:cNvPicPr>
          <p:nvPr/>
        </p:nvPicPr>
        <p:blipFill>
          <a:blip r:embed="rId4"/>
          <a:stretch>
            <a:fillRect/>
          </a:stretch>
        </p:blipFill>
        <p:spPr>
          <a:xfrm>
            <a:off x="7315200" y="864393"/>
            <a:ext cx="1253965" cy="481013"/>
          </a:xfrm>
          <a:prstGeom prst="rect">
            <a:avLst/>
          </a:prstGeom>
        </p:spPr>
      </p:pic>
      <p:pic>
        <p:nvPicPr>
          <p:cNvPr id="23556" name="Picture 4">
            <a:extLst>
              <a:ext uri="{FF2B5EF4-FFF2-40B4-BE49-F238E27FC236}">
                <a16:creationId xmlns:a16="http://schemas.microsoft.com/office/drawing/2014/main" id="{897B97AB-1DD3-1F76-46F0-4D8DD77F5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0612" y="4495800"/>
            <a:ext cx="2320458" cy="232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71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wipe(left)">
                                      <p:cBhvr>
                                        <p:cTn id="12" dur="2000"/>
                                        <p:tgtEl>
                                          <p:spTgt spid="23555">
                                            <p:txEl>
                                              <p:pRg st="0" end="0"/>
                                            </p:txEl>
                                          </p:spTgt>
                                        </p:tgtEl>
                                      </p:cBhvr>
                                    </p:animEffect>
                                  </p:childTnLst>
                                </p:cTn>
                              </p:par>
                            </p:childTnLst>
                          </p:cTn>
                        </p:par>
                        <p:par>
                          <p:cTn id="13" fill="hold">
                            <p:stCondLst>
                              <p:cond delay="2500"/>
                            </p:stCondLst>
                            <p:childTnLst>
                              <p:par>
                                <p:cTn id="14" presetID="22" presetClass="entr" presetSubtype="8" fill="hold" nodeType="after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wipe(left)">
                                      <p:cBhvr>
                                        <p:cTn id="16" dur="2000"/>
                                        <p:tgtEl>
                                          <p:spTgt spid="23555">
                                            <p:txEl>
                                              <p:pRg st="1" end="1"/>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3557"/>
                                        </p:tgtEl>
                                        <p:attrNameLst>
                                          <p:attrName>style.visibility</p:attrName>
                                        </p:attrNameLst>
                                      </p:cBhvr>
                                      <p:to>
                                        <p:strVal val="visible"/>
                                      </p:to>
                                    </p:set>
                                    <p:animEffect transition="in" filter="circle(in)">
                                      <p:cBhvr>
                                        <p:cTn id="19" dur="2000"/>
                                        <p:tgtEl>
                                          <p:spTgt spid="23557"/>
                                        </p:tgtEl>
                                      </p:cBhvr>
                                    </p:animEffect>
                                  </p:childTnLst>
                                </p:cTn>
                              </p:par>
                              <p:par>
                                <p:cTn id="20" presetID="2" presetClass="entr" presetSubtype="1" fill="hold" nodeType="withEffect">
                                  <p:stCondLst>
                                    <p:cond delay="0"/>
                                  </p:stCondLst>
                                  <p:childTnLst>
                                    <p:set>
                                      <p:cBhvr>
                                        <p:cTn id="21" dur="1" fill="hold">
                                          <p:stCondLst>
                                            <p:cond delay="0"/>
                                          </p:stCondLst>
                                        </p:cTn>
                                        <p:tgtEl>
                                          <p:spTgt spid="23560"/>
                                        </p:tgtEl>
                                        <p:attrNameLst>
                                          <p:attrName>style.visibility</p:attrName>
                                        </p:attrNameLst>
                                      </p:cBhvr>
                                      <p:to>
                                        <p:strVal val="visible"/>
                                      </p:to>
                                    </p:set>
                                    <p:anim calcmode="lin" valueType="num">
                                      <p:cBhvr additive="base">
                                        <p:cTn id="22" dur="2000" fill="hold"/>
                                        <p:tgtEl>
                                          <p:spTgt spid="23560"/>
                                        </p:tgtEl>
                                        <p:attrNameLst>
                                          <p:attrName>ppt_x</p:attrName>
                                        </p:attrNameLst>
                                      </p:cBhvr>
                                      <p:tavLst>
                                        <p:tav tm="0">
                                          <p:val>
                                            <p:strVal val="#ppt_x"/>
                                          </p:val>
                                        </p:tav>
                                        <p:tav tm="100000">
                                          <p:val>
                                            <p:strVal val="#ppt_x"/>
                                          </p:val>
                                        </p:tav>
                                      </p:tavLst>
                                    </p:anim>
                                    <p:anim calcmode="lin" valueType="num">
                                      <p:cBhvr additive="base">
                                        <p:cTn id="23" dur="2000" fill="hold"/>
                                        <p:tgtEl>
                                          <p:spTgt spid="23560"/>
                                        </p:tgtEl>
                                        <p:attrNameLst>
                                          <p:attrName>ppt_y</p:attrName>
                                        </p:attrNameLst>
                                      </p:cBhvr>
                                      <p:tavLst>
                                        <p:tav tm="0">
                                          <p:val>
                                            <p:strVal val="0-#ppt_h/2"/>
                                          </p:val>
                                        </p:tav>
                                        <p:tav tm="100000">
                                          <p:val>
                                            <p:strVal val="#ppt_y"/>
                                          </p:val>
                                        </p:tav>
                                      </p:tavLst>
                                    </p:anim>
                                  </p:childTnLst>
                                </p:cTn>
                              </p:par>
                              <p:par>
                                <p:cTn id="24" presetID="6" presetClass="entr" presetSubtype="16" fill="hold" nodeType="withEffect">
                                  <p:stCondLst>
                                    <p:cond delay="1000"/>
                                  </p:stCondLst>
                                  <p:childTnLst>
                                    <p:set>
                                      <p:cBhvr>
                                        <p:cTn id="25" dur="1" fill="hold">
                                          <p:stCondLst>
                                            <p:cond delay="0"/>
                                          </p:stCondLst>
                                        </p:cTn>
                                        <p:tgtEl>
                                          <p:spTgt spid="23556"/>
                                        </p:tgtEl>
                                        <p:attrNameLst>
                                          <p:attrName>style.visibility</p:attrName>
                                        </p:attrNameLst>
                                      </p:cBhvr>
                                      <p:to>
                                        <p:strVal val="visible"/>
                                      </p:to>
                                    </p:set>
                                    <p:animEffect transition="in" filter="circle(in)">
                                      <p:cBhvr>
                                        <p:cTn id="26"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E395FED-3FC7-97DC-B546-94F452936E49}"/>
              </a:ext>
            </a:extLst>
          </p:cNvPr>
          <p:cNvSpPr>
            <a:spLocks noGrp="1" noChangeArrowheads="1"/>
          </p:cNvSpPr>
          <p:nvPr>
            <p:ph type="title"/>
          </p:nvPr>
        </p:nvSpPr>
        <p:spPr>
          <a:xfrm>
            <a:off x="5638800" y="0"/>
            <a:ext cx="3505200" cy="715963"/>
          </a:xfrm>
        </p:spPr>
        <p:txBody>
          <a:bodyPr/>
          <a:lstStyle/>
          <a:p>
            <a:r>
              <a:rPr lang="en-US" altLang="en-US"/>
              <a:t>Henry Ford</a:t>
            </a:r>
          </a:p>
        </p:txBody>
      </p:sp>
      <p:sp>
        <p:nvSpPr>
          <p:cNvPr id="20483" name="Content Placeholder 2">
            <a:extLst>
              <a:ext uri="{FF2B5EF4-FFF2-40B4-BE49-F238E27FC236}">
                <a16:creationId xmlns:a16="http://schemas.microsoft.com/office/drawing/2014/main" id="{D171CFF5-7108-5827-F8C7-9E25B2562265}"/>
              </a:ext>
            </a:extLst>
          </p:cNvPr>
          <p:cNvSpPr>
            <a:spLocks noGrp="1" noChangeArrowheads="1"/>
          </p:cNvSpPr>
          <p:nvPr>
            <p:ph idx="1"/>
          </p:nvPr>
        </p:nvSpPr>
        <p:spPr>
          <a:xfrm>
            <a:off x="0" y="522288"/>
            <a:ext cx="5943600" cy="6019800"/>
          </a:xfrm>
        </p:spPr>
        <p:txBody>
          <a:bodyPr/>
          <a:lstStyle/>
          <a:p>
            <a:pPr>
              <a:defRPr/>
            </a:pPr>
            <a:r>
              <a:rPr lang="en-US" altLang="en-US" sz="1800" b="1" dirty="0">
                <a:solidFill>
                  <a:srgbClr val="FF0000"/>
                </a:solidFill>
              </a:rPr>
              <a:t>Henry Ford </a:t>
            </a:r>
            <a:r>
              <a:rPr lang="en-US" altLang="en-US" sz="1800" dirty="0"/>
              <a:t>didn’t invent the car, but he did perfect a way to make them </a:t>
            </a:r>
            <a:r>
              <a:rPr lang="en-US" altLang="en-US" sz="1800" b="1" i="1" dirty="0"/>
              <a:t>cheaper</a:t>
            </a:r>
            <a:r>
              <a:rPr lang="en-US" altLang="en-US" sz="1800" dirty="0"/>
              <a:t> and </a:t>
            </a:r>
            <a:r>
              <a:rPr lang="en-US" altLang="en-US" sz="1800" b="1" i="1" dirty="0"/>
              <a:t>faster</a:t>
            </a:r>
            <a:r>
              <a:rPr lang="en-US" altLang="en-US" sz="1800" dirty="0"/>
              <a:t> so more people could afford a car.</a:t>
            </a:r>
          </a:p>
          <a:p>
            <a:pPr>
              <a:defRPr/>
            </a:pPr>
            <a:r>
              <a:rPr lang="en-US" altLang="en-US" sz="1800" dirty="0"/>
              <a:t>Ford pioneered the use of the </a:t>
            </a:r>
            <a:r>
              <a:rPr lang="en-US" altLang="en-US" sz="1800" b="1" dirty="0">
                <a:solidFill>
                  <a:srgbClr val="FF0000"/>
                </a:solidFill>
              </a:rPr>
              <a:t>assembly line</a:t>
            </a:r>
            <a:r>
              <a:rPr lang="en-US" altLang="en-US" sz="1800" dirty="0"/>
              <a:t> to mass produce cars.</a:t>
            </a:r>
          </a:p>
          <a:p>
            <a:pPr>
              <a:defRPr/>
            </a:pPr>
            <a:r>
              <a:rPr lang="en-US" altLang="en-US" sz="1800" dirty="0"/>
              <a:t>By 1924 Ford was producing one car every 10 seconds at a price of $300 per car.</a:t>
            </a:r>
          </a:p>
          <a:p>
            <a:pPr>
              <a:defRPr/>
            </a:pPr>
            <a:r>
              <a:rPr lang="en-US" altLang="en-US" sz="1800" dirty="0"/>
              <a:t>He increased workers wages to $5.00 per day so they could afford to buy a car and other goods being mass produced.</a:t>
            </a:r>
          </a:p>
          <a:p>
            <a:pPr marL="0" indent="0">
              <a:buFontTx/>
              <a:buNone/>
              <a:defRPr/>
            </a:pPr>
            <a:r>
              <a:rPr lang="en-US" altLang="en-US" sz="1800" b="1" dirty="0"/>
              <a:t>Welfare Capitalism</a:t>
            </a:r>
            <a:r>
              <a:rPr lang="en-US" altLang="en-US" sz="1800" dirty="0"/>
              <a:t>- </a:t>
            </a:r>
            <a:r>
              <a:rPr lang="en-US" sz="2000" dirty="0"/>
              <a:t>the practice of businesses providing </a:t>
            </a:r>
            <a:r>
              <a:rPr lang="en-US" sz="2000" b="1" dirty="0"/>
              <a:t>welfare</a:t>
            </a:r>
            <a:r>
              <a:rPr lang="en-US" sz="2000" dirty="0"/>
              <a:t> services(</a:t>
            </a:r>
            <a:r>
              <a:rPr lang="en-US" sz="2000" b="1" dirty="0"/>
              <a:t>BENEFITS</a:t>
            </a:r>
            <a:r>
              <a:rPr lang="en-US" sz="2000" dirty="0"/>
              <a:t>) to their employees, especially their skilled workers.</a:t>
            </a:r>
            <a:endParaRPr lang="en-US" altLang="en-US" sz="1800" dirty="0"/>
          </a:p>
        </p:txBody>
      </p:sp>
      <p:pic>
        <p:nvPicPr>
          <p:cNvPr id="20484" name="Picture 4">
            <a:extLst>
              <a:ext uri="{FF2B5EF4-FFF2-40B4-BE49-F238E27FC236}">
                <a16:creationId xmlns:a16="http://schemas.microsoft.com/office/drawing/2014/main" id="{070952C2-1B46-3C4A-F356-47D858DB0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913" y="4419600"/>
            <a:ext cx="29876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a:extLst>
              <a:ext uri="{FF2B5EF4-FFF2-40B4-BE49-F238E27FC236}">
                <a16:creationId xmlns:a16="http://schemas.microsoft.com/office/drawing/2014/main" id="{4CF4E922-9403-3D01-851F-259E9BE84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914400"/>
            <a:ext cx="2997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a:extLst>
              <a:ext uri="{FF2B5EF4-FFF2-40B4-BE49-F238E27FC236}">
                <a16:creationId xmlns:a16="http://schemas.microsoft.com/office/drawing/2014/main" id="{2389B7DF-AC20-1370-86AC-ABDAA8C28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075" y="3322638"/>
            <a:ext cx="212407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2823" name="Rectangle 2">
            <a:extLst>
              <a:ext uri="{FF2B5EF4-FFF2-40B4-BE49-F238E27FC236}">
                <a16:creationId xmlns:a16="http://schemas.microsoft.com/office/drawing/2014/main" id="{27C0BDF8-FE11-E472-D0F9-78236C7D1DF7}"/>
              </a:ext>
            </a:extLst>
          </p:cNvPr>
          <p:cNvSpPr>
            <a:spLocks noChangeArrowheads="1"/>
          </p:cNvSpPr>
          <p:nvPr/>
        </p:nvSpPr>
        <p:spPr bwMode="auto">
          <a:xfrm>
            <a:off x="152400" y="1524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Greater Efficiency in Manufacturing</a:t>
            </a:r>
          </a:p>
        </p:txBody>
      </p:sp>
      <p:pic>
        <p:nvPicPr>
          <p:cNvPr id="802824" name="Picture 2">
            <a:extLst>
              <a:ext uri="{FF2B5EF4-FFF2-40B4-BE49-F238E27FC236}">
                <a16:creationId xmlns:a16="http://schemas.microsoft.com/office/drawing/2014/main" id="{22090FA6-25B9-2C75-7392-417FA6343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828" y="4556918"/>
            <a:ext cx="34750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2825" name="Picture 3">
            <a:extLst>
              <a:ext uri="{FF2B5EF4-FFF2-40B4-BE49-F238E27FC236}">
                <a16:creationId xmlns:a16="http://schemas.microsoft.com/office/drawing/2014/main" id="{AA938248-D2F4-315A-6E80-14966B0A78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3713" y="4470400"/>
            <a:ext cx="141128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2826" name="TextBox 4">
            <a:extLst>
              <a:ext uri="{FF2B5EF4-FFF2-40B4-BE49-F238E27FC236}">
                <a16:creationId xmlns:a16="http://schemas.microsoft.com/office/drawing/2014/main" id="{74C4C45A-7D6A-42B1-DE1D-1217732970E3}"/>
              </a:ext>
            </a:extLst>
          </p:cNvPr>
          <p:cNvSpPr txBox="1">
            <a:spLocks noChangeArrowheads="1"/>
          </p:cNvSpPr>
          <p:nvPr/>
        </p:nvSpPr>
        <p:spPr bwMode="auto">
          <a:xfrm>
            <a:off x="3833813" y="5029200"/>
            <a:ext cx="606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par>
                                <p:cTn id="10" presetID="16" presetClass="entr" presetSubtype="37"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0483">
                                            <p:txEl>
                                              <p:pRg st="0" end="0"/>
                                            </p:txEl>
                                          </p:spTgt>
                                        </p:tgtEl>
                                        <p:attrNameLst>
                                          <p:attrName>style.visibility</p:attrName>
                                        </p:attrNameLst>
                                      </p:cBhvr>
                                      <p:to>
                                        <p:strVal val="visible"/>
                                      </p:to>
                                    </p:set>
                                    <p:animEffect transition="in" filter="wipe(left)">
                                      <p:cBhvr>
                                        <p:cTn id="16" dur="500"/>
                                        <p:tgtEl>
                                          <p:spTgt spid="20483">
                                            <p:txEl>
                                              <p:pRg st="0" end="0"/>
                                            </p:txEl>
                                          </p:spTgt>
                                        </p:tgtEl>
                                      </p:cBhvr>
                                    </p:animEffect>
                                  </p:childTnLst>
                                </p:cTn>
                              </p:par>
                            </p:childTnLst>
                          </p:cTn>
                        </p:par>
                        <p:par>
                          <p:cTn id="17" fill="hold" nodeType="afterGroup">
                            <p:stCondLst>
                              <p:cond delay="1000"/>
                            </p:stCondLst>
                            <p:childTnLst>
                              <p:par>
                                <p:cTn id="18" presetID="4" presetClass="entr" presetSubtype="32" fill="hold" nodeType="afterEffect">
                                  <p:stCondLst>
                                    <p:cond delay="0"/>
                                  </p:stCondLst>
                                  <p:childTnLst>
                                    <p:set>
                                      <p:cBhvr>
                                        <p:cTn id="19" dur="1" fill="hold">
                                          <p:stCondLst>
                                            <p:cond delay="0"/>
                                          </p:stCondLst>
                                        </p:cTn>
                                        <p:tgtEl>
                                          <p:spTgt spid="20486"/>
                                        </p:tgtEl>
                                        <p:attrNameLst>
                                          <p:attrName>style.visibility</p:attrName>
                                        </p:attrNameLst>
                                      </p:cBhvr>
                                      <p:to>
                                        <p:strVal val="visible"/>
                                      </p:to>
                                    </p:set>
                                    <p:animEffect transition="in" filter="box(out)">
                                      <p:cBhvr>
                                        <p:cTn id="20" dur="2000"/>
                                        <p:tgtEl>
                                          <p:spTgt spid="20486"/>
                                        </p:tgtEl>
                                      </p:cBhvr>
                                    </p:animEffect>
                                  </p:childTnLst>
                                </p:cTn>
                              </p:par>
                            </p:childTnLst>
                          </p:cTn>
                        </p:par>
                        <p:par>
                          <p:cTn id="21" fill="hold" nodeType="afterGroup">
                            <p:stCondLst>
                              <p:cond delay="3000"/>
                            </p:stCondLst>
                            <p:childTnLst>
                              <p:par>
                                <p:cTn id="22" presetID="22" presetClass="entr" presetSubtype="8" fill="hold" nodeType="afterEffect">
                                  <p:stCondLst>
                                    <p:cond delay="2000"/>
                                  </p:stCondLst>
                                  <p:childTnLst>
                                    <p:set>
                                      <p:cBhvr>
                                        <p:cTn id="23" dur="1" fill="hold">
                                          <p:stCondLst>
                                            <p:cond delay="0"/>
                                          </p:stCondLst>
                                        </p:cTn>
                                        <p:tgtEl>
                                          <p:spTgt spid="20483">
                                            <p:txEl>
                                              <p:pRg st="1" end="1"/>
                                            </p:txEl>
                                          </p:spTgt>
                                        </p:tgtEl>
                                        <p:attrNameLst>
                                          <p:attrName>style.visibility</p:attrName>
                                        </p:attrNameLst>
                                      </p:cBhvr>
                                      <p:to>
                                        <p:strVal val="visible"/>
                                      </p:to>
                                    </p:set>
                                    <p:animEffect transition="in" filter="wipe(left)">
                                      <p:cBhvr>
                                        <p:cTn id="24" dur="1000"/>
                                        <p:tgtEl>
                                          <p:spTgt spid="20483">
                                            <p:txEl>
                                              <p:pRg st="1" end="1"/>
                                            </p:txEl>
                                          </p:spTgt>
                                        </p:tgtEl>
                                      </p:cBhvr>
                                    </p:animEffect>
                                  </p:childTnLst>
                                </p:cTn>
                              </p:par>
                            </p:childTnLst>
                          </p:cTn>
                        </p:par>
                        <p:par>
                          <p:cTn id="25" fill="hold" nodeType="afterGroup">
                            <p:stCondLst>
                              <p:cond delay="6000"/>
                            </p:stCondLst>
                            <p:childTnLst>
                              <p:par>
                                <p:cTn id="26" presetID="4" presetClass="entr" presetSubtype="32" fill="hold" nodeType="afterEffect">
                                  <p:stCondLst>
                                    <p:cond delay="0"/>
                                  </p:stCondLst>
                                  <p:childTnLst>
                                    <p:set>
                                      <p:cBhvr>
                                        <p:cTn id="27" dur="1" fill="hold">
                                          <p:stCondLst>
                                            <p:cond delay="0"/>
                                          </p:stCondLst>
                                        </p:cTn>
                                        <p:tgtEl>
                                          <p:spTgt spid="20484"/>
                                        </p:tgtEl>
                                        <p:attrNameLst>
                                          <p:attrName>style.visibility</p:attrName>
                                        </p:attrNameLst>
                                      </p:cBhvr>
                                      <p:to>
                                        <p:strVal val="visible"/>
                                      </p:to>
                                    </p:set>
                                    <p:animEffect transition="in" filter="box(out)">
                                      <p:cBhvr>
                                        <p:cTn id="28" dur="2000"/>
                                        <p:tgtEl>
                                          <p:spTgt spid="20484"/>
                                        </p:tgtEl>
                                      </p:cBhvr>
                                    </p:animEffect>
                                  </p:childTnLst>
                                </p:cTn>
                              </p:par>
                            </p:childTnLst>
                          </p:cTn>
                        </p:par>
                        <p:par>
                          <p:cTn id="29" fill="hold" nodeType="afterGroup">
                            <p:stCondLst>
                              <p:cond delay="8000"/>
                            </p:stCondLst>
                            <p:childTnLst>
                              <p:par>
                                <p:cTn id="30" presetID="22" presetClass="entr" presetSubtype="8" fill="hold" nodeType="afterEffect">
                                  <p:stCondLst>
                                    <p:cond delay="0"/>
                                  </p:stCondLst>
                                  <p:childTnLst>
                                    <p:set>
                                      <p:cBhvr>
                                        <p:cTn id="31" dur="1" fill="hold">
                                          <p:stCondLst>
                                            <p:cond delay="0"/>
                                          </p:stCondLst>
                                        </p:cTn>
                                        <p:tgtEl>
                                          <p:spTgt spid="20483">
                                            <p:txEl>
                                              <p:pRg st="2" end="2"/>
                                            </p:txEl>
                                          </p:spTgt>
                                        </p:tgtEl>
                                        <p:attrNameLst>
                                          <p:attrName>style.visibility</p:attrName>
                                        </p:attrNameLst>
                                      </p:cBhvr>
                                      <p:to>
                                        <p:strVal val="visible"/>
                                      </p:to>
                                    </p:set>
                                    <p:animEffect transition="in" filter="wipe(left)">
                                      <p:cBhvr>
                                        <p:cTn id="32" dur="1000"/>
                                        <p:tgtEl>
                                          <p:spTgt spid="20483">
                                            <p:txEl>
                                              <p:pRg st="2" end="2"/>
                                            </p:txEl>
                                          </p:spTgt>
                                        </p:tgtEl>
                                      </p:cBhvr>
                                    </p:animEffect>
                                  </p:childTnLst>
                                </p:cTn>
                              </p:par>
                            </p:childTnLst>
                          </p:cTn>
                        </p:par>
                        <p:par>
                          <p:cTn id="33" fill="hold" nodeType="afterGroup">
                            <p:stCondLst>
                              <p:cond delay="9000"/>
                            </p:stCondLst>
                            <p:childTnLst>
                              <p:par>
                                <p:cTn id="34" presetID="22" presetClass="entr" presetSubtype="8" fill="hold" nodeType="afterEffect">
                                  <p:stCondLst>
                                    <p:cond delay="0"/>
                                  </p:stCondLst>
                                  <p:childTnLst>
                                    <p:set>
                                      <p:cBhvr>
                                        <p:cTn id="35" dur="1" fill="hold">
                                          <p:stCondLst>
                                            <p:cond delay="0"/>
                                          </p:stCondLst>
                                        </p:cTn>
                                        <p:tgtEl>
                                          <p:spTgt spid="20483">
                                            <p:txEl>
                                              <p:pRg st="3" end="3"/>
                                            </p:txEl>
                                          </p:spTgt>
                                        </p:tgtEl>
                                        <p:attrNameLst>
                                          <p:attrName>style.visibility</p:attrName>
                                        </p:attrNameLst>
                                      </p:cBhvr>
                                      <p:to>
                                        <p:strVal val="visible"/>
                                      </p:to>
                                    </p:set>
                                    <p:animEffect transition="in" filter="wipe(left)">
                                      <p:cBhvr>
                                        <p:cTn id="36" dur="1000"/>
                                        <p:tgtEl>
                                          <p:spTgt spid="20483">
                                            <p:txEl>
                                              <p:pRg st="3" end="3"/>
                                            </p:txEl>
                                          </p:spTgt>
                                        </p:tgtEl>
                                      </p:cBhvr>
                                    </p:animEffect>
                                  </p:childTnLst>
                                </p:cTn>
                              </p:par>
                            </p:childTnLst>
                          </p:cTn>
                        </p:par>
                        <p:par>
                          <p:cTn id="37" fill="hold" nodeType="afterGroup">
                            <p:stCondLst>
                              <p:cond delay="10000"/>
                            </p:stCondLst>
                            <p:childTnLst>
                              <p:par>
                                <p:cTn id="38" presetID="22" presetClass="entr" presetSubtype="8" fill="hold" nodeType="afterEffect">
                                  <p:stCondLst>
                                    <p:cond delay="0"/>
                                  </p:stCondLst>
                                  <p:childTnLst>
                                    <p:set>
                                      <p:cBhvr>
                                        <p:cTn id="39" dur="1" fill="hold">
                                          <p:stCondLst>
                                            <p:cond delay="0"/>
                                          </p:stCondLst>
                                        </p:cTn>
                                        <p:tgtEl>
                                          <p:spTgt spid="20483">
                                            <p:txEl>
                                              <p:pRg st="4" end="4"/>
                                            </p:txEl>
                                          </p:spTgt>
                                        </p:tgtEl>
                                        <p:attrNameLst>
                                          <p:attrName>style.visibility</p:attrName>
                                        </p:attrNameLst>
                                      </p:cBhvr>
                                      <p:to>
                                        <p:strVal val="visible"/>
                                      </p:to>
                                    </p:set>
                                    <p:animEffect transition="in" filter="wipe(left)">
                                      <p:cBhvr>
                                        <p:cTn id="40" dur="10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2" name="Picture 2">
            <a:extLst>
              <a:ext uri="{FF2B5EF4-FFF2-40B4-BE49-F238E27FC236}">
                <a16:creationId xmlns:a16="http://schemas.microsoft.com/office/drawing/2014/main" id="{F2E69F94-C373-40B9-48E8-CE04891C0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031" t="19792" r="31250" b="16667"/>
          <a:stretch>
            <a:fillRect/>
          </a:stretch>
        </p:blipFill>
        <p:spPr bwMode="auto">
          <a:xfrm>
            <a:off x="0" y="685800"/>
            <a:ext cx="47561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E8E2C7B8-17B6-7C09-3044-849C119B58B5}"/>
              </a:ext>
            </a:extLst>
          </p:cNvPr>
          <p:cNvSpPr txBox="1">
            <a:spLocks noChangeArrowheads="1"/>
          </p:cNvSpPr>
          <p:nvPr/>
        </p:nvSpPr>
        <p:spPr>
          <a:xfrm>
            <a:off x="0" y="0"/>
            <a:ext cx="9144000" cy="685800"/>
          </a:xfrm>
          <a:prstGeom prst="rect">
            <a:avLst/>
          </a:prstGeom>
        </p:spPr>
        <p:txBody>
          <a:bodyPr/>
          <a:lstStyle/>
          <a:p>
            <a:pPr algn="ctr" eaLnBrk="1" hangingPunct="1">
              <a:defRPr/>
            </a:pPr>
            <a:r>
              <a:rPr lang="en-US" sz="4000" b="1" u="sng"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Henry Ford </a:t>
            </a:r>
            <a:endParaRPr lang="en-US" sz="4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03844" name="Picture 4">
            <a:hlinkClick r:id="rId3"/>
            <a:extLst>
              <a:ext uri="{FF2B5EF4-FFF2-40B4-BE49-F238E27FC236}">
                <a16:creationId xmlns:a16="http://schemas.microsoft.com/office/drawing/2014/main" id="{73C5BE7F-6F07-DBDB-7808-7A5B8B99B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294" r="2411"/>
          <a:stretch>
            <a:fillRect/>
          </a:stretch>
        </p:blipFill>
        <p:spPr bwMode="auto">
          <a:xfrm>
            <a:off x="4724400" y="609600"/>
            <a:ext cx="4419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Title 1">
            <a:extLst>
              <a:ext uri="{FF2B5EF4-FFF2-40B4-BE49-F238E27FC236}">
                <a16:creationId xmlns:a16="http://schemas.microsoft.com/office/drawing/2014/main" id="{D2989E7D-4C07-F769-6CDD-9A5A9D268BE8}"/>
              </a:ext>
            </a:extLst>
          </p:cNvPr>
          <p:cNvSpPr>
            <a:spLocks noGrp="1" noChangeArrowheads="1"/>
          </p:cNvSpPr>
          <p:nvPr>
            <p:ph type="title"/>
          </p:nvPr>
        </p:nvSpPr>
        <p:spPr>
          <a:xfrm>
            <a:off x="533400" y="14288"/>
            <a:ext cx="8229600" cy="671512"/>
          </a:xfrm>
        </p:spPr>
        <p:txBody>
          <a:bodyPr/>
          <a:lstStyle/>
          <a:p>
            <a:r>
              <a:rPr lang="en-US" altLang="en-US" sz="3200" b="1"/>
              <a:t>Henry Ford’s Assembly Line</a:t>
            </a:r>
          </a:p>
        </p:txBody>
      </p:sp>
      <p:pic>
        <p:nvPicPr>
          <p:cNvPr id="802819" name="qFbsDArAWj8">
            <a:extLst>
              <a:ext uri="{FF2B5EF4-FFF2-40B4-BE49-F238E27FC236}">
                <a16:creationId xmlns:a16="http://schemas.microsoft.com/office/drawing/2014/main" id="{2C89ECEA-B686-F055-7F4A-D39F58D8FBB5}"/>
              </a:ext>
            </a:extLst>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2400" y="762000"/>
            <a:ext cx="8788400" cy="57912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028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02819"/>
                                        </p:tgtEl>
                                      </p:cBhvr>
                                    </p:cmd>
                                  </p:childTnLst>
                                </p:cTn>
                              </p:par>
                            </p:childTnLst>
                          </p:cTn>
                        </p:par>
                      </p:childTnLst>
                    </p:cTn>
                  </p:par>
                </p:childTnLst>
              </p:cTn>
              <p:nextCondLst>
                <p:cond evt="onClick" delay="0">
                  <p:tgtEl>
                    <p:spTgt spid="802819"/>
                  </p:tgtEl>
                </p:cond>
              </p:nextCondLst>
            </p:seq>
            <p:video>
              <p:cMediaNode vol="80000">
                <p:cTn id="7" fill="hold" display="0">
                  <p:stCondLst>
                    <p:cond delay="indefinite"/>
                  </p:stCondLst>
                </p:cTn>
                <p:tgtEl>
                  <p:spTgt spid="80281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6BA6A-A91B-1226-2C4E-6690E342270A}"/>
              </a:ext>
            </a:extLst>
          </p:cNvPr>
          <p:cNvSpPr>
            <a:spLocks noGrp="1"/>
          </p:cNvSpPr>
          <p:nvPr>
            <p:ph type="title"/>
          </p:nvPr>
        </p:nvSpPr>
        <p:spPr>
          <a:xfrm>
            <a:off x="480060" y="325369"/>
            <a:ext cx="3276451" cy="1956841"/>
          </a:xfrm>
        </p:spPr>
        <p:txBody>
          <a:bodyPr anchor="b">
            <a:normAutofit/>
          </a:bodyPr>
          <a:lstStyle/>
          <a:p>
            <a:pPr>
              <a:lnSpc>
                <a:spcPct val="90000"/>
              </a:lnSpc>
            </a:pPr>
            <a:r>
              <a:rPr lang="en-US" sz="4300" b="1"/>
              <a:t>A. Mitchell Palmer’s House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9F4202A-8AA8-D132-4183-19C4BC50D920}"/>
              </a:ext>
            </a:extLst>
          </p:cNvPr>
          <p:cNvSpPr>
            <a:spLocks noGrp="1"/>
          </p:cNvSpPr>
          <p:nvPr>
            <p:ph idx="1"/>
          </p:nvPr>
        </p:nvSpPr>
        <p:spPr>
          <a:xfrm>
            <a:off x="152400" y="2872899"/>
            <a:ext cx="3510351" cy="3320668"/>
          </a:xfrm>
        </p:spPr>
        <p:txBody>
          <a:bodyPr>
            <a:noAutofit/>
          </a:bodyPr>
          <a:lstStyle/>
          <a:p>
            <a:pPr marL="0" indent="0">
              <a:buNone/>
            </a:pPr>
            <a:r>
              <a:rPr lang="en-US" sz="2400" b="1" i="0" dirty="0">
                <a:solidFill>
                  <a:srgbClr val="222222"/>
                </a:solidFill>
                <a:effectLst/>
                <a:latin typeface="-apple-system"/>
              </a:rPr>
              <a:t>The home was devastated when a bomb exploded at his front door on the night of June 2, 1919. If Palmer had been at his usual spot in the library, he likely would have been killed. Notice all the window blown out.</a:t>
            </a:r>
            <a:endParaRPr lang="en-US" sz="2400" b="1" dirty="0"/>
          </a:p>
        </p:txBody>
      </p:sp>
      <p:pic>
        <p:nvPicPr>
          <p:cNvPr id="4" name="Content Placeholder 3">
            <a:extLst>
              <a:ext uri="{FF2B5EF4-FFF2-40B4-BE49-F238E27FC236}">
                <a16:creationId xmlns:a16="http://schemas.microsoft.com/office/drawing/2014/main" id="{C3DE0DE6-548D-7244-34B2-12135843506B}"/>
              </a:ext>
            </a:extLst>
          </p:cNvPr>
          <p:cNvPicPr>
            <a:picLocks noChangeAspect="1"/>
          </p:cNvPicPr>
          <p:nvPr/>
        </p:nvPicPr>
        <p:blipFill rotWithShape="1">
          <a:blip r:embed="rId2"/>
          <a:srcRect r="3245"/>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0B136944-5B6E-4023-53DB-E4EA2E7029D2}"/>
              </a:ext>
            </a:extLst>
          </p:cNvPr>
          <p:cNvSpPr txBox="1"/>
          <p:nvPr/>
        </p:nvSpPr>
        <p:spPr>
          <a:xfrm>
            <a:off x="-1143" y="6507257"/>
            <a:ext cx="4572000" cy="276999"/>
          </a:xfrm>
          <a:prstGeom prst="rect">
            <a:avLst/>
          </a:prstGeom>
          <a:noFill/>
        </p:spPr>
        <p:txBody>
          <a:bodyPr wrap="square">
            <a:spAutoFit/>
          </a:bodyPr>
          <a:lstStyle/>
          <a:p>
            <a:r>
              <a:rPr lang="en-US" sz="1200" dirty="0">
                <a:hlinkClick r:id="rId3"/>
              </a:rPr>
              <a:t>https://www.theyearthatwaspodcast.com/s1e15-redscare</a:t>
            </a:r>
            <a:endParaRPr lang="en-US" sz="1200" dirty="0"/>
          </a:p>
        </p:txBody>
      </p:sp>
    </p:spTree>
    <p:extLst>
      <p:ext uri="{BB962C8B-B14F-4D97-AF65-F5344CB8AC3E}">
        <p14:creationId xmlns:p14="http://schemas.microsoft.com/office/powerpoint/2010/main" val="5299893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5890" name="Picture 2" descr="modelt">
            <a:extLst>
              <a:ext uri="{FF2B5EF4-FFF2-40B4-BE49-F238E27FC236}">
                <a16:creationId xmlns:a16="http://schemas.microsoft.com/office/drawing/2014/main" id="{1EEFD185-F5FF-1D00-E26D-EE280E35E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620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5" name="Picture 7" descr="1925%20Model%20T%20Runabout">
            <a:extLst>
              <a:ext uri="{FF2B5EF4-FFF2-40B4-BE49-F238E27FC236}">
                <a16:creationId xmlns:a16="http://schemas.microsoft.com/office/drawing/2014/main" id="{7475407B-075A-76FF-BC2A-3E6E36EE0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7" name="Picture 9" descr="lpic7">
            <a:extLst>
              <a:ext uri="{FF2B5EF4-FFF2-40B4-BE49-F238E27FC236}">
                <a16:creationId xmlns:a16="http://schemas.microsoft.com/office/drawing/2014/main" id="{32A1ED68-7479-D3EF-A909-98F772C760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096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22215"/>
                                        </p:tgtEl>
                                        <p:attrNameLst>
                                          <p:attrName>style.visibility</p:attrName>
                                        </p:attrNameLst>
                                      </p:cBhvr>
                                      <p:to>
                                        <p:strVal val="visible"/>
                                      </p:to>
                                    </p:set>
                                    <p:anim calcmode="lin" valueType="num">
                                      <p:cBhvr>
                                        <p:cTn id="7" dur="1000" fill="hold"/>
                                        <p:tgtEl>
                                          <p:spTgt spid="222215"/>
                                        </p:tgtEl>
                                        <p:attrNameLst>
                                          <p:attrName>ppt_w</p:attrName>
                                        </p:attrNameLst>
                                      </p:cBhvr>
                                      <p:tavLst>
                                        <p:tav tm="0">
                                          <p:val>
                                            <p:strVal val="#ppt_w*0.70"/>
                                          </p:val>
                                        </p:tav>
                                        <p:tav tm="100000">
                                          <p:val>
                                            <p:strVal val="#ppt_w"/>
                                          </p:val>
                                        </p:tav>
                                      </p:tavLst>
                                    </p:anim>
                                    <p:anim calcmode="lin" valueType="num">
                                      <p:cBhvr>
                                        <p:cTn id="8" dur="1000" fill="hold"/>
                                        <p:tgtEl>
                                          <p:spTgt spid="222215"/>
                                        </p:tgtEl>
                                        <p:attrNameLst>
                                          <p:attrName>ppt_h</p:attrName>
                                        </p:attrNameLst>
                                      </p:cBhvr>
                                      <p:tavLst>
                                        <p:tav tm="0">
                                          <p:val>
                                            <p:strVal val="#ppt_h"/>
                                          </p:val>
                                        </p:tav>
                                        <p:tav tm="100000">
                                          <p:val>
                                            <p:strVal val="#ppt_h"/>
                                          </p:val>
                                        </p:tav>
                                      </p:tavLst>
                                    </p:anim>
                                    <p:animEffect transition="in" filter="fade">
                                      <p:cBhvr>
                                        <p:cTn id="9" dur="1000"/>
                                        <p:tgtEl>
                                          <p:spTgt spid="2222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22217"/>
                                        </p:tgtEl>
                                        <p:attrNameLst>
                                          <p:attrName>style.visibility</p:attrName>
                                        </p:attrNameLst>
                                      </p:cBhvr>
                                      <p:to>
                                        <p:strVal val="visible"/>
                                      </p:to>
                                    </p:set>
                                    <p:anim calcmode="lin" valueType="num">
                                      <p:cBhvr>
                                        <p:cTn id="14" dur="1000" fill="hold"/>
                                        <p:tgtEl>
                                          <p:spTgt spid="222217"/>
                                        </p:tgtEl>
                                        <p:attrNameLst>
                                          <p:attrName>ppt_w</p:attrName>
                                        </p:attrNameLst>
                                      </p:cBhvr>
                                      <p:tavLst>
                                        <p:tav tm="0">
                                          <p:val>
                                            <p:strVal val="#ppt_w*0.70"/>
                                          </p:val>
                                        </p:tav>
                                        <p:tav tm="100000">
                                          <p:val>
                                            <p:strVal val="#ppt_w"/>
                                          </p:val>
                                        </p:tav>
                                      </p:tavLst>
                                    </p:anim>
                                    <p:anim calcmode="lin" valueType="num">
                                      <p:cBhvr>
                                        <p:cTn id="15" dur="1000" fill="hold"/>
                                        <p:tgtEl>
                                          <p:spTgt spid="222217"/>
                                        </p:tgtEl>
                                        <p:attrNameLst>
                                          <p:attrName>ppt_h</p:attrName>
                                        </p:attrNameLst>
                                      </p:cBhvr>
                                      <p:tavLst>
                                        <p:tav tm="0">
                                          <p:val>
                                            <p:strVal val="#ppt_h"/>
                                          </p:val>
                                        </p:tav>
                                        <p:tav tm="100000">
                                          <p:val>
                                            <p:strVal val="#ppt_h"/>
                                          </p:val>
                                        </p:tav>
                                      </p:tavLst>
                                    </p:anim>
                                    <p:animEffect transition="in" filter="fade">
                                      <p:cBhvr>
                                        <p:cTn id="16" dur="1000"/>
                                        <p:tgtEl>
                                          <p:spTgt spid="222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Text Box 13">
            <a:extLst>
              <a:ext uri="{FF2B5EF4-FFF2-40B4-BE49-F238E27FC236}">
                <a16:creationId xmlns:a16="http://schemas.microsoft.com/office/drawing/2014/main" id="{8D01CDEC-E5C4-B2C9-61EB-E14AAE8F4D6E}"/>
              </a:ext>
            </a:extLst>
          </p:cNvPr>
          <p:cNvSpPr txBox="1">
            <a:spLocks noChangeArrowheads="1"/>
          </p:cNvSpPr>
          <p:nvPr/>
        </p:nvSpPr>
        <p:spPr bwMode="auto">
          <a:xfrm>
            <a:off x="381000" y="111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i="1">
                <a:solidFill>
                  <a:srgbClr val="000000"/>
                </a:solidFill>
                <a:latin typeface="Times New Roman" panose="02020603050405020304" pitchFamily="18" charset="0"/>
              </a:rPr>
              <a:t>1910 – Ford Model T</a:t>
            </a:r>
          </a:p>
        </p:txBody>
      </p:sp>
      <p:pic>
        <p:nvPicPr>
          <p:cNvPr id="806915" name="Picture 2">
            <a:hlinkClick r:id="rId2"/>
            <a:extLst>
              <a:ext uri="{FF2B5EF4-FFF2-40B4-BE49-F238E27FC236}">
                <a16:creationId xmlns:a16="http://schemas.microsoft.com/office/drawing/2014/main" id="{6C7F9E8F-C059-92A6-C7F3-755834D96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1"/>
          <a:stretch>
            <a:fillRect/>
          </a:stretch>
        </p:blipFill>
        <p:spPr bwMode="auto">
          <a:xfrm>
            <a:off x="0" y="676275"/>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Text Box 13">
            <a:extLst>
              <a:ext uri="{FF2B5EF4-FFF2-40B4-BE49-F238E27FC236}">
                <a16:creationId xmlns:a16="http://schemas.microsoft.com/office/drawing/2014/main" id="{B27814CB-07D9-B4F8-E765-DBE231AADF8F}"/>
              </a:ext>
            </a:extLst>
          </p:cNvPr>
          <p:cNvSpPr txBox="1">
            <a:spLocks noChangeArrowheads="1"/>
          </p:cNvSpPr>
          <p:nvPr/>
        </p:nvSpPr>
        <p:spPr bwMode="auto">
          <a:xfrm>
            <a:off x="53340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i="1">
                <a:solidFill>
                  <a:srgbClr val="000000"/>
                </a:solidFill>
                <a:latin typeface="Times New Roman" panose="02020603050405020304" pitchFamily="18" charset="0"/>
                <a:cs typeface="Times New Roman" panose="02020603050405020304" pitchFamily="18" charset="0"/>
              </a:rPr>
              <a:t>1925 Ford "New Model" T Tudor Sedan</a:t>
            </a:r>
          </a:p>
        </p:txBody>
      </p:sp>
      <p:pic>
        <p:nvPicPr>
          <p:cNvPr id="807939" name="Picture 2">
            <a:hlinkClick r:id="rId2"/>
            <a:extLst>
              <a:ext uri="{FF2B5EF4-FFF2-40B4-BE49-F238E27FC236}">
                <a16:creationId xmlns:a16="http://schemas.microsoft.com/office/drawing/2014/main" id="{3A00B956-F817-1707-E29D-C6ECEA3CB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43" b="10001"/>
          <a:stretch>
            <a:fillRect/>
          </a:stretch>
        </p:blipFill>
        <p:spPr bwMode="auto">
          <a:xfrm>
            <a:off x="533400" y="685800"/>
            <a:ext cx="80565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Text Box 13">
            <a:extLst>
              <a:ext uri="{FF2B5EF4-FFF2-40B4-BE49-F238E27FC236}">
                <a16:creationId xmlns:a16="http://schemas.microsoft.com/office/drawing/2014/main" id="{40DA8353-0095-0D1C-F713-1B764762B7CF}"/>
              </a:ext>
            </a:extLst>
          </p:cNvPr>
          <p:cNvSpPr txBox="1">
            <a:spLocks noChangeArrowheads="1"/>
          </p:cNvSpPr>
          <p:nvPr/>
        </p:nvSpPr>
        <p:spPr bwMode="auto">
          <a:xfrm>
            <a:off x="0" y="685800"/>
            <a:ext cx="9144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rgbClr val="000000"/>
                </a:solidFill>
                <a:latin typeface="Times New Roman" panose="02020603050405020304" pitchFamily="18" charset="0"/>
                <a:cs typeface="Times New Roman" panose="02020603050405020304" pitchFamily="18" charset="0"/>
              </a:rPr>
              <a:t> October 1, 1908 marks the anniversary of the first Model T built for sale. </a:t>
            </a:r>
          </a:p>
          <a:p>
            <a:pPr eaLnBrk="1" hangingPunct="1">
              <a:spcBef>
                <a:spcPct val="0"/>
              </a:spcBef>
            </a:pPr>
            <a:r>
              <a:rPr lang="en-US" altLang="en-US" sz="2800" b="1">
                <a:solidFill>
                  <a:srgbClr val="000000"/>
                </a:solidFill>
                <a:latin typeface="Times New Roman" panose="02020603050405020304" pitchFamily="18" charset="0"/>
                <a:cs typeface="Times New Roman" panose="02020603050405020304" pitchFamily="18" charset="0"/>
              </a:rPr>
              <a:t> The Model T was the first </a:t>
            </a:r>
            <a:r>
              <a:rPr lang="en-US" altLang="en-US" sz="2800" b="1" u="sng">
                <a:solidFill>
                  <a:srgbClr val="000000"/>
                </a:solidFill>
                <a:latin typeface="Times New Roman" panose="02020603050405020304" pitchFamily="18" charset="0"/>
                <a:cs typeface="Times New Roman" panose="02020603050405020304" pitchFamily="18" charset="0"/>
              </a:rPr>
              <a:t>low-priced</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2800" b="1" u="sng">
                <a:solidFill>
                  <a:srgbClr val="000000"/>
                </a:solidFill>
                <a:latin typeface="Times New Roman" panose="02020603050405020304" pitchFamily="18" charset="0"/>
                <a:cs typeface="Times New Roman" panose="02020603050405020304" pitchFamily="18" charset="0"/>
              </a:rPr>
              <a:t>mass-produced</a:t>
            </a:r>
            <a:r>
              <a:rPr lang="en-US" altLang="en-US" sz="2800" b="1">
                <a:solidFill>
                  <a:srgbClr val="000000"/>
                </a:solidFill>
                <a:latin typeface="Times New Roman" panose="02020603050405020304" pitchFamily="18" charset="0"/>
                <a:cs typeface="Times New Roman" panose="02020603050405020304" pitchFamily="18" charset="0"/>
              </a:rPr>
              <a:t> automobile with </a:t>
            </a:r>
            <a:r>
              <a:rPr lang="en-US" altLang="en-US" sz="2800" b="1" u="sng">
                <a:solidFill>
                  <a:srgbClr val="000000"/>
                </a:solidFill>
                <a:latin typeface="Times New Roman" panose="02020603050405020304" pitchFamily="18" charset="0"/>
                <a:cs typeface="Times New Roman" panose="02020603050405020304" pitchFamily="18" charset="0"/>
              </a:rPr>
              <a:t>standard, interchangeable parts</a:t>
            </a:r>
            <a:r>
              <a:rPr lang="en-US" altLang="en-US" sz="2800" b="1">
                <a:solidFill>
                  <a:srgbClr val="000000"/>
                </a:solidFill>
                <a:latin typeface="Times New Roman" panose="02020603050405020304" pitchFamily="18" charset="0"/>
                <a:cs typeface="Times New Roman" panose="02020603050405020304" pitchFamily="18" charset="0"/>
              </a:rPr>
              <a:t>. </a:t>
            </a:r>
          </a:p>
          <a:p>
            <a:pPr eaLnBrk="1" hangingPunct="1">
              <a:spcBef>
                <a:spcPct val="0"/>
              </a:spcBef>
            </a:pPr>
            <a:r>
              <a:rPr lang="en-US" altLang="en-US" sz="2800" b="1">
                <a:solidFill>
                  <a:srgbClr val="000000"/>
                </a:solidFill>
                <a:latin typeface="Times New Roman" panose="02020603050405020304" pitchFamily="18" charset="0"/>
                <a:cs typeface="Times New Roman" panose="02020603050405020304" pitchFamily="18" charset="0"/>
              </a:rPr>
              <a:t> The Model T was equipped with a 20-horsepower, four-cylinder engine with a top speed of approximately 45 miles per hour, weighed 1,200 pounds, and achieved 13-21 miles per gallon. </a:t>
            </a:r>
          </a:p>
        </p:txBody>
      </p:sp>
      <p:pic>
        <p:nvPicPr>
          <p:cNvPr id="315396" name="Picture 4" descr="http://ford-parts.uneedapart.com/images/ford-model-t-parts.jpg">
            <a:extLst>
              <a:ext uri="{FF2B5EF4-FFF2-40B4-BE49-F238E27FC236}">
                <a16:creationId xmlns:a16="http://schemas.microsoft.com/office/drawing/2014/main" id="{70A2FDAD-B2A9-B79A-3F40-E1BB27B176C4}"/>
              </a:ext>
            </a:extLst>
          </p:cNvPr>
          <p:cNvPicPr>
            <a:picLocks noChangeAspect="1" noChangeArrowheads="1"/>
          </p:cNvPicPr>
          <p:nvPr/>
        </p:nvPicPr>
        <p:blipFill>
          <a:blip r:embed="rId2" cstate="print"/>
          <a:srcRect t="23288"/>
          <a:stretch>
            <a:fillRect/>
          </a:stretch>
        </p:blipFill>
        <p:spPr bwMode="auto">
          <a:xfrm>
            <a:off x="4898571" y="3886200"/>
            <a:ext cx="4245429" cy="2971800"/>
          </a:xfrm>
          <a:prstGeom prst="rect">
            <a:avLst/>
          </a:prstGeom>
          <a:ln>
            <a:noFill/>
          </a:ln>
          <a:effectLst>
            <a:softEdge rad="112500"/>
          </a:effectLst>
        </p:spPr>
      </p:pic>
      <p:pic>
        <p:nvPicPr>
          <p:cNvPr id="808964" name="Picture 6">
            <a:extLst>
              <a:ext uri="{FF2B5EF4-FFF2-40B4-BE49-F238E27FC236}">
                <a16:creationId xmlns:a16="http://schemas.microsoft.com/office/drawing/2014/main" id="{32701702-924E-B321-1278-559735824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91000"/>
            <a:ext cx="3856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65" name="Rectangle 1">
            <a:extLst>
              <a:ext uri="{FF2B5EF4-FFF2-40B4-BE49-F238E27FC236}">
                <a16:creationId xmlns:a16="http://schemas.microsoft.com/office/drawing/2014/main" id="{7A2BCCA6-04F8-E7E0-0C09-A17533123A37}"/>
              </a:ext>
            </a:extLst>
          </p:cNvPr>
          <p:cNvSpPr>
            <a:spLocks noChangeArrowheads="1"/>
          </p:cNvSpPr>
          <p:nvPr/>
        </p:nvSpPr>
        <p:spPr bwMode="auto">
          <a:xfrm>
            <a:off x="2971800" y="0"/>
            <a:ext cx="23590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a:solidFill>
                  <a:srgbClr val="000000"/>
                </a:solidFill>
                <a:latin typeface="Times New Roman" panose="02020603050405020304" pitchFamily="18" charset="0"/>
                <a:cs typeface="Times New Roman" panose="02020603050405020304" pitchFamily="18" charset="0"/>
              </a:rPr>
              <a:t>Model T </a:t>
            </a:r>
            <a:endParaRPr lang="en-US" altLang="en-US" b="1"/>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Text Box 13">
            <a:extLst>
              <a:ext uri="{FF2B5EF4-FFF2-40B4-BE49-F238E27FC236}">
                <a16:creationId xmlns:a16="http://schemas.microsoft.com/office/drawing/2014/main" id="{207B8306-C0BC-C648-6FE8-A335EA301147}"/>
              </a:ext>
            </a:extLst>
          </p:cNvPr>
          <p:cNvSpPr txBox="1">
            <a:spLocks noChangeArrowheads="1"/>
          </p:cNvSpPr>
          <p:nvPr/>
        </p:nvSpPr>
        <p:spPr bwMode="auto">
          <a:xfrm>
            <a:off x="0" y="685800"/>
            <a:ext cx="9144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rgbClr val="000000"/>
                </a:solidFill>
                <a:latin typeface="Times New Roman" panose="02020603050405020304" pitchFamily="18" charset="0"/>
                <a:cs typeface="Times New Roman" panose="02020603050405020304" pitchFamily="18" charset="0"/>
              </a:rPr>
              <a:t> The first Model Ts sold for $825 – an unexpected bargain compared to other cars and even more remarkable is that during its 19 years of production, Ford continued to steadily lower its price, thanks to manufacturing efficiencies. </a:t>
            </a:r>
          </a:p>
          <a:p>
            <a:pPr eaLnBrk="1" hangingPunct="1">
              <a:spcBef>
                <a:spcPct val="0"/>
              </a:spcBef>
            </a:pPr>
            <a:r>
              <a:rPr lang="en-US" altLang="en-US" sz="2800" b="1">
                <a:solidFill>
                  <a:srgbClr val="000000"/>
                </a:solidFill>
                <a:latin typeface="Times New Roman" panose="02020603050405020304" pitchFamily="18" charset="0"/>
                <a:cs typeface="Times New Roman" panose="02020603050405020304" pitchFamily="18" charset="0"/>
              </a:rPr>
              <a:t> The moving </a:t>
            </a:r>
            <a:r>
              <a:rPr lang="en-US" altLang="en-US" sz="2800" b="1" u="sng">
                <a:solidFill>
                  <a:srgbClr val="000000"/>
                </a:solidFill>
                <a:latin typeface="Times New Roman" panose="02020603050405020304" pitchFamily="18" charset="0"/>
                <a:cs typeface="Times New Roman" panose="02020603050405020304" pitchFamily="18" charset="0"/>
              </a:rPr>
              <a:t>assembly line</a:t>
            </a:r>
            <a:r>
              <a:rPr lang="en-US" altLang="en-US" sz="2800" b="1">
                <a:solidFill>
                  <a:srgbClr val="000000"/>
                </a:solidFill>
                <a:latin typeface="Times New Roman" panose="02020603050405020304" pitchFamily="18" charset="0"/>
                <a:cs typeface="Times New Roman" panose="02020603050405020304" pitchFamily="18" charset="0"/>
              </a:rPr>
              <a:t> for the Model T revolutionized manufacturing in 1913. </a:t>
            </a:r>
          </a:p>
        </p:txBody>
      </p:sp>
      <p:pic>
        <p:nvPicPr>
          <p:cNvPr id="315394" name="Picture 2" descr="http://www.musclecarclub.com/other-cars/classic/ford-model-t/images/ford-model-t-1a.jpg">
            <a:extLst>
              <a:ext uri="{FF2B5EF4-FFF2-40B4-BE49-F238E27FC236}">
                <a16:creationId xmlns:a16="http://schemas.microsoft.com/office/drawing/2014/main" id="{42C1FAB9-FC16-5227-DBCF-9C391724927D}"/>
              </a:ext>
            </a:extLst>
          </p:cNvPr>
          <p:cNvPicPr>
            <a:picLocks noChangeAspect="1" noChangeArrowheads="1"/>
          </p:cNvPicPr>
          <p:nvPr/>
        </p:nvPicPr>
        <p:blipFill>
          <a:blip r:embed="rId2" cstate="print"/>
          <a:srcRect/>
          <a:stretch>
            <a:fillRect/>
          </a:stretch>
        </p:blipFill>
        <p:spPr bwMode="auto">
          <a:xfrm>
            <a:off x="2133600" y="3810000"/>
            <a:ext cx="4858695" cy="3048000"/>
          </a:xfrm>
          <a:prstGeom prst="rect">
            <a:avLst/>
          </a:prstGeom>
          <a:ln>
            <a:noFill/>
          </a:ln>
          <a:effectLst>
            <a:softEdge rad="112500"/>
          </a:effectLst>
        </p:spPr>
      </p:pic>
      <p:sp>
        <p:nvSpPr>
          <p:cNvPr id="809988" name="Rectangle 4">
            <a:extLst>
              <a:ext uri="{FF2B5EF4-FFF2-40B4-BE49-F238E27FC236}">
                <a16:creationId xmlns:a16="http://schemas.microsoft.com/office/drawing/2014/main" id="{E6A713D5-4779-02B1-CCE1-746621472C87}"/>
              </a:ext>
            </a:extLst>
          </p:cNvPr>
          <p:cNvSpPr>
            <a:spLocks noChangeArrowheads="1"/>
          </p:cNvSpPr>
          <p:nvPr/>
        </p:nvSpPr>
        <p:spPr bwMode="auto">
          <a:xfrm>
            <a:off x="2971800" y="0"/>
            <a:ext cx="23590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a:solidFill>
                  <a:srgbClr val="000000"/>
                </a:solidFill>
                <a:latin typeface="Times New Roman" panose="02020603050405020304" pitchFamily="18" charset="0"/>
                <a:cs typeface="Times New Roman" panose="02020603050405020304" pitchFamily="18" charset="0"/>
              </a:rPr>
              <a:t>Model T </a:t>
            </a:r>
            <a:endParaRPr lang="en-US" altLang="en-US" b="1"/>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Title 1">
            <a:extLst>
              <a:ext uri="{FF2B5EF4-FFF2-40B4-BE49-F238E27FC236}">
                <a16:creationId xmlns:a16="http://schemas.microsoft.com/office/drawing/2014/main" id="{4093752E-CABA-3D5B-10B2-E78EE0FDCCA5}"/>
              </a:ext>
            </a:extLst>
          </p:cNvPr>
          <p:cNvSpPr>
            <a:spLocks noGrp="1" noChangeArrowheads="1"/>
          </p:cNvSpPr>
          <p:nvPr>
            <p:ph type="title"/>
          </p:nvPr>
        </p:nvSpPr>
        <p:spPr/>
        <p:txBody>
          <a:bodyPr/>
          <a:lstStyle/>
          <a:p>
            <a:r>
              <a:rPr lang="en-US" altLang="en-US" b="1"/>
              <a:t>1925 Ford Model T</a:t>
            </a:r>
          </a:p>
        </p:txBody>
      </p:sp>
      <p:pic>
        <p:nvPicPr>
          <p:cNvPr id="48131" name="Picture 2">
            <a:extLst>
              <a:ext uri="{FF2B5EF4-FFF2-40B4-BE49-F238E27FC236}">
                <a16:creationId xmlns:a16="http://schemas.microsoft.com/office/drawing/2014/main" id="{3AFC5FBA-3DD2-8E4B-2876-FF705996A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284288"/>
            <a:ext cx="8504237"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57B9A33-695F-639D-C276-61C7E58F32A4}"/>
              </a:ext>
            </a:extLst>
          </p:cNvPr>
          <p:cNvSpPr txBox="1">
            <a:spLocks noChangeArrowheads="1"/>
          </p:cNvSpPr>
          <p:nvPr/>
        </p:nvSpPr>
        <p:spPr bwMode="auto">
          <a:xfrm rot="-1423731">
            <a:off x="1524000" y="231933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t>$295</a:t>
            </a:r>
          </a:p>
        </p:txBody>
      </p:sp>
      <p:pic>
        <p:nvPicPr>
          <p:cNvPr id="811013" name="Picture 5">
            <a:extLst>
              <a:ext uri="{FF2B5EF4-FFF2-40B4-BE49-F238E27FC236}">
                <a16:creationId xmlns:a16="http://schemas.microsoft.com/office/drawing/2014/main" id="{6B487090-AFE2-0949-5736-EE33B5A80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300" y="1143000"/>
            <a:ext cx="2120900"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48131"/>
                                        </p:tgtEl>
                                        <p:attrNameLst>
                                          <p:attrName>r</p:attrName>
                                        </p:attrNameLst>
                                      </p:cBhvr>
                                    </p:animRot>
                                    <p:animRot by="-240000">
                                      <p:cBhvr>
                                        <p:cTn id="15" dur="200" fill="hold">
                                          <p:stCondLst>
                                            <p:cond delay="200"/>
                                          </p:stCondLst>
                                        </p:cTn>
                                        <p:tgtEl>
                                          <p:spTgt spid="48131"/>
                                        </p:tgtEl>
                                        <p:attrNameLst>
                                          <p:attrName>r</p:attrName>
                                        </p:attrNameLst>
                                      </p:cBhvr>
                                    </p:animRot>
                                    <p:animRot by="240000">
                                      <p:cBhvr>
                                        <p:cTn id="16" dur="200" fill="hold">
                                          <p:stCondLst>
                                            <p:cond delay="400"/>
                                          </p:stCondLst>
                                        </p:cTn>
                                        <p:tgtEl>
                                          <p:spTgt spid="48131"/>
                                        </p:tgtEl>
                                        <p:attrNameLst>
                                          <p:attrName>r</p:attrName>
                                        </p:attrNameLst>
                                      </p:cBhvr>
                                    </p:animRot>
                                    <p:animRot by="-240000">
                                      <p:cBhvr>
                                        <p:cTn id="17" dur="200" fill="hold">
                                          <p:stCondLst>
                                            <p:cond delay="600"/>
                                          </p:stCondLst>
                                        </p:cTn>
                                        <p:tgtEl>
                                          <p:spTgt spid="48131"/>
                                        </p:tgtEl>
                                        <p:attrNameLst>
                                          <p:attrName>r</p:attrName>
                                        </p:attrNameLst>
                                      </p:cBhvr>
                                    </p:animRot>
                                    <p:animRot by="120000">
                                      <p:cBhvr>
                                        <p:cTn id="18" dur="200" fill="hold">
                                          <p:stCondLst>
                                            <p:cond delay="800"/>
                                          </p:stCondLst>
                                        </p:cTn>
                                        <p:tgtEl>
                                          <p:spTgt spid="481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http://www.writedesignonline.com/history-culture/modelT.jpg">
            <a:extLst>
              <a:ext uri="{FF2B5EF4-FFF2-40B4-BE49-F238E27FC236}">
                <a16:creationId xmlns:a16="http://schemas.microsoft.com/office/drawing/2014/main" id="{E85E3056-D0F7-36A6-87DB-7859A45C263F}"/>
              </a:ext>
            </a:extLst>
          </p:cNvPr>
          <p:cNvPicPr>
            <a:picLocks noChangeAspect="1" noChangeArrowheads="1"/>
          </p:cNvPicPr>
          <p:nvPr/>
        </p:nvPicPr>
        <p:blipFill>
          <a:blip r:embed="rId2" cstate="print"/>
          <a:srcRect/>
          <a:stretch>
            <a:fillRect/>
          </a:stretch>
        </p:blipFill>
        <p:spPr bwMode="auto">
          <a:xfrm>
            <a:off x="0" y="3657600"/>
            <a:ext cx="4267200" cy="3200400"/>
          </a:xfrm>
          <a:prstGeom prst="rect">
            <a:avLst/>
          </a:prstGeom>
          <a:ln>
            <a:noFill/>
          </a:ln>
          <a:effectLst>
            <a:softEdge rad="112500"/>
          </a:effectLst>
        </p:spPr>
      </p:pic>
      <p:sp>
        <p:nvSpPr>
          <p:cNvPr id="4" name="Rectangle 2">
            <a:extLst>
              <a:ext uri="{FF2B5EF4-FFF2-40B4-BE49-F238E27FC236}">
                <a16:creationId xmlns:a16="http://schemas.microsoft.com/office/drawing/2014/main" id="{7FA736B7-FFB3-5FF7-EB42-0C0230ED1571}"/>
              </a:ext>
            </a:extLst>
          </p:cNvPr>
          <p:cNvSpPr txBox="1">
            <a:spLocks noChangeArrowheads="1"/>
          </p:cNvSpPr>
          <p:nvPr/>
        </p:nvSpPr>
        <p:spPr>
          <a:xfrm>
            <a:off x="0" y="0"/>
            <a:ext cx="9144000" cy="685800"/>
          </a:xfrm>
          <a:prstGeom prst="rect">
            <a:avLst/>
          </a:prstGeom>
        </p:spPr>
        <p:txBody>
          <a:bodyPr/>
          <a:lstStyle/>
          <a:p>
            <a:pPr algn="ctr" eaLnBrk="1" hangingPunct="1">
              <a:defRPr/>
            </a:pPr>
            <a:r>
              <a:rPr lang="en-US" sz="4000" b="1" u="sng"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Model T</a:t>
            </a:r>
            <a:endParaRPr lang="en-US" sz="4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12036" name="Text Box 13">
            <a:extLst>
              <a:ext uri="{FF2B5EF4-FFF2-40B4-BE49-F238E27FC236}">
                <a16:creationId xmlns:a16="http://schemas.microsoft.com/office/drawing/2014/main" id="{7B6E005B-0772-E6C5-D714-D62BFB9C5AA7}"/>
              </a:ext>
            </a:extLst>
          </p:cNvPr>
          <p:cNvSpPr txBox="1">
            <a:spLocks noChangeArrowheads="1"/>
          </p:cNvSpPr>
          <p:nvPr/>
        </p:nvSpPr>
        <p:spPr bwMode="auto">
          <a:xfrm>
            <a:off x="0" y="685800"/>
            <a:ext cx="9144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rgbClr val="000000"/>
                </a:solidFill>
                <a:latin typeface="Times New Roman" panose="02020603050405020304" pitchFamily="18" charset="0"/>
                <a:cs typeface="Times New Roman" panose="02020603050405020304" pitchFamily="18" charset="0"/>
              </a:rPr>
              <a:t> More than 15 Million Model Ts had been sold by May 26, 1927, when a ceremony marked the formal end of Model T production. </a:t>
            </a:r>
          </a:p>
          <a:p>
            <a:pPr eaLnBrk="1" hangingPunct="1">
              <a:spcBef>
                <a:spcPct val="0"/>
              </a:spcBef>
            </a:pPr>
            <a:r>
              <a:rPr lang="en-US" altLang="en-US" sz="2800" b="1">
                <a:solidFill>
                  <a:srgbClr val="000000"/>
                </a:solidFill>
                <a:latin typeface="Times New Roman" panose="02020603050405020304" pitchFamily="18" charset="0"/>
                <a:cs typeface="Times New Roman" panose="02020603050405020304" pitchFamily="18" charset="0"/>
              </a:rPr>
              <a:t> Henry Ford called the Model T "the universal car," a low-cost, reliable vehicle that could be maintained easily and could successfully travel the poor roads of the era. </a:t>
            </a:r>
          </a:p>
        </p:txBody>
      </p:sp>
      <p:pic>
        <p:nvPicPr>
          <p:cNvPr id="314372" name="Picture 4" descr="http://www.local387.com/images/model_t_1911.gif">
            <a:extLst>
              <a:ext uri="{FF2B5EF4-FFF2-40B4-BE49-F238E27FC236}">
                <a16:creationId xmlns:a16="http://schemas.microsoft.com/office/drawing/2014/main" id="{E3E85C2D-B632-F708-2BF1-408EEC4452FF}"/>
              </a:ext>
            </a:extLst>
          </p:cNvPr>
          <p:cNvPicPr>
            <a:picLocks noChangeAspect="1" noChangeArrowheads="1"/>
          </p:cNvPicPr>
          <p:nvPr/>
        </p:nvPicPr>
        <p:blipFill>
          <a:blip r:embed="rId3" cstate="print"/>
          <a:srcRect/>
          <a:stretch>
            <a:fillRect/>
          </a:stretch>
        </p:blipFill>
        <p:spPr bwMode="auto">
          <a:xfrm>
            <a:off x="4253181" y="3657600"/>
            <a:ext cx="4890819" cy="3200400"/>
          </a:xfrm>
          <a:prstGeom prst="rect">
            <a:avLst/>
          </a:prstGeom>
          <a:ln>
            <a:noFill/>
          </a:ln>
          <a:effectLst>
            <a:softEdge rad="112500"/>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2">
            <a:extLst>
              <a:ext uri="{FF2B5EF4-FFF2-40B4-BE49-F238E27FC236}">
                <a16:creationId xmlns:a16="http://schemas.microsoft.com/office/drawing/2014/main" id="{63DC955F-7C42-F366-D28D-883DF6E3C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938" t="27083" r="10938" b="16667"/>
          <a:stretch>
            <a:fillRect/>
          </a:stretch>
        </p:blipFill>
        <p:spPr bwMode="auto">
          <a:xfrm>
            <a:off x="0" y="1143000"/>
            <a:ext cx="91440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699CD34-02AF-537F-A6E0-361AABE42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
            <a:ext cx="18669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2">
            <a:extLst>
              <a:ext uri="{FF2B5EF4-FFF2-40B4-BE49-F238E27FC236}">
                <a16:creationId xmlns:a16="http://schemas.microsoft.com/office/drawing/2014/main" id="{E9748E42-72A9-29A2-23B9-A5875FE39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19" t="26042" r="11719" b="22917"/>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008AB7A0-9C45-D770-AC47-37249F037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18669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B2FCFBF-CB16-AE2B-9FCC-77D63FA166AB}"/>
              </a:ext>
            </a:extLst>
          </p:cNvPr>
          <p:cNvSpPr>
            <a:spLocks noGrp="1" noChangeArrowheads="1"/>
          </p:cNvSpPr>
          <p:nvPr>
            <p:ph type="title"/>
          </p:nvPr>
        </p:nvSpPr>
        <p:spPr>
          <a:xfrm>
            <a:off x="457200" y="76200"/>
            <a:ext cx="8229600" cy="447022"/>
          </a:xfrm>
        </p:spPr>
        <p:txBody>
          <a:bodyPr/>
          <a:lstStyle/>
          <a:p>
            <a:r>
              <a:rPr lang="en-US" altLang="en-US" sz="3600" b="1" dirty="0"/>
              <a:t>The Rise of the Automobile</a:t>
            </a:r>
          </a:p>
        </p:txBody>
      </p:sp>
      <p:sp>
        <p:nvSpPr>
          <p:cNvPr id="18435" name="Content Placeholder 2">
            <a:extLst>
              <a:ext uri="{FF2B5EF4-FFF2-40B4-BE49-F238E27FC236}">
                <a16:creationId xmlns:a16="http://schemas.microsoft.com/office/drawing/2014/main" id="{52F8E27F-FD8D-A7D6-1F12-E10D7B4CE6B8}"/>
              </a:ext>
            </a:extLst>
          </p:cNvPr>
          <p:cNvSpPr>
            <a:spLocks noGrp="1" noChangeArrowheads="1"/>
          </p:cNvSpPr>
          <p:nvPr>
            <p:ph idx="1"/>
          </p:nvPr>
        </p:nvSpPr>
        <p:spPr>
          <a:xfrm>
            <a:off x="31750" y="656431"/>
            <a:ext cx="5932488" cy="6002337"/>
          </a:xfrm>
        </p:spPr>
        <p:txBody>
          <a:bodyPr/>
          <a:lstStyle/>
          <a:p>
            <a:r>
              <a:rPr lang="en-US" altLang="en-US" sz="2600" dirty="0"/>
              <a:t>The single most important factor behind the prosperity of the 1920s was the expanded use of the automobile.</a:t>
            </a:r>
          </a:p>
          <a:p>
            <a:r>
              <a:rPr lang="en-US" altLang="en-US" sz="2600" dirty="0"/>
              <a:t>Cars greatly affected all aspects of American life, as ownership rose from 8 to 24 million owners.</a:t>
            </a:r>
          </a:p>
          <a:p>
            <a:r>
              <a:rPr lang="en-US" altLang="en-US" sz="2600" dirty="0"/>
              <a:t>By 1929 </a:t>
            </a:r>
            <a:r>
              <a:rPr lang="en-US" altLang="en-US" sz="2600" b="1" dirty="0">
                <a:solidFill>
                  <a:srgbClr val="FF0000"/>
                </a:solidFill>
              </a:rPr>
              <a:t>1 out of every 9 jobs </a:t>
            </a:r>
            <a:r>
              <a:rPr lang="en-US" altLang="en-US" sz="2600" dirty="0"/>
              <a:t>was in an auto-related business.</a:t>
            </a:r>
          </a:p>
          <a:p>
            <a:r>
              <a:rPr lang="en-US" altLang="en-US" sz="2600" dirty="0"/>
              <a:t>It also stimulated other industries like oil, steel, glass, &amp; rubber.</a:t>
            </a:r>
          </a:p>
          <a:p>
            <a:r>
              <a:rPr lang="en-US" altLang="en-US" sz="2600" dirty="0"/>
              <a:t>The mass production of the automobile increased personal mobility.</a:t>
            </a:r>
          </a:p>
        </p:txBody>
      </p:sp>
      <p:pic>
        <p:nvPicPr>
          <p:cNvPr id="18436" name="Picture 2">
            <a:extLst>
              <a:ext uri="{FF2B5EF4-FFF2-40B4-BE49-F238E27FC236}">
                <a16:creationId xmlns:a16="http://schemas.microsoft.com/office/drawing/2014/main" id="{FFFBB37F-50F1-BB02-26F2-5710E7BBD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8" y="1143000"/>
            <a:ext cx="28194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a:extLst>
              <a:ext uri="{FF2B5EF4-FFF2-40B4-BE49-F238E27FC236}">
                <a16:creationId xmlns:a16="http://schemas.microsoft.com/office/drawing/2014/main" id="{DF6CBE4F-3D37-2180-2061-ECDE65E41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3130550"/>
            <a:ext cx="26416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a:extLst>
              <a:ext uri="{FF2B5EF4-FFF2-40B4-BE49-F238E27FC236}">
                <a16:creationId xmlns:a16="http://schemas.microsoft.com/office/drawing/2014/main" id="{C88679D5-4CBD-0BCF-5A64-E739C4C75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3130550"/>
            <a:ext cx="25146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a:extLst>
              <a:ext uri="{FF2B5EF4-FFF2-40B4-BE49-F238E27FC236}">
                <a16:creationId xmlns:a16="http://schemas.microsoft.com/office/drawing/2014/main" id="{E1357E58-5B20-A807-C6BD-B746D6730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13" y="3657600"/>
            <a:ext cx="30480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1+#ppt_w/2"/>
                                          </p:val>
                                        </p:tav>
                                        <p:tav tm="100000">
                                          <p:val>
                                            <p:strVal val="#ppt_x"/>
                                          </p:val>
                                        </p:tav>
                                      </p:tavLst>
                                    </p:anim>
                                    <p:anim calcmode="lin" valueType="num">
                                      <p:cBhvr additive="base">
                                        <p:cTn id="8" dur="500" fill="hold"/>
                                        <p:tgtEl>
                                          <p:spTgt spid="184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100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wipe(left)">
                                      <p:cBhvr>
                                        <p:cTn id="12" dur="1000"/>
                                        <p:tgtEl>
                                          <p:spTgt spid="18435">
                                            <p:txEl>
                                              <p:pRg st="0" end="0"/>
                                            </p:txEl>
                                          </p:spTgt>
                                        </p:tgtEl>
                                      </p:cBhvr>
                                    </p:animEffect>
                                  </p:childTnLst>
                                </p:cTn>
                              </p:par>
                            </p:childTnLst>
                          </p:cTn>
                        </p:par>
                        <p:par>
                          <p:cTn id="13" fill="hold" nodeType="afterGroup">
                            <p:stCondLst>
                              <p:cond delay="2500"/>
                            </p:stCondLst>
                            <p:childTnLst>
                              <p:par>
                                <p:cTn id="14" presetID="26" presetClass="entr" presetSubtype="0" fill="hold" nodeType="after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wipe(down)">
                                      <p:cBhvr>
                                        <p:cTn id="16" dur="580">
                                          <p:stCondLst>
                                            <p:cond delay="0"/>
                                          </p:stCondLst>
                                        </p:cTn>
                                        <p:tgtEl>
                                          <p:spTgt spid="18436"/>
                                        </p:tgtEl>
                                      </p:cBhvr>
                                    </p:animEffect>
                                    <p:anim calcmode="lin" valueType="num">
                                      <p:cBhvr>
                                        <p:cTn id="17" dur="1822" tmFilter="0,0; 0.14,0.36; 0.43,0.73; 0.71,0.91; 1.0,1.0">
                                          <p:stCondLst>
                                            <p:cond delay="0"/>
                                          </p:stCondLst>
                                        </p:cTn>
                                        <p:tgtEl>
                                          <p:spTgt spid="1843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843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843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843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8436"/>
                                        </p:tgtEl>
                                        <p:attrNameLst>
                                          <p:attrName>ppt_y</p:attrName>
                                        </p:attrNameLst>
                                      </p:cBhvr>
                                      <p:tavLst>
                                        <p:tav tm="0" fmla="#ppt_y-sin(pi*$)/81">
                                          <p:val>
                                            <p:fltVal val="0"/>
                                          </p:val>
                                        </p:tav>
                                        <p:tav tm="100000">
                                          <p:val>
                                            <p:fltVal val="1"/>
                                          </p:val>
                                        </p:tav>
                                      </p:tavLst>
                                    </p:anim>
                                    <p:animScale>
                                      <p:cBhvr>
                                        <p:cTn id="22" dur="26">
                                          <p:stCondLst>
                                            <p:cond delay="650"/>
                                          </p:stCondLst>
                                        </p:cTn>
                                        <p:tgtEl>
                                          <p:spTgt spid="18436"/>
                                        </p:tgtEl>
                                      </p:cBhvr>
                                      <p:to x="100000" y="60000"/>
                                    </p:animScale>
                                    <p:animScale>
                                      <p:cBhvr>
                                        <p:cTn id="23" dur="166" decel="50000">
                                          <p:stCondLst>
                                            <p:cond delay="676"/>
                                          </p:stCondLst>
                                        </p:cTn>
                                        <p:tgtEl>
                                          <p:spTgt spid="18436"/>
                                        </p:tgtEl>
                                      </p:cBhvr>
                                      <p:to x="100000" y="100000"/>
                                    </p:animScale>
                                    <p:animScale>
                                      <p:cBhvr>
                                        <p:cTn id="24" dur="26">
                                          <p:stCondLst>
                                            <p:cond delay="1312"/>
                                          </p:stCondLst>
                                        </p:cTn>
                                        <p:tgtEl>
                                          <p:spTgt spid="18436"/>
                                        </p:tgtEl>
                                      </p:cBhvr>
                                      <p:to x="100000" y="80000"/>
                                    </p:animScale>
                                    <p:animScale>
                                      <p:cBhvr>
                                        <p:cTn id="25" dur="166" decel="50000">
                                          <p:stCondLst>
                                            <p:cond delay="1338"/>
                                          </p:stCondLst>
                                        </p:cTn>
                                        <p:tgtEl>
                                          <p:spTgt spid="18436"/>
                                        </p:tgtEl>
                                      </p:cBhvr>
                                      <p:to x="100000" y="100000"/>
                                    </p:animScale>
                                    <p:animScale>
                                      <p:cBhvr>
                                        <p:cTn id="26" dur="26">
                                          <p:stCondLst>
                                            <p:cond delay="1642"/>
                                          </p:stCondLst>
                                        </p:cTn>
                                        <p:tgtEl>
                                          <p:spTgt spid="18436"/>
                                        </p:tgtEl>
                                      </p:cBhvr>
                                      <p:to x="100000" y="90000"/>
                                    </p:animScale>
                                    <p:animScale>
                                      <p:cBhvr>
                                        <p:cTn id="27" dur="166" decel="50000">
                                          <p:stCondLst>
                                            <p:cond delay="1668"/>
                                          </p:stCondLst>
                                        </p:cTn>
                                        <p:tgtEl>
                                          <p:spTgt spid="18436"/>
                                        </p:tgtEl>
                                      </p:cBhvr>
                                      <p:to x="100000" y="100000"/>
                                    </p:animScale>
                                    <p:animScale>
                                      <p:cBhvr>
                                        <p:cTn id="28" dur="26">
                                          <p:stCondLst>
                                            <p:cond delay="1808"/>
                                          </p:stCondLst>
                                        </p:cTn>
                                        <p:tgtEl>
                                          <p:spTgt spid="18436"/>
                                        </p:tgtEl>
                                      </p:cBhvr>
                                      <p:to x="100000" y="95000"/>
                                    </p:animScale>
                                    <p:animScale>
                                      <p:cBhvr>
                                        <p:cTn id="29" dur="166" decel="50000">
                                          <p:stCondLst>
                                            <p:cond delay="1834"/>
                                          </p:stCondLst>
                                        </p:cTn>
                                        <p:tgtEl>
                                          <p:spTgt spid="18436"/>
                                        </p:tgtEl>
                                      </p:cBhvr>
                                      <p:to x="100000" y="100000"/>
                                    </p:animScale>
                                  </p:childTnLst>
                                </p:cTn>
                              </p:par>
                            </p:childTnLst>
                          </p:cTn>
                        </p:par>
                        <p:par>
                          <p:cTn id="30" fill="hold" nodeType="afterGroup">
                            <p:stCondLst>
                              <p:cond delay="4500"/>
                            </p:stCondLst>
                            <p:childTnLst>
                              <p:par>
                                <p:cTn id="31" presetID="22" presetClass="entr" presetSubtype="8" fill="hold" nodeType="afterEffect">
                                  <p:stCondLst>
                                    <p:cond delay="2000"/>
                                  </p:stCondLst>
                                  <p:childTnLst>
                                    <p:set>
                                      <p:cBhvr>
                                        <p:cTn id="32" dur="1" fill="hold">
                                          <p:stCondLst>
                                            <p:cond delay="0"/>
                                          </p:stCondLst>
                                        </p:cTn>
                                        <p:tgtEl>
                                          <p:spTgt spid="18435">
                                            <p:txEl>
                                              <p:pRg st="1" end="1"/>
                                            </p:txEl>
                                          </p:spTgt>
                                        </p:tgtEl>
                                        <p:attrNameLst>
                                          <p:attrName>style.visibility</p:attrName>
                                        </p:attrNameLst>
                                      </p:cBhvr>
                                      <p:to>
                                        <p:strVal val="visible"/>
                                      </p:to>
                                    </p:set>
                                    <p:animEffect transition="in" filter="wipe(left)">
                                      <p:cBhvr>
                                        <p:cTn id="33" dur="1000"/>
                                        <p:tgtEl>
                                          <p:spTgt spid="18435">
                                            <p:txEl>
                                              <p:pRg st="1" end="1"/>
                                            </p:txEl>
                                          </p:spTgt>
                                        </p:tgtEl>
                                      </p:cBhvr>
                                    </p:animEffect>
                                  </p:childTnLst>
                                </p:cTn>
                              </p:par>
                            </p:childTnLst>
                          </p:cTn>
                        </p:par>
                        <p:par>
                          <p:cTn id="34" fill="hold" nodeType="afterGroup">
                            <p:stCondLst>
                              <p:cond delay="7500"/>
                            </p:stCondLst>
                            <p:childTnLst>
                              <p:par>
                                <p:cTn id="35" presetID="22" presetClass="entr" presetSubtype="8" fill="hold" nodeType="afterEffect">
                                  <p:stCondLst>
                                    <p:cond delay="2000"/>
                                  </p:stCondLst>
                                  <p:childTnLst>
                                    <p:set>
                                      <p:cBhvr>
                                        <p:cTn id="36" dur="1" fill="hold">
                                          <p:stCondLst>
                                            <p:cond delay="0"/>
                                          </p:stCondLst>
                                        </p:cTn>
                                        <p:tgtEl>
                                          <p:spTgt spid="18435">
                                            <p:txEl>
                                              <p:pRg st="2" end="2"/>
                                            </p:txEl>
                                          </p:spTgt>
                                        </p:tgtEl>
                                        <p:attrNameLst>
                                          <p:attrName>style.visibility</p:attrName>
                                        </p:attrNameLst>
                                      </p:cBhvr>
                                      <p:to>
                                        <p:strVal val="visible"/>
                                      </p:to>
                                    </p:set>
                                    <p:animEffect transition="in" filter="wipe(left)">
                                      <p:cBhvr>
                                        <p:cTn id="37" dur="1000"/>
                                        <p:tgtEl>
                                          <p:spTgt spid="18435">
                                            <p:txEl>
                                              <p:pRg st="2" end="2"/>
                                            </p:txEl>
                                          </p:spTgt>
                                        </p:tgtEl>
                                      </p:cBhvr>
                                    </p:animEffect>
                                  </p:childTnLst>
                                </p:cTn>
                              </p:par>
                              <p:par>
                                <p:cTn id="38" presetID="26" presetClass="entr" presetSubtype="0" fill="hold" nodeType="withEffect">
                                  <p:stCondLst>
                                    <p:cond delay="2000"/>
                                  </p:stCondLst>
                                  <p:childTnLst>
                                    <p:set>
                                      <p:cBhvr>
                                        <p:cTn id="39" dur="1" fill="hold">
                                          <p:stCondLst>
                                            <p:cond delay="0"/>
                                          </p:stCondLst>
                                        </p:cTn>
                                        <p:tgtEl>
                                          <p:spTgt spid="18438"/>
                                        </p:tgtEl>
                                        <p:attrNameLst>
                                          <p:attrName>style.visibility</p:attrName>
                                        </p:attrNameLst>
                                      </p:cBhvr>
                                      <p:to>
                                        <p:strVal val="visible"/>
                                      </p:to>
                                    </p:set>
                                    <p:animEffect transition="in" filter="wipe(down)">
                                      <p:cBhvr>
                                        <p:cTn id="40" dur="580">
                                          <p:stCondLst>
                                            <p:cond delay="0"/>
                                          </p:stCondLst>
                                        </p:cTn>
                                        <p:tgtEl>
                                          <p:spTgt spid="18438"/>
                                        </p:tgtEl>
                                      </p:cBhvr>
                                    </p:animEffect>
                                    <p:anim calcmode="lin" valueType="num">
                                      <p:cBhvr>
                                        <p:cTn id="41" dur="1822" tmFilter="0,0; 0.14,0.36; 0.43,0.73; 0.71,0.91; 1.0,1.0">
                                          <p:stCondLst>
                                            <p:cond delay="0"/>
                                          </p:stCondLst>
                                        </p:cTn>
                                        <p:tgtEl>
                                          <p:spTgt spid="18438"/>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8438"/>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8438"/>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8438"/>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8438"/>
                                        </p:tgtEl>
                                        <p:attrNameLst>
                                          <p:attrName>ppt_y</p:attrName>
                                        </p:attrNameLst>
                                      </p:cBhvr>
                                      <p:tavLst>
                                        <p:tav tm="0" fmla="#ppt_y-sin(pi*$)/81">
                                          <p:val>
                                            <p:fltVal val="0"/>
                                          </p:val>
                                        </p:tav>
                                        <p:tav tm="100000">
                                          <p:val>
                                            <p:fltVal val="1"/>
                                          </p:val>
                                        </p:tav>
                                      </p:tavLst>
                                    </p:anim>
                                    <p:animScale>
                                      <p:cBhvr>
                                        <p:cTn id="46" dur="26">
                                          <p:stCondLst>
                                            <p:cond delay="650"/>
                                          </p:stCondLst>
                                        </p:cTn>
                                        <p:tgtEl>
                                          <p:spTgt spid="18438"/>
                                        </p:tgtEl>
                                      </p:cBhvr>
                                      <p:to x="100000" y="60000"/>
                                    </p:animScale>
                                    <p:animScale>
                                      <p:cBhvr>
                                        <p:cTn id="47" dur="166" decel="50000">
                                          <p:stCondLst>
                                            <p:cond delay="676"/>
                                          </p:stCondLst>
                                        </p:cTn>
                                        <p:tgtEl>
                                          <p:spTgt spid="18438"/>
                                        </p:tgtEl>
                                      </p:cBhvr>
                                      <p:to x="100000" y="100000"/>
                                    </p:animScale>
                                    <p:animScale>
                                      <p:cBhvr>
                                        <p:cTn id="48" dur="26">
                                          <p:stCondLst>
                                            <p:cond delay="1312"/>
                                          </p:stCondLst>
                                        </p:cTn>
                                        <p:tgtEl>
                                          <p:spTgt spid="18438"/>
                                        </p:tgtEl>
                                      </p:cBhvr>
                                      <p:to x="100000" y="80000"/>
                                    </p:animScale>
                                    <p:animScale>
                                      <p:cBhvr>
                                        <p:cTn id="49" dur="166" decel="50000">
                                          <p:stCondLst>
                                            <p:cond delay="1338"/>
                                          </p:stCondLst>
                                        </p:cTn>
                                        <p:tgtEl>
                                          <p:spTgt spid="18438"/>
                                        </p:tgtEl>
                                      </p:cBhvr>
                                      <p:to x="100000" y="100000"/>
                                    </p:animScale>
                                    <p:animScale>
                                      <p:cBhvr>
                                        <p:cTn id="50" dur="26">
                                          <p:stCondLst>
                                            <p:cond delay="1642"/>
                                          </p:stCondLst>
                                        </p:cTn>
                                        <p:tgtEl>
                                          <p:spTgt spid="18438"/>
                                        </p:tgtEl>
                                      </p:cBhvr>
                                      <p:to x="100000" y="90000"/>
                                    </p:animScale>
                                    <p:animScale>
                                      <p:cBhvr>
                                        <p:cTn id="51" dur="166" decel="50000">
                                          <p:stCondLst>
                                            <p:cond delay="1668"/>
                                          </p:stCondLst>
                                        </p:cTn>
                                        <p:tgtEl>
                                          <p:spTgt spid="18438"/>
                                        </p:tgtEl>
                                      </p:cBhvr>
                                      <p:to x="100000" y="100000"/>
                                    </p:animScale>
                                    <p:animScale>
                                      <p:cBhvr>
                                        <p:cTn id="52" dur="26">
                                          <p:stCondLst>
                                            <p:cond delay="1808"/>
                                          </p:stCondLst>
                                        </p:cTn>
                                        <p:tgtEl>
                                          <p:spTgt spid="18438"/>
                                        </p:tgtEl>
                                      </p:cBhvr>
                                      <p:to x="100000" y="95000"/>
                                    </p:animScale>
                                    <p:animScale>
                                      <p:cBhvr>
                                        <p:cTn id="53" dur="166" decel="50000">
                                          <p:stCondLst>
                                            <p:cond delay="1834"/>
                                          </p:stCondLst>
                                        </p:cTn>
                                        <p:tgtEl>
                                          <p:spTgt spid="18438"/>
                                        </p:tgtEl>
                                      </p:cBhvr>
                                      <p:to x="100000" y="100000"/>
                                    </p:animScale>
                                  </p:childTnLst>
                                </p:cTn>
                              </p:par>
                            </p:childTnLst>
                          </p:cTn>
                        </p:par>
                        <p:par>
                          <p:cTn id="54" fill="hold" nodeType="afterGroup">
                            <p:stCondLst>
                              <p:cond delay="11500"/>
                            </p:stCondLst>
                            <p:childTnLst>
                              <p:par>
                                <p:cTn id="55" presetID="22" presetClass="entr" presetSubtype="8" fill="hold" nodeType="afterEffect">
                                  <p:stCondLst>
                                    <p:cond delay="2000"/>
                                  </p:stCondLst>
                                  <p:childTnLst>
                                    <p:set>
                                      <p:cBhvr>
                                        <p:cTn id="56" dur="1" fill="hold">
                                          <p:stCondLst>
                                            <p:cond delay="0"/>
                                          </p:stCondLst>
                                        </p:cTn>
                                        <p:tgtEl>
                                          <p:spTgt spid="18435">
                                            <p:txEl>
                                              <p:pRg st="3" end="3"/>
                                            </p:txEl>
                                          </p:spTgt>
                                        </p:tgtEl>
                                        <p:attrNameLst>
                                          <p:attrName>style.visibility</p:attrName>
                                        </p:attrNameLst>
                                      </p:cBhvr>
                                      <p:to>
                                        <p:strVal val="visible"/>
                                      </p:to>
                                    </p:set>
                                    <p:animEffect transition="in" filter="wipe(left)">
                                      <p:cBhvr>
                                        <p:cTn id="57" dur="1000"/>
                                        <p:tgtEl>
                                          <p:spTgt spid="18435">
                                            <p:txEl>
                                              <p:pRg st="3" end="3"/>
                                            </p:txEl>
                                          </p:spTgt>
                                        </p:tgtEl>
                                      </p:cBhvr>
                                    </p:animEffect>
                                  </p:childTnLst>
                                </p:cTn>
                              </p:par>
                            </p:childTnLst>
                          </p:cTn>
                        </p:par>
                        <p:par>
                          <p:cTn id="58" fill="hold">
                            <p:stCondLst>
                              <p:cond delay="14500"/>
                            </p:stCondLst>
                            <p:childTnLst>
                              <p:par>
                                <p:cTn id="59" presetID="22" presetClass="entr" presetSubtype="8" fill="hold" nodeType="afterEffect">
                                  <p:stCondLst>
                                    <p:cond delay="2000"/>
                                  </p:stCondLst>
                                  <p:childTnLst>
                                    <p:set>
                                      <p:cBhvr>
                                        <p:cTn id="60" dur="1" fill="hold">
                                          <p:stCondLst>
                                            <p:cond delay="0"/>
                                          </p:stCondLst>
                                        </p:cTn>
                                        <p:tgtEl>
                                          <p:spTgt spid="18435">
                                            <p:txEl>
                                              <p:pRg st="4" end="4"/>
                                            </p:txEl>
                                          </p:spTgt>
                                        </p:tgtEl>
                                        <p:attrNameLst>
                                          <p:attrName>style.visibility</p:attrName>
                                        </p:attrNameLst>
                                      </p:cBhvr>
                                      <p:to>
                                        <p:strVal val="visible"/>
                                      </p:to>
                                    </p:set>
                                    <p:animEffect transition="in" filter="wipe(left)">
                                      <p:cBhvr>
                                        <p:cTn id="61" dur="1000"/>
                                        <p:tgtEl>
                                          <p:spTgt spid="18435">
                                            <p:txEl>
                                              <p:pRg st="4" end="4"/>
                                            </p:txEl>
                                          </p:spTgt>
                                        </p:tgtEl>
                                      </p:cBhvr>
                                    </p:animEffect>
                                  </p:childTnLst>
                                </p:cTn>
                              </p:par>
                            </p:childTnLst>
                          </p:cTn>
                        </p:par>
                        <p:par>
                          <p:cTn id="62" fill="hold" nodeType="afterGroup">
                            <p:stCondLst>
                              <p:cond delay="17500"/>
                            </p:stCondLst>
                            <p:childTnLst>
                              <p:par>
                                <p:cTn id="63" presetID="26" presetClass="entr" presetSubtype="0" fill="hold" nodeType="afterEffect">
                                  <p:stCondLst>
                                    <p:cond delay="0"/>
                                  </p:stCondLst>
                                  <p:childTnLst>
                                    <p:set>
                                      <p:cBhvr>
                                        <p:cTn id="64" dur="1" fill="hold">
                                          <p:stCondLst>
                                            <p:cond delay="0"/>
                                          </p:stCondLst>
                                        </p:cTn>
                                        <p:tgtEl>
                                          <p:spTgt spid="18439"/>
                                        </p:tgtEl>
                                        <p:attrNameLst>
                                          <p:attrName>style.visibility</p:attrName>
                                        </p:attrNameLst>
                                      </p:cBhvr>
                                      <p:to>
                                        <p:strVal val="visible"/>
                                      </p:to>
                                    </p:set>
                                    <p:animEffect transition="in" filter="wipe(down)">
                                      <p:cBhvr>
                                        <p:cTn id="65" dur="580">
                                          <p:stCondLst>
                                            <p:cond delay="0"/>
                                          </p:stCondLst>
                                        </p:cTn>
                                        <p:tgtEl>
                                          <p:spTgt spid="18439"/>
                                        </p:tgtEl>
                                      </p:cBhvr>
                                    </p:animEffect>
                                    <p:anim calcmode="lin" valueType="num">
                                      <p:cBhvr>
                                        <p:cTn id="66" dur="1822" tmFilter="0,0; 0.14,0.36; 0.43,0.73; 0.71,0.91; 1.0,1.0">
                                          <p:stCondLst>
                                            <p:cond delay="0"/>
                                          </p:stCondLst>
                                        </p:cTn>
                                        <p:tgtEl>
                                          <p:spTgt spid="1843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843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843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843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8439"/>
                                        </p:tgtEl>
                                        <p:attrNameLst>
                                          <p:attrName>ppt_y</p:attrName>
                                        </p:attrNameLst>
                                      </p:cBhvr>
                                      <p:tavLst>
                                        <p:tav tm="0" fmla="#ppt_y-sin(pi*$)/81">
                                          <p:val>
                                            <p:fltVal val="0"/>
                                          </p:val>
                                        </p:tav>
                                        <p:tav tm="100000">
                                          <p:val>
                                            <p:fltVal val="1"/>
                                          </p:val>
                                        </p:tav>
                                      </p:tavLst>
                                    </p:anim>
                                    <p:animScale>
                                      <p:cBhvr>
                                        <p:cTn id="71" dur="26">
                                          <p:stCondLst>
                                            <p:cond delay="650"/>
                                          </p:stCondLst>
                                        </p:cTn>
                                        <p:tgtEl>
                                          <p:spTgt spid="18439"/>
                                        </p:tgtEl>
                                      </p:cBhvr>
                                      <p:to x="100000" y="60000"/>
                                    </p:animScale>
                                    <p:animScale>
                                      <p:cBhvr>
                                        <p:cTn id="72" dur="166" decel="50000">
                                          <p:stCondLst>
                                            <p:cond delay="676"/>
                                          </p:stCondLst>
                                        </p:cTn>
                                        <p:tgtEl>
                                          <p:spTgt spid="18439"/>
                                        </p:tgtEl>
                                      </p:cBhvr>
                                      <p:to x="100000" y="100000"/>
                                    </p:animScale>
                                    <p:animScale>
                                      <p:cBhvr>
                                        <p:cTn id="73" dur="26">
                                          <p:stCondLst>
                                            <p:cond delay="1312"/>
                                          </p:stCondLst>
                                        </p:cTn>
                                        <p:tgtEl>
                                          <p:spTgt spid="18439"/>
                                        </p:tgtEl>
                                      </p:cBhvr>
                                      <p:to x="100000" y="80000"/>
                                    </p:animScale>
                                    <p:animScale>
                                      <p:cBhvr>
                                        <p:cTn id="74" dur="166" decel="50000">
                                          <p:stCondLst>
                                            <p:cond delay="1338"/>
                                          </p:stCondLst>
                                        </p:cTn>
                                        <p:tgtEl>
                                          <p:spTgt spid="18439"/>
                                        </p:tgtEl>
                                      </p:cBhvr>
                                      <p:to x="100000" y="100000"/>
                                    </p:animScale>
                                    <p:animScale>
                                      <p:cBhvr>
                                        <p:cTn id="75" dur="26">
                                          <p:stCondLst>
                                            <p:cond delay="1642"/>
                                          </p:stCondLst>
                                        </p:cTn>
                                        <p:tgtEl>
                                          <p:spTgt spid="18439"/>
                                        </p:tgtEl>
                                      </p:cBhvr>
                                      <p:to x="100000" y="90000"/>
                                    </p:animScale>
                                    <p:animScale>
                                      <p:cBhvr>
                                        <p:cTn id="76" dur="166" decel="50000">
                                          <p:stCondLst>
                                            <p:cond delay="1668"/>
                                          </p:stCondLst>
                                        </p:cTn>
                                        <p:tgtEl>
                                          <p:spTgt spid="18439"/>
                                        </p:tgtEl>
                                      </p:cBhvr>
                                      <p:to x="100000" y="100000"/>
                                    </p:animScale>
                                    <p:animScale>
                                      <p:cBhvr>
                                        <p:cTn id="77" dur="26">
                                          <p:stCondLst>
                                            <p:cond delay="1808"/>
                                          </p:stCondLst>
                                        </p:cTn>
                                        <p:tgtEl>
                                          <p:spTgt spid="18439"/>
                                        </p:tgtEl>
                                      </p:cBhvr>
                                      <p:to x="100000" y="95000"/>
                                    </p:animScale>
                                    <p:animScale>
                                      <p:cBhvr>
                                        <p:cTn id="78" dur="166" decel="50000">
                                          <p:stCondLst>
                                            <p:cond delay="1834"/>
                                          </p:stCondLst>
                                        </p:cTn>
                                        <p:tgtEl>
                                          <p:spTgt spid="18439"/>
                                        </p:tgtEl>
                                      </p:cBhvr>
                                      <p:to x="100000" y="100000"/>
                                    </p:animScale>
                                  </p:childTnLst>
                                </p:cTn>
                              </p:par>
                            </p:childTnLst>
                          </p:cTn>
                        </p:par>
                      </p:childTnLst>
                    </p:cTn>
                  </p:par>
                  <p:par>
                    <p:cTn id="79" fill="hold" nodeType="clickPar">
                      <p:stCondLst>
                        <p:cond delay="indefinite"/>
                      </p:stCondLst>
                      <p:childTnLst>
                        <p:par>
                          <p:cTn id="80" fill="hold" nodeType="withGroup">
                            <p:stCondLst>
                              <p:cond delay="0"/>
                            </p:stCondLst>
                            <p:childTnLst>
                              <p:par>
                                <p:cTn id="81" presetID="26" presetClass="entr" presetSubtype="0" fill="hold" nodeType="clickEffect">
                                  <p:stCondLst>
                                    <p:cond delay="0"/>
                                  </p:stCondLst>
                                  <p:childTnLst>
                                    <p:set>
                                      <p:cBhvr>
                                        <p:cTn id="82" dur="1" fill="hold">
                                          <p:stCondLst>
                                            <p:cond delay="0"/>
                                          </p:stCondLst>
                                        </p:cTn>
                                        <p:tgtEl>
                                          <p:spTgt spid="18440"/>
                                        </p:tgtEl>
                                        <p:attrNameLst>
                                          <p:attrName>style.visibility</p:attrName>
                                        </p:attrNameLst>
                                      </p:cBhvr>
                                      <p:to>
                                        <p:strVal val="visible"/>
                                      </p:to>
                                    </p:set>
                                    <p:animEffect transition="in" filter="wipe(down)">
                                      <p:cBhvr>
                                        <p:cTn id="83" dur="580">
                                          <p:stCondLst>
                                            <p:cond delay="0"/>
                                          </p:stCondLst>
                                        </p:cTn>
                                        <p:tgtEl>
                                          <p:spTgt spid="18440"/>
                                        </p:tgtEl>
                                      </p:cBhvr>
                                    </p:animEffect>
                                    <p:anim calcmode="lin" valueType="num">
                                      <p:cBhvr>
                                        <p:cTn id="84" dur="1822" tmFilter="0,0; 0.14,0.36; 0.43,0.73; 0.71,0.91; 1.0,1.0">
                                          <p:stCondLst>
                                            <p:cond delay="0"/>
                                          </p:stCondLst>
                                        </p:cTn>
                                        <p:tgtEl>
                                          <p:spTgt spid="18440"/>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8440"/>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8440"/>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8440"/>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8440"/>
                                        </p:tgtEl>
                                        <p:attrNameLst>
                                          <p:attrName>ppt_y</p:attrName>
                                        </p:attrNameLst>
                                      </p:cBhvr>
                                      <p:tavLst>
                                        <p:tav tm="0" fmla="#ppt_y-sin(pi*$)/81">
                                          <p:val>
                                            <p:fltVal val="0"/>
                                          </p:val>
                                        </p:tav>
                                        <p:tav tm="100000">
                                          <p:val>
                                            <p:fltVal val="1"/>
                                          </p:val>
                                        </p:tav>
                                      </p:tavLst>
                                    </p:anim>
                                    <p:animScale>
                                      <p:cBhvr>
                                        <p:cTn id="89" dur="26">
                                          <p:stCondLst>
                                            <p:cond delay="650"/>
                                          </p:stCondLst>
                                        </p:cTn>
                                        <p:tgtEl>
                                          <p:spTgt spid="18440"/>
                                        </p:tgtEl>
                                      </p:cBhvr>
                                      <p:to x="100000" y="60000"/>
                                    </p:animScale>
                                    <p:animScale>
                                      <p:cBhvr>
                                        <p:cTn id="90" dur="166" decel="50000">
                                          <p:stCondLst>
                                            <p:cond delay="676"/>
                                          </p:stCondLst>
                                        </p:cTn>
                                        <p:tgtEl>
                                          <p:spTgt spid="18440"/>
                                        </p:tgtEl>
                                      </p:cBhvr>
                                      <p:to x="100000" y="100000"/>
                                    </p:animScale>
                                    <p:animScale>
                                      <p:cBhvr>
                                        <p:cTn id="91" dur="26">
                                          <p:stCondLst>
                                            <p:cond delay="1312"/>
                                          </p:stCondLst>
                                        </p:cTn>
                                        <p:tgtEl>
                                          <p:spTgt spid="18440"/>
                                        </p:tgtEl>
                                      </p:cBhvr>
                                      <p:to x="100000" y="80000"/>
                                    </p:animScale>
                                    <p:animScale>
                                      <p:cBhvr>
                                        <p:cTn id="92" dur="166" decel="50000">
                                          <p:stCondLst>
                                            <p:cond delay="1338"/>
                                          </p:stCondLst>
                                        </p:cTn>
                                        <p:tgtEl>
                                          <p:spTgt spid="18440"/>
                                        </p:tgtEl>
                                      </p:cBhvr>
                                      <p:to x="100000" y="100000"/>
                                    </p:animScale>
                                    <p:animScale>
                                      <p:cBhvr>
                                        <p:cTn id="93" dur="26">
                                          <p:stCondLst>
                                            <p:cond delay="1642"/>
                                          </p:stCondLst>
                                        </p:cTn>
                                        <p:tgtEl>
                                          <p:spTgt spid="18440"/>
                                        </p:tgtEl>
                                      </p:cBhvr>
                                      <p:to x="100000" y="90000"/>
                                    </p:animScale>
                                    <p:animScale>
                                      <p:cBhvr>
                                        <p:cTn id="94" dur="166" decel="50000">
                                          <p:stCondLst>
                                            <p:cond delay="1668"/>
                                          </p:stCondLst>
                                        </p:cTn>
                                        <p:tgtEl>
                                          <p:spTgt spid="18440"/>
                                        </p:tgtEl>
                                      </p:cBhvr>
                                      <p:to x="100000" y="100000"/>
                                    </p:animScale>
                                    <p:animScale>
                                      <p:cBhvr>
                                        <p:cTn id="95" dur="26">
                                          <p:stCondLst>
                                            <p:cond delay="1808"/>
                                          </p:stCondLst>
                                        </p:cTn>
                                        <p:tgtEl>
                                          <p:spTgt spid="18440"/>
                                        </p:tgtEl>
                                      </p:cBhvr>
                                      <p:to x="100000" y="95000"/>
                                    </p:animScale>
                                    <p:animScale>
                                      <p:cBhvr>
                                        <p:cTn id="96" dur="166" decel="50000">
                                          <p:stCondLst>
                                            <p:cond delay="1834"/>
                                          </p:stCondLst>
                                        </p:cTn>
                                        <p:tgtEl>
                                          <p:spTgt spid="18440"/>
                                        </p:tgtEl>
                                      </p:cBhvr>
                                      <p:to x="100000" y="100000"/>
                                    </p:animScale>
                                  </p:childTnLst>
                                </p:cTn>
                              </p:par>
                            </p:childTnLst>
                          </p:cTn>
                        </p:par>
                      </p:childTnLst>
                    </p:cTn>
                  </p:par>
                  <p:par>
                    <p:cTn id="97" fill="hold" nodeType="clickPar">
                      <p:stCondLst>
                        <p:cond delay="indefinite"/>
                      </p:stCondLst>
                      <p:childTnLst>
                        <p:par>
                          <p:cTn id="98" fill="hold" nodeType="withGroup">
                            <p:stCondLst>
                              <p:cond delay="0"/>
                            </p:stCondLst>
                            <p:childTnLst>
                              <p:par>
                                <p:cTn id="99" presetID="6" presetClass="emph" presetSubtype="0" fill="hold" nodeType="clickEffect">
                                  <p:stCondLst>
                                    <p:cond delay="0"/>
                                  </p:stCondLst>
                                  <p:childTnLst>
                                    <p:animScale>
                                      <p:cBhvr>
                                        <p:cTn id="100" dur="2000" fill="hold"/>
                                        <p:tgtEl>
                                          <p:spTgt spid="18440"/>
                                        </p:tgtEl>
                                      </p:cBhvr>
                                      <p:by x="150000" y="150000"/>
                                    </p:animScale>
                                  </p:childTnLst>
                                </p:cTn>
                              </p:par>
                              <p:par>
                                <p:cTn id="101" presetID="35" presetClass="path" presetSubtype="0" accel="50000" decel="50000" fill="hold" nodeType="withEffect">
                                  <p:stCondLst>
                                    <p:cond delay="0"/>
                                  </p:stCondLst>
                                  <p:childTnLst>
                                    <p:animMotion origin="layout" path="M -4.16667E-6 -3.7037E-6 L -0.37864 -0.26504 " pathEditMode="relative" rAng="0" ptsTypes="AA">
                                      <p:cBhvr>
                                        <p:cTn id="102" dur="2000" fill="hold"/>
                                        <p:tgtEl>
                                          <p:spTgt spid="18440"/>
                                        </p:tgtEl>
                                        <p:attrNameLst>
                                          <p:attrName>ppt_x</p:attrName>
                                          <p:attrName>ppt_y</p:attrName>
                                        </p:attrNameLst>
                                      </p:cBhvr>
                                      <p:rCtr x="-18941" y="-13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0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5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9.xml><?xml version="1.0" encoding="utf-8"?>
<a:theme xmlns:a="http://schemas.openxmlformats.org/drawingml/2006/main" name="2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1.xml><?xml version="1.0" encoding="utf-8"?>
<a:theme xmlns:a="http://schemas.openxmlformats.org/drawingml/2006/main" name="4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2.xml><?xml version="1.0" encoding="utf-8"?>
<a:theme xmlns:a="http://schemas.openxmlformats.org/drawingml/2006/main" name="5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3.xml><?xml version="1.0" encoding="utf-8"?>
<a:theme xmlns:a="http://schemas.openxmlformats.org/drawingml/2006/main" name="6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4.xml><?xml version="1.0" encoding="utf-8"?>
<a:theme xmlns:a="http://schemas.openxmlformats.org/drawingml/2006/main" name="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5.xml><?xml version="1.0" encoding="utf-8"?>
<a:theme xmlns:a="http://schemas.openxmlformats.org/drawingml/2006/main" name="7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6.xml><?xml version="1.0" encoding="utf-8"?>
<a:theme xmlns:a="http://schemas.openxmlformats.org/drawingml/2006/main" name="8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7.xml><?xml version="1.0" encoding="utf-8"?>
<a:theme xmlns:a="http://schemas.openxmlformats.org/drawingml/2006/main" name="9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8.xml><?xml version="1.0" encoding="utf-8"?>
<a:theme xmlns:a="http://schemas.openxmlformats.org/drawingml/2006/main" name="10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9.xml><?xml version="1.0" encoding="utf-8"?>
<a:theme xmlns:a="http://schemas.openxmlformats.org/drawingml/2006/main" name="11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2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2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1.xml><?xml version="1.0" encoding="utf-8"?>
<a:theme xmlns:a="http://schemas.openxmlformats.org/drawingml/2006/main" name="13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2.xml><?xml version="1.0" encoding="utf-8"?>
<a:theme xmlns:a="http://schemas.openxmlformats.org/drawingml/2006/main" name="14_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3.xml><?xml version="1.0" encoding="utf-8"?>
<a:theme xmlns:a="http://schemas.openxmlformats.org/drawingml/2006/main" name="26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_Dads Tie">
  <a:themeElements>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1_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_Dads Tie">
  <a:themeElements>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1_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3_Dads Tie">
  <a:themeElements>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1_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4_Dads Tie">
  <a:themeElements>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1_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5_Dads Tie">
  <a:themeElements>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1_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6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7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0.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1.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2.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3.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4.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5.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6.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7.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8.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19.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0.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1.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2.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3.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4.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5.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6.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7.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8.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29.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3.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30.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3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8.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3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4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5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6.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6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7.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8.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ppt/theme/themeOverride9.xml><?xml version="1.0" encoding="utf-8"?>
<a:themeOverride xmlns:a="http://schemas.openxmlformats.org/drawingml/2006/main">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themeOverride>
</file>

<file path=docProps/app.xml><?xml version="1.0" encoding="utf-8"?>
<Properties xmlns="http://schemas.openxmlformats.org/officeDocument/2006/extended-properties" xmlns:vt="http://schemas.openxmlformats.org/officeDocument/2006/docPropsVTypes">
  <TotalTime>80147</TotalTime>
  <Words>10949</Words>
  <Application>Microsoft Office PowerPoint</Application>
  <PresentationFormat>On-screen Show (4:3)</PresentationFormat>
  <Paragraphs>1083</Paragraphs>
  <Slides>237</Slides>
  <Notes>12</Notes>
  <HiddenSlides>0</HiddenSlides>
  <MMClips>22</MMClips>
  <ScaleCrop>false</ScaleCrop>
  <HeadingPairs>
    <vt:vector size="6" baseType="variant">
      <vt:variant>
        <vt:lpstr>Fonts Used</vt:lpstr>
      </vt:variant>
      <vt:variant>
        <vt:i4>29</vt:i4>
      </vt:variant>
      <vt:variant>
        <vt:lpstr>Theme</vt:lpstr>
      </vt:variant>
      <vt:variant>
        <vt:i4>65</vt:i4>
      </vt:variant>
      <vt:variant>
        <vt:lpstr>Slide Titles</vt:lpstr>
      </vt:variant>
      <vt:variant>
        <vt:i4>237</vt:i4>
      </vt:variant>
    </vt:vector>
  </HeadingPairs>
  <TitlesOfParts>
    <vt:vector size="331" baseType="lpstr">
      <vt:lpstr>Algerian</vt:lpstr>
      <vt:lpstr>-apple-system</vt:lpstr>
      <vt:lpstr>Arial</vt:lpstr>
      <vt:lpstr>Arial Narrow</vt:lpstr>
      <vt:lpstr>Bernard MT Condensed</vt:lpstr>
      <vt:lpstr>Bodoni MT</vt:lpstr>
      <vt:lpstr>Bodoni MT Black</vt:lpstr>
      <vt:lpstr>Broadway</vt:lpstr>
      <vt:lpstr>Bullpen 3D</vt:lpstr>
      <vt:lpstr>Calibri</vt:lpstr>
      <vt:lpstr>Castellar</vt:lpstr>
      <vt:lpstr>Centaur</vt:lpstr>
      <vt:lpstr>Chicago</vt:lpstr>
      <vt:lpstr>Corbel</vt:lpstr>
      <vt:lpstr>Forte</vt:lpstr>
      <vt:lpstr>Georgia</vt:lpstr>
      <vt:lpstr>Helvetica Neue</vt:lpstr>
      <vt:lpstr>Impact</vt:lpstr>
      <vt:lpstr>Limelight</vt:lpstr>
      <vt:lpstr>Monotype Sorts</vt:lpstr>
      <vt:lpstr>Open Sans</vt:lpstr>
      <vt:lpstr>Proxima Nova</vt:lpstr>
      <vt:lpstr>Roboto</vt:lpstr>
      <vt:lpstr>Script MT Bold</vt:lpstr>
      <vt:lpstr>Times New Roman</vt:lpstr>
      <vt:lpstr>Verdana</vt:lpstr>
      <vt:lpstr>Wingdings</vt:lpstr>
      <vt:lpstr>Wingdings 2</vt:lpstr>
      <vt:lpstr>Wingdings 3</vt:lpstr>
      <vt:lpstr>Default Design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1_Module</vt:lpstr>
      <vt:lpstr>2_Module</vt:lpstr>
      <vt:lpstr>3_Module</vt:lpstr>
      <vt:lpstr>4_Module</vt:lpstr>
      <vt:lpstr>5_Module</vt:lpstr>
      <vt:lpstr>6_Module</vt:lpstr>
      <vt:lpstr>Module</vt:lpstr>
      <vt:lpstr>7_Module</vt:lpstr>
      <vt:lpstr>8_Module</vt:lpstr>
      <vt:lpstr>9_Module</vt:lpstr>
      <vt:lpstr>10_Module</vt:lpstr>
      <vt:lpstr>11_Module</vt:lpstr>
      <vt:lpstr>12_Module</vt:lpstr>
      <vt:lpstr>13_Module</vt:lpstr>
      <vt:lpstr>14_Module</vt:lpstr>
      <vt:lpstr>26_Office Theme</vt:lpstr>
      <vt:lpstr>1_Dads Tie</vt:lpstr>
      <vt:lpstr>2_Dads Tie</vt:lpstr>
      <vt:lpstr>3_Dads Tie</vt:lpstr>
      <vt:lpstr>4_Dads Tie</vt:lpstr>
      <vt:lpstr>5_Dads Tie</vt:lpstr>
      <vt:lpstr>Dads Tie</vt:lpstr>
      <vt:lpstr>6_Dads Tie</vt:lpstr>
      <vt:lpstr>7_Dads Tie</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PowerPoint Presentation</vt:lpstr>
      <vt:lpstr>Learning Objectives</vt:lpstr>
      <vt:lpstr>The Twenties</vt:lpstr>
      <vt:lpstr>Learning Objective</vt:lpstr>
      <vt:lpstr>The Post War Recession</vt:lpstr>
      <vt:lpstr>The Red Scare</vt:lpstr>
      <vt:lpstr>The Red Scare</vt:lpstr>
      <vt:lpstr>The Red Scare</vt:lpstr>
      <vt:lpstr>A. Mitchell Palmer’s House</vt:lpstr>
      <vt:lpstr>The Red Scare</vt:lpstr>
      <vt:lpstr>PowerPoint Presentation</vt:lpstr>
      <vt:lpstr>A Slippery Slope</vt:lpstr>
      <vt:lpstr>PowerPoint Presentation</vt:lpstr>
      <vt:lpstr>COME UNTO ME YE OPPRESSED</vt:lpstr>
      <vt:lpstr>Suspected Radicals awaiting deportation hearings on Ellis Island</vt:lpstr>
      <vt:lpstr>US Immigration Policy Changed</vt:lpstr>
      <vt:lpstr>PowerPoint Presentation</vt:lpstr>
      <vt:lpstr>Wall Street Bombing, Sept. 16, 1920</vt:lpstr>
      <vt:lpstr>Labor Unrest, 1919</vt:lpstr>
      <vt:lpstr>Would Americans Give up Civil Liberties in Exchange for Security?</vt:lpstr>
      <vt:lpstr>Political Cartoon</vt:lpstr>
      <vt:lpstr>An EOC Moment</vt:lpstr>
      <vt:lpstr>EOC Moment</vt:lpstr>
      <vt:lpstr>Rise of Nativism</vt:lpstr>
      <vt:lpstr>PowerPoint Presentation</vt:lpstr>
      <vt:lpstr>PowerPoint Presentation</vt:lpstr>
      <vt:lpstr>Rise of Nativism</vt:lpstr>
      <vt:lpstr>Rise of Nativism: Limits on Immigration</vt:lpstr>
      <vt:lpstr>U.S. Immigration</vt:lpstr>
      <vt:lpstr>U.S. Immigration</vt:lpstr>
      <vt:lpstr>PowerPoint Presentation</vt:lpstr>
      <vt:lpstr>Immigrant Arrivals</vt:lpstr>
      <vt:lpstr>Rise of Nativism</vt:lpstr>
      <vt:lpstr>Pres. Warren G. Harding</vt:lpstr>
      <vt:lpstr>PowerPoint Presentation</vt:lpstr>
      <vt:lpstr>EOC Moment</vt:lpstr>
      <vt:lpstr>Eugenics</vt:lpstr>
      <vt:lpstr>Learning Objective</vt:lpstr>
      <vt:lpstr>Three Republican Presidents: Harding, Coolidge, &amp; Hoover 1921-1933</vt:lpstr>
      <vt:lpstr>Three Republican Presidents: Harding, Coolidge, &amp; Hoover 1921-1933</vt:lpstr>
      <vt:lpstr>Return to Normalcy</vt:lpstr>
      <vt:lpstr>Pres. Warren G. Harding</vt:lpstr>
      <vt:lpstr>PowerPoint Presentation</vt:lpstr>
      <vt:lpstr>EOC Moment</vt:lpstr>
      <vt:lpstr>Pres. Warren G. Harding</vt:lpstr>
      <vt:lpstr>PowerPoint Presentation</vt:lpstr>
      <vt:lpstr>Pres. Warren G. Harding</vt:lpstr>
      <vt:lpstr>EOC Moment</vt:lpstr>
      <vt:lpstr>EOC Moment</vt:lpstr>
      <vt:lpstr>War Debt</vt:lpstr>
      <vt:lpstr>Pres. Warren G. Harding</vt:lpstr>
      <vt:lpstr>To Bring Economic &amp; Political Stability to Europe</vt:lpstr>
      <vt:lpstr>PowerPoint Presentation</vt:lpstr>
      <vt:lpstr>To Bring Economic &amp; Political Stability to Europe</vt:lpstr>
      <vt:lpstr>How’s My Credit</vt:lpstr>
      <vt:lpstr>MYTH</vt:lpstr>
      <vt:lpstr>How did we get to an isolationist foreign policy? Context</vt:lpstr>
      <vt:lpstr>US Foreign Policy 1920-1941</vt:lpstr>
      <vt:lpstr>PowerPoint Presentation</vt:lpstr>
      <vt:lpstr>Pres. Warren G. Harding</vt:lpstr>
      <vt:lpstr>PowerPoint Presentation</vt:lpstr>
      <vt:lpstr>What was the primary objective of this limitation?</vt:lpstr>
      <vt:lpstr>U.S.S. South Carolina</vt:lpstr>
      <vt:lpstr>PowerPoint Presentation</vt:lpstr>
      <vt:lpstr>PowerPoint Presentation</vt:lpstr>
      <vt:lpstr>Pres. Warren G. Harding</vt:lpstr>
      <vt:lpstr>PowerPoint Presentation</vt:lpstr>
      <vt:lpstr>PowerPoint Presentation</vt:lpstr>
      <vt:lpstr>PowerPoint Presentation</vt:lpstr>
      <vt:lpstr>PowerPoint Presentation</vt:lpstr>
      <vt:lpstr>Pres. Calvin Coolidge</vt:lpstr>
      <vt:lpstr>“Silent Cal”</vt:lpstr>
      <vt:lpstr>PowerPoint Presentation</vt:lpstr>
      <vt:lpstr>Pres. Calvin Coolidge</vt:lpstr>
      <vt:lpstr>EOC Moment</vt:lpstr>
      <vt:lpstr>1920s Foreign Policy</vt:lpstr>
      <vt:lpstr>MYTH</vt:lpstr>
      <vt:lpstr>PowerPoint Presentation</vt:lpstr>
      <vt:lpstr>Kellogg-Briand Pact </vt:lpstr>
      <vt:lpstr>An EOC Moment</vt:lpstr>
      <vt:lpstr>PowerPoint Presentation</vt:lpstr>
      <vt:lpstr>Pres. Herbert Hoover 1928-1932</vt:lpstr>
      <vt:lpstr>Pres. Herbert Hoover</vt:lpstr>
      <vt:lpstr>PowerPoint Presentation</vt:lpstr>
      <vt:lpstr>More Efficient Production Techniques</vt:lpstr>
      <vt:lpstr>More Efficient Production Techniques</vt:lpstr>
      <vt:lpstr>Henry Ford</vt:lpstr>
      <vt:lpstr>PowerPoint Presentation</vt:lpstr>
      <vt:lpstr>Henry Ford’s Assembly Line</vt:lpstr>
      <vt:lpstr>PowerPoint Presentation</vt:lpstr>
      <vt:lpstr>PowerPoint Presentation</vt:lpstr>
      <vt:lpstr>PowerPoint Presentation</vt:lpstr>
      <vt:lpstr>PowerPoint Presentation</vt:lpstr>
      <vt:lpstr>PowerPoint Presentation</vt:lpstr>
      <vt:lpstr>1925 Ford Model T</vt:lpstr>
      <vt:lpstr>PowerPoint Presentation</vt:lpstr>
      <vt:lpstr>PowerPoint Presentation</vt:lpstr>
      <vt:lpstr>PowerPoint Presentation</vt:lpstr>
      <vt:lpstr>The Rise of the Automobile</vt:lpstr>
      <vt:lpstr>PowerPoint Presentation</vt:lpstr>
      <vt:lpstr>PowerPoint Presentation</vt:lpstr>
      <vt:lpstr>PowerPoint Presentation</vt:lpstr>
      <vt:lpstr>The Rise of the Automobile</vt:lpstr>
      <vt:lpstr>What did not change? 1890-1920s</vt:lpstr>
      <vt:lpstr>Learning Objective</vt:lpstr>
      <vt:lpstr>Assembly Line Led to Expansion of Other New Industries</vt:lpstr>
      <vt:lpstr>A Woman Uses The First Siemens Vacuum Cleaner, 1906 Made by SIMENS.  It was called a dedusting pump.</vt:lpstr>
      <vt:lpstr>Glenwood Stove and Washing Machine</vt:lpstr>
      <vt:lpstr>PowerPoint Presentation</vt:lpstr>
      <vt:lpstr>PowerPoint Presentation</vt:lpstr>
      <vt:lpstr>PowerPoint Presentation</vt:lpstr>
      <vt:lpstr>PowerPoint Presentation</vt:lpstr>
      <vt:lpstr>Radio and Motion Pictures</vt:lpstr>
      <vt:lpstr>PowerPoint Presentation</vt:lpstr>
      <vt:lpstr>New Marketing Practices in an Age of Consumerism</vt:lpstr>
      <vt:lpstr>The Age of Mass Consumption/ Consumer Culture</vt:lpstr>
      <vt:lpstr>Advertising </vt:lpstr>
      <vt:lpstr>The Installment Plan</vt:lpstr>
      <vt:lpstr>PowerPoint Presentation</vt:lpstr>
      <vt:lpstr>PowerPoint Presentation</vt:lpstr>
      <vt:lpstr>Speculation Boom </vt:lpstr>
      <vt:lpstr>Speculation Boom on Wall Street</vt:lpstr>
      <vt:lpstr>PowerPoint Presentation</vt:lpstr>
      <vt:lpstr>Uneven Prosperity </vt:lpstr>
      <vt:lpstr>Learning Objective</vt:lpstr>
      <vt:lpstr>Temperance Movement and Prohibition</vt:lpstr>
      <vt:lpstr>Prohibition - 18th Amendment (1919)</vt:lpstr>
      <vt:lpstr>PowerPoint Presentation</vt:lpstr>
      <vt:lpstr>PowerPoint Presentation</vt:lpstr>
      <vt:lpstr>PowerPoint Presentation</vt:lpstr>
      <vt:lpstr>PowerPoint Presentation</vt:lpstr>
      <vt:lpstr>PowerPoint Presentation</vt:lpstr>
      <vt:lpstr>PowerPoint Presentation</vt:lpstr>
      <vt:lpstr>Speakeasies</vt:lpstr>
      <vt:lpstr>“Bootleggers”</vt:lpstr>
      <vt:lpstr>PowerPoint Presentation</vt:lpstr>
      <vt:lpstr>Prohibition</vt:lpstr>
      <vt:lpstr>Speakeasies</vt:lpstr>
      <vt:lpstr>Prohibition - 18th Amendment</vt:lpstr>
      <vt:lpstr>PowerPoint Presentation</vt:lpstr>
      <vt:lpstr>REPEALED 1933</vt:lpstr>
      <vt:lpstr>The Bible vs. Science Traditional Values vs. Modernism</vt:lpstr>
      <vt:lpstr>The Scopes Monkey Trial</vt:lpstr>
      <vt:lpstr>PowerPoint Presentation</vt:lpstr>
      <vt:lpstr>An EOC Moment</vt:lpstr>
      <vt:lpstr>Protecting American Civil Liberties</vt:lpstr>
      <vt:lpstr>Learning Objective</vt:lpstr>
      <vt:lpstr>The Emergence of New Values</vt:lpstr>
      <vt:lpstr>Womanhood</vt:lpstr>
      <vt:lpstr>PowerPoint Presentation</vt:lpstr>
      <vt:lpstr>PowerPoint Presentation</vt:lpstr>
      <vt:lpstr>PowerPoint Presentation</vt:lpstr>
      <vt:lpstr>PowerPoint Presentation</vt:lpstr>
      <vt:lpstr>PowerPoint Presentation</vt:lpstr>
      <vt:lpstr>The New Woman</vt:lpstr>
      <vt:lpstr>PowerPoint Presentation</vt:lpstr>
      <vt:lpstr>PowerPoint Presentation</vt:lpstr>
      <vt:lpstr>PowerPoint Presentation</vt:lpstr>
      <vt:lpstr>Changing Roles of Women</vt:lpstr>
      <vt:lpstr>PowerPoint Presentation</vt:lpstr>
      <vt:lpstr>Why were women given the right to vote in western states before 1920</vt:lpstr>
      <vt:lpstr>Changing Roles of Women</vt:lpstr>
      <vt:lpstr>PowerPoint Presentation</vt:lpstr>
      <vt:lpstr>Flappers</vt:lpstr>
      <vt:lpstr>flappers</vt:lpstr>
      <vt:lpstr>PowerPoint Presentation</vt:lpstr>
      <vt:lpstr>DANCE PARTY!!!</vt:lpstr>
      <vt:lpstr>PowerPoint Presentation</vt:lpstr>
      <vt:lpstr>Flappers</vt:lpstr>
      <vt:lpstr>PowerPoint Presentation</vt:lpstr>
      <vt:lpstr>PowerPoint Presentation</vt:lpstr>
      <vt:lpstr>New Marketing Practices in an Age of Consumerism</vt:lpstr>
      <vt:lpstr>PowerPoint Presentation</vt:lpstr>
      <vt:lpstr>PowerPoint Presentation</vt:lpstr>
      <vt:lpstr>Changing Roles of Women</vt:lpstr>
      <vt:lpstr>An EOC Moment</vt:lpstr>
      <vt:lpstr>Youth and the Lost Generation</vt:lpstr>
      <vt:lpstr>An EOC Moment</vt:lpstr>
      <vt:lpstr>Youth and the Lost Generation</vt:lpstr>
      <vt:lpstr>PowerPoint Presentation</vt:lpstr>
      <vt:lpstr>Fads and Fashions of the 20s</vt:lpstr>
      <vt:lpstr>Fads of the 20s</vt:lpstr>
      <vt:lpstr>Tin Pan Alley</vt:lpstr>
      <vt:lpstr>Tin Pan Alley</vt:lpstr>
      <vt:lpstr>Tin Pan Alley</vt:lpstr>
      <vt:lpstr>Tin Pan Alley</vt:lpstr>
      <vt:lpstr>The Charleston</vt:lpstr>
      <vt:lpstr>Popular New Heroes</vt:lpstr>
      <vt:lpstr>PowerPoint Presentation</vt:lpstr>
      <vt:lpstr>PowerPoint Presentation</vt:lpstr>
      <vt:lpstr>Popular New Heroes Babe Ruth and Jack Dempsey</vt:lpstr>
      <vt:lpstr>PowerPoint Presentation</vt:lpstr>
      <vt:lpstr>Charles Lindbergh</vt:lpstr>
      <vt:lpstr>Charles Lindbergh May 20, 1927</vt:lpstr>
      <vt:lpstr>PowerPoint Presentation</vt:lpstr>
      <vt:lpstr>PowerPoint Presentation</vt:lpstr>
      <vt:lpstr>African American Experience and the Harlem Renaissance</vt:lpstr>
      <vt:lpstr>Booker T. Washington &amp; W.E.B. Dubois</vt:lpstr>
      <vt:lpstr>Back-to-Africa Movement</vt:lpstr>
      <vt:lpstr>PowerPoint Presentation</vt:lpstr>
      <vt:lpstr>The Great Migration</vt:lpstr>
      <vt:lpstr>PowerPoint Presentation</vt:lpstr>
      <vt:lpstr>PowerPoint Presentation</vt:lpstr>
      <vt:lpstr>PULL Factors</vt:lpstr>
      <vt:lpstr>PowerPoint Presentation</vt:lpstr>
      <vt:lpstr>PowerPoint Presentation</vt:lpstr>
      <vt:lpstr>PowerPoint Presentation</vt:lpstr>
      <vt:lpstr>PUSH Factors</vt:lpstr>
      <vt:lpstr>PowerPoint Presentation</vt:lpstr>
      <vt:lpstr>PowerPoint Presentation</vt:lpstr>
      <vt:lpstr>PowerPoint Presentation</vt:lpstr>
      <vt:lpstr>Black % of Population </vt:lpstr>
      <vt:lpstr>Black % of Population </vt:lpstr>
      <vt:lpstr>Race Riots</vt:lpstr>
      <vt:lpstr>PowerPoint Presentation</vt:lpstr>
      <vt:lpstr>PowerPoint Presentation</vt:lpstr>
      <vt:lpstr>Chicago Race Riot (1919)</vt:lpstr>
      <vt:lpstr>PowerPoint Presentation</vt:lpstr>
      <vt:lpstr>PowerPoint Presentation</vt:lpstr>
      <vt:lpstr>The Harlem Renaissance</vt:lpstr>
      <vt:lpstr>The Harlem Renaissance</vt:lpstr>
      <vt:lpstr>The Harlem Renaissance</vt:lpstr>
      <vt:lpstr>Langston Hughes, 1925</vt:lpstr>
      <vt:lpstr>An EOC Moment</vt:lpstr>
      <vt:lpstr>PowerPoint Presentation</vt:lpstr>
      <vt:lpstr>Jazz</vt:lpstr>
      <vt:lpstr>We’re Back</vt:lpstr>
      <vt:lpstr>PowerPoint Presentation</vt:lpstr>
      <vt:lpstr>Political Power of the New KKK</vt:lpstr>
      <vt:lpstr>The Rise and Fall of the 1920s KKK</vt:lpstr>
      <vt:lpstr>Rosewood</vt:lpstr>
      <vt:lpstr>Summary of the Roaring 20s</vt:lpstr>
      <vt:lpstr>PowerPoint Presentation</vt:lpstr>
      <vt:lpstr>PowerPoint Presentation</vt:lpstr>
      <vt:lpstr>PowerPoint Presentation</vt:lpstr>
      <vt:lpstr>PowerPoint Presentation</vt:lpstr>
      <vt:lpstr>First Flights</vt:lpstr>
    </vt:vector>
  </TitlesOfParts>
  <Company>smcisd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mike.montgomery</dc:creator>
  <cp:lastModifiedBy>Rodriguez, Adrian</cp:lastModifiedBy>
  <cp:revision>1128</cp:revision>
  <dcterms:created xsi:type="dcterms:W3CDTF">2008-02-01T01:57:22Z</dcterms:created>
  <dcterms:modified xsi:type="dcterms:W3CDTF">2024-02-28T12:13:40Z</dcterms:modified>
</cp:coreProperties>
</file>