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media/image3.jpg" ContentType="image/jpg"/>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1.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media/image21.jpg" ContentType="image/jpg"/>
  <Override PartName="/ppt/ink/ink4.xml" ContentType="application/inkml+xml"/>
  <Override PartName="/ppt/media/image29.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43.jpg" ContentType="image/jpg"/>
  <Override PartName="/ppt/media/image44.jpg" ContentType="image/jpg"/>
  <Override PartName="/ppt/media/image45.jpg" ContentType="image/jpg"/>
  <Override PartName="/ppt/media/image46.jpg" ContentType="image/jpg"/>
  <Override PartName="/ppt/media/image47.jpg" ContentType="image/jpg"/>
  <Override PartName="/ppt/media/image48.jpg" ContentType="image/jpg"/>
  <Override PartName="/ppt/media/image49.jpg" ContentType="image/jpg"/>
  <Override PartName="/ppt/media/image50.jpg" ContentType="image/jpg"/>
  <Override PartName="/ppt/media/image51.jpg" ContentType="image/jpg"/>
  <Override PartName="/ppt/media/image56.jpg" ContentType="image/jpg"/>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59.jpg" ContentType="image/jpg"/>
  <Override PartName="/ppt/notesSlides/notesSlide12.xml" ContentType="application/vnd.openxmlformats-officedocument.presentationml.notesSlide+xml"/>
  <Override PartName="/ppt/media/image61.jpg" ContentType="image/jpg"/>
  <Override PartName="/ppt/notesSlides/notesSlide13.xml" ContentType="application/vnd.openxmlformats-officedocument.presentationml.notesSlide+xml"/>
  <Override PartName="/ppt/media/image63.jpg" ContentType="image/jpg"/>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 id="2147483710" r:id="rId4"/>
    <p:sldMasterId id="2147483760" r:id="rId5"/>
    <p:sldMasterId id="2147483766" r:id="rId6"/>
    <p:sldMasterId id="2147483772" r:id="rId7"/>
    <p:sldMasterId id="2147483778" r:id="rId8"/>
    <p:sldMasterId id="2147483784" r:id="rId9"/>
    <p:sldMasterId id="2147483790" r:id="rId10"/>
    <p:sldMasterId id="2147483796" r:id="rId11"/>
    <p:sldMasterId id="2147483808" r:id="rId12"/>
  </p:sldMasterIdLst>
  <p:notesMasterIdLst>
    <p:notesMasterId r:id="rId81"/>
  </p:notesMasterIdLst>
  <p:handoutMasterIdLst>
    <p:handoutMasterId r:id="rId82"/>
  </p:handoutMasterIdLst>
  <p:sldIdLst>
    <p:sldId id="595" r:id="rId13"/>
    <p:sldId id="927" r:id="rId14"/>
    <p:sldId id="736" r:id="rId15"/>
    <p:sldId id="916" r:id="rId16"/>
    <p:sldId id="615" r:id="rId17"/>
    <p:sldId id="907" r:id="rId18"/>
    <p:sldId id="908" r:id="rId19"/>
    <p:sldId id="855" r:id="rId20"/>
    <p:sldId id="896" r:id="rId21"/>
    <p:sldId id="869" r:id="rId22"/>
    <p:sldId id="900" r:id="rId23"/>
    <p:sldId id="738" r:id="rId24"/>
    <p:sldId id="906" r:id="rId25"/>
    <p:sldId id="909" r:id="rId26"/>
    <p:sldId id="875" r:id="rId27"/>
    <p:sldId id="892" r:id="rId28"/>
    <p:sldId id="903" r:id="rId29"/>
    <p:sldId id="876" r:id="rId30"/>
    <p:sldId id="878" r:id="rId31"/>
    <p:sldId id="895" r:id="rId32"/>
    <p:sldId id="920" r:id="rId33"/>
    <p:sldId id="901" r:id="rId34"/>
    <p:sldId id="902" r:id="rId35"/>
    <p:sldId id="877" r:id="rId36"/>
    <p:sldId id="884" r:id="rId37"/>
    <p:sldId id="924" r:id="rId38"/>
    <p:sldId id="618" r:id="rId39"/>
    <p:sldId id="899" r:id="rId40"/>
    <p:sldId id="879" r:id="rId41"/>
    <p:sldId id="858" r:id="rId42"/>
    <p:sldId id="747" r:id="rId43"/>
    <p:sldId id="904" r:id="rId44"/>
    <p:sldId id="883" r:id="rId45"/>
    <p:sldId id="897" r:id="rId46"/>
    <p:sldId id="621" r:id="rId47"/>
    <p:sldId id="500" r:id="rId48"/>
    <p:sldId id="921" r:id="rId49"/>
    <p:sldId id="894" r:id="rId50"/>
    <p:sldId id="886" r:id="rId51"/>
    <p:sldId id="919" r:id="rId52"/>
    <p:sldId id="864" r:id="rId53"/>
    <p:sldId id="611" r:id="rId54"/>
    <p:sldId id="862" r:id="rId55"/>
    <p:sldId id="863" r:id="rId56"/>
    <p:sldId id="629" r:id="rId57"/>
    <p:sldId id="882" r:id="rId58"/>
    <p:sldId id="885" r:id="rId59"/>
    <p:sldId id="923" r:id="rId60"/>
    <p:sldId id="911" r:id="rId61"/>
    <p:sldId id="887" r:id="rId62"/>
    <p:sldId id="626" r:id="rId63"/>
    <p:sldId id="893" r:id="rId64"/>
    <p:sldId id="888" r:id="rId65"/>
    <p:sldId id="898" r:id="rId66"/>
    <p:sldId id="627" r:id="rId67"/>
    <p:sldId id="889" r:id="rId68"/>
    <p:sldId id="628" r:id="rId69"/>
    <p:sldId id="890" r:id="rId70"/>
    <p:sldId id="912" r:id="rId71"/>
    <p:sldId id="928" r:id="rId72"/>
    <p:sldId id="918" r:id="rId73"/>
    <p:sldId id="917" r:id="rId74"/>
    <p:sldId id="915" r:id="rId75"/>
    <p:sldId id="914" r:id="rId76"/>
    <p:sldId id="922" r:id="rId77"/>
    <p:sldId id="905" r:id="rId78"/>
    <p:sldId id="925" r:id="rId79"/>
    <p:sldId id="926" r:id="rId80"/>
  </p:sldIdLst>
  <p:sldSz cx="9144000" cy="6858000" type="screen4x3"/>
  <p:notesSz cx="9601200" cy="7315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072" autoAdjust="0"/>
    <p:restoredTop sz="99803" autoAdjust="0"/>
  </p:normalViewPr>
  <p:slideViewPr>
    <p:cSldViewPr>
      <p:cViewPr varScale="1">
        <p:scale>
          <a:sx n="101" d="100"/>
          <a:sy n="101" d="100"/>
        </p:scale>
        <p:origin x="84" y="1380"/>
      </p:cViewPr>
      <p:guideLst>
        <p:guide orient="horz" pos="2160"/>
        <p:guide pos="2880"/>
      </p:guideLst>
    </p:cSldViewPr>
  </p:slideViewPr>
  <p:outlineViewPr>
    <p:cViewPr>
      <p:scale>
        <a:sx n="33" d="100"/>
        <a:sy n="33" d="100"/>
      </p:scale>
      <p:origin x="0" y="39352"/>
    </p:cViewPr>
  </p:outlineViewPr>
  <p:notesTextViewPr>
    <p:cViewPr>
      <p:scale>
        <a:sx n="3" d="2"/>
        <a:sy n="3" d="2"/>
      </p:scale>
      <p:origin x="0" y="0"/>
    </p:cViewPr>
  </p:notesTextViewPr>
  <p:sorterViewPr>
    <p:cViewPr>
      <p:scale>
        <a:sx n="223" d="100"/>
        <a:sy n="223"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viewProps" Target="viewProps.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61" Type="http://schemas.openxmlformats.org/officeDocument/2006/relationships/slide" Target="slides/slide49.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838" cy="365125"/>
          </a:xfrm>
          <a:prstGeom prst="rect">
            <a:avLst/>
          </a:prstGeom>
        </p:spPr>
        <p:txBody>
          <a:bodyPr vert="horz" lIns="96661" tIns="48331" rIns="96661" bIns="48331" rtlCol="0"/>
          <a:lstStyle>
            <a:lvl1pPr algn="l" eaLnBrk="1" hangingPunct="1">
              <a:defRPr sz="1300">
                <a:latin typeface="Arial" charset="0"/>
                <a:ea typeface="ＭＳ Ｐゴシック" pitchFamily="34" charset="-128"/>
                <a:cs typeface="+mn-cs"/>
              </a:defRPr>
            </a:lvl1pPr>
          </a:lstStyle>
          <a:p>
            <a:pPr>
              <a:defRPr/>
            </a:pPr>
            <a:endParaRPr lang="en-US"/>
          </a:p>
        </p:txBody>
      </p:sp>
      <p:sp>
        <p:nvSpPr>
          <p:cNvPr id="3" name="Date Placeholder 2"/>
          <p:cNvSpPr>
            <a:spLocks noGrp="1"/>
          </p:cNvSpPr>
          <p:nvPr>
            <p:ph type="dt" sz="quarter" idx="1"/>
          </p:nvPr>
        </p:nvSpPr>
        <p:spPr>
          <a:xfrm>
            <a:off x="5438775" y="0"/>
            <a:ext cx="4160838" cy="365125"/>
          </a:xfrm>
          <a:prstGeom prst="rect">
            <a:avLst/>
          </a:prstGeom>
        </p:spPr>
        <p:txBody>
          <a:bodyPr vert="horz" wrap="square" lIns="96661" tIns="48331" rIns="96661" bIns="48331" numCol="1" anchor="t" anchorCtr="0" compatLnSpc="1">
            <a:prstTxWarp prst="textNoShape">
              <a:avLst/>
            </a:prstTxWarp>
          </a:bodyPr>
          <a:lstStyle>
            <a:lvl1pPr algn="r" eaLnBrk="1" hangingPunct="1">
              <a:defRPr sz="1300" smtClean="0"/>
            </a:lvl1pPr>
          </a:lstStyle>
          <a:p>
            <a:pPr>
              <a:defRPr/>
            </a:pPr>
            <a:fld id="{DFEAFE60-FB4F-4BE3-9094-B39E9D9875E9}" type="datetimeFigureOut">
              <a:rPr lang="en-US" altLang="en-US"/>
              <a:pPr>
                <a:defRPr/>
              </a:pPr>
              <a:t>7/3/2023</a:t>
            </a:fld>
            <a:endParaRPr lang="en-US" altLang="en-US"/>
          </a:p>
        </p:txBody>
      </p:sp>
      <p:sp>
        <p:nvSpPr>
          <p:cNvPr id="4" name="Footer Placeholder 3"/>
          <p:cNvSpPr>
            <a:spLocks noGrp="1"/>
          </p:cNvSpPr>
          <p:nvPr>
            <p:ph type="ftr" sz="quarter" idx="2"/>
          </p:nvPr>
        </p:nvSpPr>
        <p:spPr>
          <a:xfrm>
            <a:off x="0" y="6948488"/>
            <a:ext cx="4160838" cy="365125"/>
          </a:xfrm>
          <a:prstGeom prst="rect">
            <a:avLst/>
          </a:prstGeom>
        </p:spPr>
        <p:txBody>
          <a:bodyPr vert="horz" lIns="96661" tIns="48331" rIns="96661" bIns="48331" rtlCol="0" anchor="b"/>
          <a:lstStyle>
            <a:lvl1pPr algn="l" eaLnBrk="1" hangingPunct="1">
              <a:defRPr sz="1300">
                <a:latin typeface="Arial" charset="0"/>
                <a:ea typeface="ＭＳ Ｐゴシック" pitchFamily="34" charset="-128"/>
                <a:cs typeface="+mn-cs"/>
              </a:defRPr>
            </a:lvl1pPr>
          </a:lstStyle>
          <a:p>
            <a:pPr>
              <a:defRPr/>
            </a:pPr>
            <a:endParaRPr lang="en-US"/>
          </a:p>
        </p:txBody>
      </p:sp>
      <p:sp>
        <p:nvSpPr>
          <p:cNvPr id="5" name="Slide Number Placeholder 4"/>
          <p:cNvSpPr>
            <a:spLocks noGrp="1"/>
          </p:cNvSpPr>
          <p:nvPr>
            <p:ph type="sldNum" sz="quarter" idx="3"/>
          </p:nvPr>
        </p:nvSpPr>
        <p:spPr>
          <a:xfrm>
            <a:off x="5438775" y="6948488"/>
            <a:ext cx="4160838" cy="365125"/>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smtClean="0"/>
            </a:lvl1pPr>
          </a:lstStyle>
          <a:p>
            <a:pPr>
              <a:defRPr/>
            </a:pPr>
            <a:fld id="{CF57BBE8-9DC8-4CF2-8482-F20CB585D944}" type="slidenum">
              <a:rPr lang="en-US" altLang="en-US"/>
              <a:pPr>
                <a:defRPr/>
              </a:pPr>
              <a:t>‹#›</a:t>
            </a:fld>
            <a:endParaRPr lang="en-US" altLang="en-US"/>
          </a:p>
        </p:txBody>
      </p:sp>
    </p:spTree>
    <p:extLst>
      <p:ext uri="{BB962C8B-B14F-4D97-AF65-F5344CB8AC3E}">
        <p14:creationId xmlns:p14="http://schemas.microsoft.com/office/powerpoint/2010/main" val="228058422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22T11:47:53.3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1,'1325'0,"-1158"13,-13 1,3-15,59 2,-179 3,0 1,38 11,-36-6,72 6,-73-14,-4-2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2:04:43.389"/>
    </inkml:context>
    <inkml:brush xml:id="br0">
      <inkml:brushProperty name="width" value="0.1" units="cm"/>
      <inkml:brushProperty name="height" value="0.1" units="cm"/>
      <inkml:brushProperty name="color" value="#E71224"/>
    </inkml:brush>
  </inkml:definitions>
  <inkml:trace contextRef="#ctx0" brushRef="#br0">0 0 24575,'18'21'0,"0"0"0,-1 2 0,-2 0 0,0 0 0,-2 2 0,14 30 0,-26-51 0,1 0 0,-1-1 0,1 1 0,0-1 0,0 1 0,1-1 0,-1 0 0,1 0 0,0 0 0,0 0 0,0 0 0,0-1 0,0 1 0,0-1 0,1 0 0,-1 0 0,6 2 0,-4-2 0,0-1 0,0 0 0,0-1 0,0 1 0,0-1 0,1 0 0,-1 0 0,0-1 0,0 0 0,0 0 0,0 0 0,0 0 0,7-3 0,5-3 12,0 0-1,-1-2 0,0 0 0,30-21 1,51-53-354,-54 45-738,-19 17-5746</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2:04:46.294"/>
    </inkml:context>
    <inkml:brush xml:id="br0">
      <inkml:brushProperty name="width" value="0.1" units="cm"/>
      <inkml:brushProperty name="height" value="0.1" units="cm"/>
      <inkml:brushProperty name="color" value="#E71224"/>
    </inkml:brush>
  </inkml:definitions>
  <inkml:trace contextRef="#ctx0" brushRef="#br0">16 1238 24575,'-1'0'0,"0"-1"0,1 1 0,-1 0 0,0 0 0,1-1 0,-1 1 0,1 0 0,-1-1 0,0 1 0,1-1 0,-1 1 0,1 0 0,-1-1 0,1 1 0,0-1 0,-1 0 0,1 1 0,-1-1 0,1 1 0,0-1 0,0 0 0,-1 1 0,1-1 0,0 1 0,0-1 0,0 0 0,-1 1 0,1-2 0,-3-22 0,3 20 0,0-10 0,1 0 0,0 0 0,1 0 0,0 1 0,1-1 0,1 1 0,9-22 0,-5 13 0,7-36 0,-7 30 0,0 0 0,2 0 0,1 1 0,15-27 0,1-3 0,-3 2 0,42-68 0,-52 102 0,0 0 0,1 1 0,1 0 0,1 1 0,36-30 0,-37 38 0,0 2 0,1 0 0,1 0 0,-1 2 0,37-11 0,25-10 0,-39 10 0,-7 1 0,0 3 0,1 1 0,1 1 0,0 2 0,39-7 0,-27 9 0,-1-3 0,66-24 0,18-5 0,-95 31 0,1 2 0,0 1 0,64-1 0,-79 5 0,0-1 0,1 0 0,-1-2 0,0 0 0,-1-2 0,26-10 0,-24 8 0,1 1 0,0 0 0,0 2 0,41-5 0,228 9 0,-139 5 0,-134-4 0,0-1 0,0-1 0,28-8 0,-24 5 0,41-4 0,65 8-290,-100 2-785,-8 1-5751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22T11:47:55.2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29,'435'-16,"199"4,-397 14,1093-2,-1294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22T11:47:56.9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27,'233'1,"251"-3,-279-10,72-2,1102 15,-1341-1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2T13:17:11.506"/>
    </inkml:context>
    <inkml:brush xml:id="br0">
      <inkml:brushProperty name="width" value="0.05" units="cm"/>
      <inkml:brushProperty name="height" value="0.05" units="cm"/>
      <inkml:brushProperty name="color" value="#E71224"/>
    </inkml:brush>
  </inkml:definitions>
  <inkml:trace contextRef="#ctx0" brushRef="#br0">807 500 24575,'-45'0'0,"0"2"0,1 2 0,-1 3 0,1 1 0,1 2 0,0 2 0,0 1 0,1 3 0,-51 26 0,-93 51 0,159-79 0,21-11 0,-1-1 0,1 1 0,0 1 0,0-1 0,1 1 0,-1 0 0,1 0 0,0 1 0,0-1 0,0 1 0,0 0 0,1 1 0,0-1 0,0 1 0,1 0 0,-4 7 0,3-4 0,1 0 0,0 0 0,1 1 0,0-1 0,0 0 0,1 1 0,0-1 0,1 1 0,0 0 0,1-1 0,0 1 0,0-1 0,1 1 0,0-1 0,1 0 0,0 0 0,0 0 0,1 0 0,9 16 0,-1-7 0,1 0 0,0-2 0,1 1 0,1-2 0,0 0 0,1-1 0,35 25 0,-2-4 0,-36-23 0,2-2 0,0 1 0,0-2 0,1 0 0,0-1 0,28 11 0,112 19 0,-53-15 0,-37 2 0,-49-18 0,0 0 0,19 4 0,78 10 0,10 3 0,-2-3 0,-5 0 0,-66-11 0,74 5 0,26 5 0,-94-11 0,108 5 0,59-15 0,-74-2 0,1634 3 0,-1632 11 0,-3-1 0,1033-11 0,-1160 1 0,1-2 0,0-1 0,-1-1 0,35-11 0,87-37 0,-27 8 0,-77 29 0,-1-2 0,-1-2 0,0-1 0,-1-3 0,-2 0 0,58-51 0,-74 57 0,-1-1 0,0 0 0,-1-2 0,-1 0 0,23-40 0,-17 22 0,-3-2 0,23-65 0,-30 73 0,26-88 0,-35 103 0,0 1 0,0-1 0,-2 0 0,0 0 0,-2-24 0,0 35 0,0 0 0,-1 1 0,1-1 0,-1 0 0,0 1 0,-1 0 0,1-1 0,-1 1 0,0 0 0,0 1 0,-1-1 0,1 0 0,-1 1 0,0 0 0,-1 0 0,1 0 0,-1 0 0,-5-3 0,-10-6 0,-1 1 0,0 1 0,-24-8 0,24 10 0,-306-111 0,324 119 0,-212-53 0,203 51 0,-137-24 0,68 14 0,-79-24 0,61 7 0,-1 4 0,-195-23 0,2 11 0,214 26 0,-124-4 0,-80 17 0,103 1 0,116-4 0,-93-17 0,39 3 0,2 9 0,-117 7 0,80 3 0,-99-5 0,-288 5 0,455 3 0,-99 22 0,135-20 0,-110 30 0,103-23 0,-87 13 0,56-20 0,39-5 0,-94 19 0,109-11 0,0 2 0,1 1 0,1 2 0,-35 22 0,-17 8 0,76-42 0,-42 20 0,0 3 0,-84 62 0,128-85 0,-169 128 0,157-121 0,-10 7 0,-46 39 0,56-44 0,0 0 0,-1-1 0,-23 12 0,26-16 0,0 0 0,1 1 0,0 0 0,1 2 0,0-1 0,-19 22 0,28-27-62,-11 14-264,-1 0 0,0-1 1,-25 20-1,20-22-6500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31T11:58:45.38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54,'6726'0,"-6696"-1,0-3,0 0,42-12,-35 6,54-5,189 12,-147 5,269-2,-377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31T11:59:39.759"/>
    </inkml:context>
    <inkml:brush xml:id="br0">
      <inkml:brushProperty name="width" value="0.5" units="cm"/>
      <inkml:brushProperty name="height" value="1" units="cm"/>
      <inkml:brushProperty name="color" value="#FF8517"/>
      <inkml:brushProperty name="tip" value="rectangle"/>
      <inkml:brushProperty name="rasterOp" value="maskPen"/>
      <inkml:brushProperty name="ignorePressure" value="1"/>
    </inkml:brush>
  </inkml:definitions>
  <inkml:trace contextRef="#ctx0" brushRef="#br0">0 1,'22'1,"35"6,-9 0,-22-3,33 10,-38-9,-1 0,1-1,28 1,109 10,-137-13,0 1,35 9,-33-6,44 5,-37-7,45 10,13 3,329-1,4350-16,-4571-8,-15-1,-2-8,-119 8,65 0,1089 9,-523 2,-563 6,-2 1,297-10,-403 0,-1-1,1-1,27-8,-24 6,42-6,-30 9,-16 1,-1 0,0-1,0-1,22-6,4-2,0 3,0 1,1 3,51 1,-93 3,7-1,-1 2,0-1,0 1,0 1,17 4,-4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31T11:59:46.320"/>
    </inkml:context>
    <inkml:brush xml:id="br0">
      <inkml:brushProperty name="width" value="0.5" units="cm"/>
      <inkml:brushProperty name="height" value="1" units="cm"/>
      <inkml:brushProperty name="color" value="#FF8517"/>
      <inkml:brushProperty name="tip" value="rectangle"/>
      <inkml:brushProperty name="rasterOp" value="maskPen"/>
      <inkml:brushProperty name="ignorePressure" value="1"/>
    </inkml:brush>
  </inkml:definitions>
  <inkml:trace contextRef="#ctx0" brushRef="#br0">1 137,'43'2,"0"2,73 17,-17-2,-41-13,0-3,74-5,-28 0,-65 2,1 2,56 10,-33-2,110 4,67-16,-90 0,3419 2,-3483-4,115-20,-129 14,424-59,-79 10,-261 34,271-6,951 33,-1083 7,4-1,-272-8,48-1,1 4,99 15,-98-8,0-4,140-6,-90-2,384 1,-449 5,0 2,84 19,-78-12,110 8,-127-20,0 0,0 2,83 15,-42 0,1-5,0-3,139-5,927-7,-699 2,-291-8,295-52,-178 20,-156 25,0 5,135 7,-243 3,193-17,-5-1,4631 18,-2182 2,-2629-2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2:04:33.982"/>
    </inkml:context>
    <inkml:brush xml:id="br0">
      <inkml:brushProperty name="width" value="0.1" units="cm"/>
      <inkml:brushProperty name="height" value="0.1" units="cm"/>
      <inkml:brushProperty name="color" value="#E71224"/>
    </inkml:brush>
  </inkml:definitions>
  <inkml:trace contextRef="#ctx0" brushRef="#br0">1964 1239 24575,'1'0'0,"0"-1"0,0 1 0,-1-1 0,1 1 0,0-1 0,0 0 0,-1 1 0,1-1 0,-1 0 0,1 1 0,-1-1 0,1 0 0,-1 0 0,1 0 0,-1 1 0,0-1 0,1 0 0,-1 0 0,0 0 0,0 0 0,1 0 0,-1 0 0,0 0 0,0-1 0,3-28 0,-3 27 0,5-90 0,-9-110 0,-18 49 0,11 97 0,-26-105 0,36 157 0,0 1 0,0 0 0,-1-1 0,1 1 0,-1 0 0,0 0 0,0 0 0,-1 0 0,1 0 0,-1 0 0,0 0 0,-4-3 0,-2 0 0,1 1 0,-1 0 0,-19-10 0,18 11 0,-138-77 0,119 70 0,-55-15 0,16 7 0,19 5 0,-62-9 0,85 19 0,-94-30 0,3 1 0,67 23 0,-92-33 0,111 34 0,-1 3 0,0 0 0,0 2 0,-53-1 0,50 3 0,-17 0 0,23 2 0,1-1 0,-56-12 0,-82-21 0,131 29-146,0 1 0,0 1 0,0 2 0,-44 3 0,58-1-489,-4 0-6191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2:04:36.972"/>
    </inkml:context>
    <inkml:brush xml:id="br0">
      <inkml:brushProperty name="width" value="0.1" units="cm"/>
      <inkml:brushProperty name="height" value="0.1" units="cm"/>
      <inkml:brushProperty name="color" value="#E71224"/>
    </inkml:brush>
  </inkml:definitions>
  <inkml:trace contextRef="#ctx0" brushRef="#br0">0 1 24575,'1'4'0,"0"1"0,0-1 0,0 1 0,0-1 0,1 1 0,-1-1 0,1 0 0,0 0 0,5 7 0,27 36 0,-31-43 0,1 0 0,46 55 0,-44-52 0,0-1 0,1 0 0,0-1 0,0 1 0,0-2 0,13 8 0,-16-11 0,0 0 0,0 0 0,1-1 0,-1 1 0,0-1 0,0 0 0,0 0 0,1 0 0,-1-1 0,0 0 0,0 0 0,0 0 0,0 0 0,0 0 0,0-1 0,4-2 0,6-2 0,0-2 0,25-17 0,-30 18-273,0-1 0,0 0 0,-1-1 0,11-15 0,-6 7-6553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4160838"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0" hangingPunct="0">
              <a:defRPr sz="1300">
                <a:latin typeface="Arial" charset="0"/>
                <a:ea typeface="+mn-ea"/>
                <a:cs typeface="+mn-cs"/>
              </a:defRPr>
            </a:lvl1pPr>
          </a:lstStyle>
          <a:p>
            <a:pPr>
              <a:defRPr/>
            </a:pPr>
            <a:endParaRPr lang="en-US"/>
          </a:p>
        </p:txBody>
      </p:sp>
      <p:sp>
        <p:nvSpPr>
          <p:cNvPr id="116739" name="Rectangle 3"/>
          <p:cNvSpPr>
            <a:spLocks noGrp="1" noChangeArrowheads="1"/>
          </p:cNvSpPr>
          <p:nvPr>
            <p:ph type="dt" idx="1"/>
          </p:nvPr>
        </p:nvSpPr>
        <p:spPr bwMode="auto">
          <a:xfrm>
            <a:off x="5438775" y="0"/>
            <a:ext cx="4160838"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smtClean="0"/>
            </a:lvl1pPr>
          </a:lstStyle>
          <a:p>
            <a:pPr>
              <a:defRPr/>
            </a:pPr>
            <a:fld id="{F52047BE-8E81-44D0-BCD5-1DFDE304CFC4}" type="datetimeFigureOut">
              <a:rPr lang="en-US" altLang="en-US"/>
              <a:pPr>
                <a:defRPr/>
              </a:pPr>
              <a:t>7/3/2023</a:t>
            </a:fld>
            <a:endParaRPr lang="en-US" altLang="en-US"/>
          </a:p>
        </p:txBody>
      </p:sp>
      <p:sp>
        <p:nvSpPr>
          <p:cNvPr id="2052" name="Rectangle 4"/>
          <p:cNvSpPr>
            <a:spLocks noGrp="1" noRot="1" noChangeAspect="1" noChangeArrowheads="1" noTextEdit="1"/>
          </p:cNvSpPr>
          <p:nvPr>
            <p:ph type="sldImg" idx="2"/>
          </p:nvPr>
        </p:nvSpPr>
        <p:spPr bwMode="auto">
          <a:xfrm>
            <a:off x="2971800" y="549275"/>
            <a:ext cx="3657600" cy="27432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6741" name="Rectangle 5"/>
          <p:cNvSpPr>
            <a:spLocks noGrp="1" noChangeArrowheads="1"/>
          </p:cNvSpPr>
          <p:nvPr>
            <p:ph type="body" sz="quarter" idx="3"/>
          </p:nvPr>
        </p:nvSpPr>
        <p:spPr bwMode="auto">
          <a:xfrm>
            <a:off x="960438" y="3475038"/>
            <a:ext cx="7680325" cy="32908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6742" name="Rectangle 6"/>
          <p:cNvSpPr>
            <a:spLocks noGrp="1" noChangeArrowheads="1"/>
          </p:cNvSpPr>
          <p:nvPr>
            <p:ph type="ftr" sz="quarter" idx="4"/>
          </p:nvPr>
        </p:nvSpPr>
        <p:spPr bwMode="auto">
          <a:xfrm>
            <a:off x="0" y="6948488"/>
            <a:ext cx="4160838"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0" hangingPunct="0">
              <a:defRPr sz="1300">
                <a:latin typeface="Arial" charset="0"/>
                <a:ea typeface="+mn-ea"/>
                <a:cs typeface="+mn-cs"/>
              </a:defRPr>
            </a:lvl1pPr>
          </a:lstStyle>
          <a:p>
            <a:pPr>
              <a:defRPr/>
            </a:pPr>
            <a:endParaRPr lang="en-US"/>
          </a:p>
        </p:txBody>
      </p:sp>
      <p:sp>
        <p:nvSpPr>
          <p:cNvPr id="116743" name="Rectangle 7"/>
          <p:cNvSpPr>
            <a:spLocks noGrp="1" noChangeArrowheads="1"/>
          </p:cNvSpPr>
          <p:nvPr>
            <p:ph type="sldNum" sz="quarter" idx="5"/>
          </p:nvPr>
        </p:nvSpPr>
        <p:spPr bwMode="auto">
          <a:xfrm>
            <a:off x="5438775" y="6948488"/>
            <a:ext cx="4160838"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smtClean="0"/>
            </a:lvl1pPr>
          </a:lstStyle>
          <a:p>
            <a:pPr>
              <a:defRPr/>
            </a:pPr>
            <a:fld id="{E47BF30C-3CD3-43C0-AB86-AF933DB4A3C7}" type="slidenum">
              <a:rPr lang="en-US" altLang="en-US"/>
              <a:pPr>
                <a:defRPr/>
              </a:pPr>
              <a:t>‹#›</a:t>
            </a:fld>
            <a:endParaRPr lang="en-US" altLang="en-US"/>
          </a:p>
        </p:txBody>
      </p:sp>
    </p:spTree>
    <p:extLst>
      <p:ext uri="{BB962C8B-B14F-4D97-AF65-F5344CB8AC3E}">
        <p14:creationId xmlns:p14="http://schemas.microsoft.com/office/powerpoint/2010/main" val="11387932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cs.google.com/document/d/1CedTi-jeeh9eLXCBsLUGvKI0qbW8-sS62xgGt1k1C6g/edit"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cs.google.com/document/d/1Emc2MXYf8cUNV_71EVV0snuous09gWb-5OxW9ntsazs/edit" TargetMode="External"/><Relationship Id="rId7" Type="http://schemas.openxmlformats.org/officeDocument/2006/relationships/hyperlink" Target="https://www.youtube.com/watch?v=A_56cZGRMx4&amp;index=8&amp;list=RDKd7LK6hgsOE"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chnm.gmu.edu/lcpstah/lessons/lesson9/StudentHandoutsPacket.pdf" TargetMode="External"/><Relationship Id="rId5" Type="http://schemas.openxmlformats.org/officeDocument/2006/relationships/hyperlink" Target="https://docs.google.com/document/d/1RVjdGhF3i9wo28d4P2Kgmi90M2YuTr6JLVn8CiVeQHI/edit" TargetMode="External"/><Relationship Id="rId4" Type="http://schemas.openxmlformats.org/officeDocument/2006/relationships/hyperlink" Target="https://www.youtube.com/watch?v=I4XH8Z1YlEQ"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cs.google.com/document/d/1Emc2MXYf8cUNV_71EVV0snuous09gWb-5OxW9ntsazs/edit" TargetMode="External"/><Relationship Id="rId7" Type="http://schemas.openxmlformats.org/officeDocument/2006/relationships/hyperlink" Target="https://www.youtube.com/watch?v=A_56cZGRMx4&amp;index=8&amp;list=RDKd7LK6hgsOE"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chnm.gmu.edu/lcpstah/lessons/lesson9/StudentHandoutsPacket.pdf" TargetMode="External"/><Relationship Id="rId5" Type="http://schemas.openxmlformats.org/officeDocument/2006/relationships/hyperlink" Target="https://docs.google.com/document/d/1RVjdGhF3i9wo28d4P2Kgmi90M2YuTr6JLVn8CiVeQHI/edit" TargetMode="External"/><Relationship Id="rId4" Type="http://schemas.openxmlformats.org/officeDocument/2006/relationships/hyperlink" Target="https://www.youtube.com/watch?v=I4XH8Z1YlEQ"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ocs.google.com/document/d/1Emc2MXYf8cUNV_71EVV0snuous09gWb-5OxW9ntsazs/edit" TargetMode="External"/><Relationship Id="rId7" Type="http://schemas.openxmlformats.org/officeDocument/2006/relationships/hyperlink" Target="https://www.youtube.com/watch?v=A_56cZGRMx4&amp;index=8&amp;list=RDKd7LK6hgsOE"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chnm.gmu.edu/lcpstah/lessons/lesson9/StudentHandoutsPacket.pdf" TargetMode="External"/><Relationship Id="rId5" Type="http://schemas.openxmlformats.org/officeDocument/2006/relationships/hyperlink" Target="https://docs.google.com/document/d/1RVjdGhF3i9wo28d4P2Kgmi90M2YuTr6JLVn8CiVeQHI/edit" TargetMode="External"/><Relationship Id="rId4" Type="http://schemas.openxmlformats.org/officeDocument/2006/relationships/hyperlink" Target="https://www.youtube.com/watch?v=I4XH8Z1YlEQ"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3bb1e9f97f_0_4: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0" name="Google Shape;380;g3bb1e9f97f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280383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2f720cfe1_0_171: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Google Shape;214;g32f720cfe1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330577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2f720cfe1_0_171: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Google Shape;214;g32f720cfe1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590723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2f720cfe1_0_521: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Google Shape;221;g32f720cfe1_0_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28483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2f720cfe1_0_738: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Google Shape;228;g32f720cfe1_0_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Assign: </a:t>
            </a:r>
            <a:r>
              <a:rPr lang="en" u="sng">
                <a:solidFill>
                  <a:schemeClr val="hlink"/>
                </a:solidFill>
                <a:hlinkClick r:id="rId3"/>
              </a:rPr>
              <a:t>Applying the Models</a:t>
            </a:r>
            <a:endParaRPr/>
          </a:p>
          <a:p>
            <a:pPr marL="0" lvl="0" indent="0">
              <a:spcBef>
                <a:spcPts val="0"/>
              </a:spcBef>
              <a:spcAft>
                <a:spcPts val="0"/>
              </a:spcAft>
              <a:buNone/>
            </a:pPr>
            <a:endParaRPr/>
          </a:p>
          <a:p>
            <a:pPr marL="0" lvl="0" indent="0">
              <a:spcBef>
                <a:spcPts val="0"/>
              </a:spcBef>
              <a:spcAft>
                <a:spcPts val="0"/>
              </a:spcAft>
              <a:buNone/>
            </a:pPr>
            <a:r>
              <a:rPr lang="en"/>
              <a:t>Practice 2018 FRQ</a:t>
            </a:r>
            <a:endParaRPr/>
          </a:p>
        </p:txBody>
      </p:sp>
    </p:spTree>
    <p:extLst>
      <p:ext uri="{BB962C8B-B14F-4D97-AF65-F5344CB8AC3E}">
        <p14:creationId xmlns:p14="http://schemas.microsoft.com/office/powerpoint/2010/main" val="672380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3bb1e9f97f_0_4: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0" name="Google Shape;380;g3bb1e9f97f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2651085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6f22ca79b_0_606: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Google Shape;201;g36f22ca79b_0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Assign: John Locke’s ideas in the Declaration of Independence. </a:t>
            </a:r>
            <a:r>
              <a:rPr lang="en" u="sng" dirty="0">
                <a:solidFill>
                  <a:schemeClr val="hlink"/>
                </a:solidFill>
                <a:hlinkClick r:id="rId3"/>
              </a:rPr>
              <a:t>Worksheet</a:t>
            </a:r>
            <a:endParaRPr dirty="0"/>
          </a:p>
          <a:p>
            <a:pPr marL="0" lvl="0" indent="0">
              <a:spcBef>
                <a:spcPts val="0"/>
              </a:spcBef>
              <a:spcAft>
                <a:spcPts val="0"/>
              </a:spcAft>
              <a:buNone/>
            </a:pPr>
            <a:endParaRPr dirty="0"/>
          </a:p>
          <a:p>
            <a:pPr marL="0" lvl="0" indent="0">
              <a:spcBef>
                <a:spcPts val="0"/>
              </a:spcBef>
              <a:spcAft>
                <a:spcPts val="0"/>
              </a:spcAft>
              <a:buNone/>
            </a:pPr>
            <a:r>
              <a:rPr lang="en" dirty="0"/>
              <a:t>Watch: </a:t>
            </a:r>
            <a:r>
              <a:rPr lang="en" u="sng" dirty="0">
                <a:solidFill>
                  <a:schemeClr val="hlink"/>
                </a:solidFill>
                <a:hlinkClick r:id="rId4"/>
              </a:rPr>
              <a:t>John Adams HBO Part 2 Video</a:t>
            </a:r>
            <a:r>
              <a:rPr lang="en" dirty="0"/>
              <a:t>, </a:t>
            </a:r>
            <a:r>
              <a:rPr lang="en" u="sng" dirty="0">
                <a:solidFill>
                  <a:schemeClr val="hlink"/>
                </a:solidFill>
                <a:hlinkClick r:id="rId5"/>
              </a:rPr>
              <a:t>Worksheet</a:t>
            </a:r>
            <a:r>
              <a:rPr lang="en" dirty="0"/>
              <a:t> </a:t>
            </a:r>
            <a:endParaRPr dirty="0"/>
          </a:p>
          <a:p>
            <a:pPr marL="0" lvl="0" indent="0">
              <a:spcBef>
                <a:spcPts val="0"/>
              </a:spcBef>
              <a:spcAft>
                <a:spcPts val="0"/>
              </a:spcAft>
              <a:buNone/>
            </a:pPr>
            <a:endParaRPr dirty="0"/>
          </a:p>
          <a:p>
            <a:pPr marL="0" lvl="0" indent="0">
              <a:spcBef>
                <a:spcPts val="0"/>
              </a:spcBef>
              <a:spcAft>
                <a:spcPts val="0"/>
              </a:spcAft>
              <a:buNone/>
            </a:pPr>
            <a:r>
              <a:rPr lang="en" dirty="0"/>
              <a:t>In 1776, the Continental Congress had asked five men, including Roger Sherman and Robert Livingston, to draft an official statement about the colonists views. </a:t>
            </a:r>
            <a:endParaRPr dirty="0"/>
          </a:p>
          <a:p>
            <a:pPr marL="0" lvl="0" indent="0">
              <a:spcBef>
                <a:spcPts val="0"/>
              </a:spcBef>
              <a:spcAft>
                <a:spcPts val="0"/>
              </a:spcAft>
              <a:buNone/>
            </a:pPr>
            <a:endParaRPr dirty="0"/>
          </a:p>
          <a:p>
            <a:pPr marL="0" lvl="0" indent="0">
              <a:spcBef>
                <a:spcPts val="0"/>
              </a:spcBef>
              <a:spcAft>
                <a:spcPts val="0"/>
              </a:spcAft>
              <a:buNone/>
            </a:pPr>
            <a:r>
              <a:rPr lang="en" dirty="0"/>
              <a:t>Read the Declaration of Independence Activity: </a:t>
            </a:r>
            <a:r>
              <a:rPr lang="en" u="sng" dirty="0">
                <a:solidFill>
                  <a:schemeClr val="hlink"/>
                </a:solidFill>
                <a:hlinkClick r:id="rId6"/>
              </a:rPr>
              <a:t>http://chnm.gmu.edu/lcpstah/lessons/lesson9/StudentHandoutsPacket.pdf</a:t>
            </a:r>
            <a:endParaRPr dirty="0"/>
          </a:p>
          <a:p>
            <a:pPr marL="0" lvl="0" indent="0">
              <a:spcBef>
                <a:spcPts val="0"/>
              </a:spcBef>
              <a:spcAft>
                <a:spcPts val="0"/>
              </a:spcAft>
              <a:buNone/>
            </a:pPr>
            <a:endParaRPr dirty="0"/>
          </a:p>
          <a:p>
            <a:pPr marL="0" lvl="0" indent="0">
              <a:spcBef>
                <a:spcPts val="0"/>
              </a:spcBef>
              <a:spcAft>
                <a:spcPts val="0"/>
              </a:spcAft>
              <a:buNone/>
            </a:pPr>
            <a:r>
              <a:rPr lang="en" dirty="0"/>
              <a:t>Although the Declaration served as an inspiration for American democracy, it did not outline an actual system of government.</a:t>
            </a:r>
            <a:endParaRPr dirty="0"/>
          </a:p>
          <a:p>
            <a:pPr marL="0" lvl="0" indent="0">
              <a:spcBef>
                <a:spcPts val="0"/>
              </a:spcBef>
              <a:spcAft>
                <a:spcPts val="0"/>
              </a:spcAft>
              <a:buNone/>
            </a:pPr>
            <a:endParaRPr dirty="0"/>
          </a:p>
          <a:p>
            <a:pPr marL="0" lvl="0" indent="0">
              <a:spcBef>
                <a:spcPts val="0"/>
              </a:spcBef>
              <a:spcAft>
                <a:spcPts val="0"/>
              </a:spcAft>
              <a:buNone/>
            </a:pPr>
            <a:r>
              <a:rPr lang="en" dirty="0"/>
              <a:t>Watch: </a:t>
            </a:r>
            <a:r>
              <a:rPr lang="en" u="sng" dirty="0">
                <a:solidFill>
                  <a:schemeClr val="hlink"/>
                </a:solidFill>
                <a:hlinkClick r:id="rId7"/>
              </a:rPr>
              <a:t>https://www.youtube.com/watch?v=A_56cZGRMx4&amp;index=8&amp;list=RDKd7LK6hgsOE</a:t>
            </a:r>
            <a:endParaRPr dirty="0"/>
          </a:p>
        </p:txBody>
      </p:sp>
    </p:spTree>
    <p:extLst>
      <p:ext uri="{BB962C8B-B14F-4D97-AF65-F5344CB8AC3E}">
        <p14:creationId xmlns:p14="http://schemas.microsoft.com/office/powerpoint/2010/main" val="1894439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6f22ca79b_0_606: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Google Shape;201;g36f22ca79b_0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Assign: John Locke’s ideas in the Declaration of Independence. </a:t>
            </a:r>
            <a:r>
              <a:rPr lang="en" u="sng" dirty="0">
                <a:solidFill>
                  <a:schemeClr val="hlink"/>
                </a:solidFill>
                <a:hlinkClick r:id="rId3"/>
              </a:rPr>
              <a:t>Worksheet</a:t>
            </a:r>
            <a:endParaRPr dirty="0"/>
          </a:p>
          <a:p>
            <a:pPr marL="0" lvl="0" indent="0">
              <a:spcBef>
                <a:spcPts val="0"/>
              </a:spcBef>
              <a:spcAft>
                <a:spcPts val="0"/>
              </a:spcAft>
              <a:buNone/>
            </a:pPr>
            <a:endParaRPr dirty="0"/>
          </a:p>
          <a:p>
            <a:pPr marL="0" lvl="0" indent="0">
              <a:spcBef>
                <a:spcPts val="0"/>
              </a:spcBef>
              <a:spcAft>
                <a:spcPts val="0"/>
              </a:spcAft>
              <a:buNone/>
            </a:pPr>
            <a:r>
              <a:rPr lang="en" dirty="0"/>
              <a:t>Watch: </a:t>
            </a:r>
            <a:r>
              <a:rPr lang="en" u="sng" dirty="0">
                <a:solidFill>
                  <a:schemeClr val="hlink"/>
                </a:solidFill>
                <a:hlinkClick r:id="rId4"/>
              </a:rPr>
              <a:t>John Adams HBO Part 2 Video</a:t>
            </a:r>
            <a:r>
              <a:rPr lang="en" dirty="0"/>
              <a:t>, </a:t>
            </a:r>
            <a:r>
              <a:rPr lang="en" u="sng" dirty="0">
                <a:solidFill>
                  <a:schemeClr val="hlink"/>
                </a:solidFill>
                <a:hlinkClick r:id="rId5"/>
              </a:rPr>
              <a:t>Worksheet</a:t>
            </a:r>
            <a:r>
              <a:rPr lang="en" dirty="0"/>
              <a:t> </a:t>
            </a:r>
            <a:endParaRPr dirty="0"/>
          </a:p>
          <a:p>
            <a:pPr marL="0" lvl="0" indent="0">
              <a:spcBef>
                <a:spcPts val="0"/>
              </a:spcBef>
              <a:spcAft>
                <a:spcPts val="0"/>
              </a:spcAft>
              <a:buNone/>
            </a:pPr>
            <a:endParaRPr dirty="0"/>
          </a:p>
          <a:p>
            <a:pPr marL="0" lvl="0" indent="0">
              <a:spcBef>
                <a:spcPts val="0"/>
              </a:spcBef>
              <a:spcAft>
                <a:spcPts val="0"/>
              </a:spcAft>
              <a:buNone/>
            </a:pPr>
            <a:r>
              <a:rPr lang="en" dirty="0"/>
              <a:t>In 1776, the Continental Congress had asked five men, including Roger Sherman and Robert Livingston, to draft an official statement about the colonists views. </a:t>
            </a:r>
            <a:endParaRPr dirty="0"/>
          </a:p>
          <a:p>
            <a:pPr marL="0" lvl="0" indent="0">
              <a:spcBef>
                <a:spcPts val="0"/>
              </a:spcBef>
              <a:spcAft>
                <a:spcPts val="0"/>
              </a:spcAft>
              <a:buNone/>
            </a:pPr>
            <a:endParaRPr dirty="0"/>
          </a:p>
          <a:p>
            <a:pPr marL="0" lvl="0" indent="0">
              <a:spcBef>
                <a:spcPts val="0"/>
              </a:spcBef>
              <a:spcAft>
                <a:spcPts val="0"/>
              </a:spcAft>
              <a:buNone/>
            </a:pPr>
            <a:r>
              <a:rPr lang="en" dirty="0"/>
              <a:t>Read the Declaration of Independence Activity: </a:t>
            </a:r>
            <a:r>
              <a:rPr lang="en" u="sng" dirty="0">
                <a:solidFill>
                  <a:schemeClr val="hlink"/>
                </a:solidFill>
                <a:hlinkClick r:id="rId6"/>
              </a:rPr>
              <a:t>http://chnm.gmu.edu/lcpstah/lessons/lesson9/StudentHandoutsPacket.pdf</a:t>
            </a:r>
            <a:endParaRPr dirty="0"/>
          </a:p>
          <a:p>
            <a:pPr marL="0" lvl="0" indent="0">
              <a:spcBef>
                <a:spcPts val="0"/>
              </a:spcBef>
              <a:spcAft>
                <a:spcPts val="0"/>
              </a:spcAft>
              <a:buNone/>
            </a:pPr>
            <a:endParaRPr dirty="0"/>
          </a:p>
          <a:p>
            <a:pPr marL="0" lvl="0" indent="0">
              <a:spcBef>
                <a:spcPts val="0"/>
              </a:spcBef>
              <a:spcAft>
                <a:spcPts val="0"/>
              </a:spcAft>
              <a:buNone/>
            </a:pPr>
            <a:r>
              <a:rPr lang="en" dirty="0"/>
              <a:t>Although the Declaration served as an inspiration for American democracy, it did not outline an actual system of government.</a:t>
            </a:r>
            <a:endParaRPr dirty="0"/>
          </a:p>
          <a:p>
            <a:pPr marL="0" lvl="0" indent="0">
              <a:spcBef>
                <a:spcPts val="0"/>
              </a:spcBef>
              <a:spcAft>
                <a:spcPts val="0"/>
              </a:spcAft>
              <a:buNone/>
            </a:pPr>
            <a:endParaRPr dirty="0"/>
          </a:p>
          <a:p>
            <a:pPr marL="0" lvl="0" indent="0">
              <a:spcBef>
                <a:spcPts val="0"/>
              </a:spcBef>
              <a:spcAft>
                <a:spcPts val="0"/>
              </a:spcAft>
              <a:buNone/>
            </a:pPr>
            <a:r>
              <a:rPr lang="en" dirty="0"/>
              <a:t>Watch: </a:t>
            </a:r>
            <a:r>
              <a:rPr lang="en" u="sng" dirty="0">
                <a:solidFill>
                  <a:schemeClr val="hlink"/>
                </a:solidFill>
                <a:hlinkClick r:id="rId7"/>
              </a:rPr>
              <a:t>https://www.youtube.com/watch?v=A_56cZGRMx4&amp;index=8&amp;list=RDKd7LK6hgsOE</a:t>
            </a:r>
            <a:endParaRPr dirty="0"/>
          </a:p>
        </p:txBody>
      </p:sp>
    </p:spTree>
    <p:extLst>
      <p:ext uri="{BB962C8B-B14F-4D97-AF65-F5344CB8AC3E}">
        <p14:creationId xmlns:p14="http://schemas.microsoft.com/office/powerpoint/2010/main" val="3908071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6f22ca79b_0_606: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Google Shape;201;g36f22ca79b_0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Assign: John Locke’s ideas in the Declaration of Independence. </a:t>
            </a:r>
            <a:r>
              <a:rPr lang="en" u="sng" dirty="0">
                <a:solidFill>
                  <a:schemeClr val="hlink"/>
                </a:solidFill>
                <a:hlinkClick r:id="rId3"/>
              </a:rPr>
              <a:t>Worksheet</a:t>
            </a:r>
            <a:endParaRPr dirty="0"/>
          </a:p>
          <a:p>
            <a:pPr marL="0" lvl="0" indent="0">
              <a:spcBef>
                <a:spcPts val="0"/>
              </a:spcBef>
              <a:spcAft>
                <a:spcPts val="0"/>
              </a:spcAft>
              <a:buNone/>
            </a:pPr>
            <a:endParaRPr dirty="0"/>
          </a:p>
          <a:p>
            <a:pPr marL="0" lvl="0" indent="0">
              <a:spcBef>
                <a:spcPts val="0"/>
              </a:spcBef>
              <a:spcAft>
                <a:spcPts val="0"/>
              </a:spcAft>
              <a:buNone/>
            </a:pPr>
            <a:r>
              <a:rPr lang="en" dirty="0"/>
              <a:t>Watch: </a:t>
            </a:r>
            <a:r>
              <a:rPr lang="en" u="sng" dirty="0">
                <a:solidFill>
                  <a:schemeClr val="hlink"/>
                </a:solidFill>
                <a:hlinkClick r:id="rId4"/>
              </a:rPr>
              <a:t>John Adams HBO Part 2 Video</a:t>
            </a:r>
            <a:r>
              <a:rPr lang="en" dirty="0"/>
              <a:t>, </a:t>
            </a:r>
            <a:r>
              <a:rPr lang="en" u="sng" dirty="0">
                <a:solidFill>
                  <a:schemeClr val="hlink"/>
                </a:solidFill>
                <a:hlinkClick r:id="rId5"/>
              </a:rPr>
              <a:t>Worksheet</a:t>
            </a:r>
            <a:r>
              <a:rPr lang="en" dirty="0"/>
              <a:t> </a:t>
            </a:r>
            <a:endParaRPr dirty="0"/>
          </a:p>
          <a:p>
            <a:pPr marL="0" lvl="0" indent="0">
              <a:spcBef>
                <a:spcPts val="0"/>
              </a:spcBef>
              <a:spcAft>
                <a:spcPts val="0"/>
              </a:spcAft>
              <a:buNone/>
            </a:pPr>
            <a:endParaRPr dirty="0"/>
          </a:p>
          <a:p>
            <a:pPr marL="0" lvl="0" indent="0">
              <a:spcBef>
                <a:spcPts val="0"/>
              </a:spcBef>
              <a:spcAft>
                <a:spcPts val="0"/>
              </a:spcAft>
              <a:buNone/>
            </a:pPr>
            <a:r>
              <a:rPr lang="en" dirty="0"/>
              <a:t>In 1776, the Continental Congress had asked five men, including Roger Sherman and Robert Livingston, to draft an official statement about the colonists views. </a:t>
            </a:r>
            <a:endParaRPr dirty="0"/>
          </a:p>
          <a:p>
            <a:pPr marL="0" lvl="0" indent="0">
              <a:spcBef>
                <a:spcPts val="0"/>
              </a:spcBef>
              <a:spcAft>
                <a:spcPts val="0"/>
              </a:spcAft>
              <a:buNone/>
            </a:pPr>
            <a:endParaRPr dirty="0"/>
          </a:p>
          <a:p>
            <a:pPr marL="0" lvl="0" indent="0">
              <a:spcBef>
                <a:spcPts val="0"/>
              </a:spcBef>
              <a:spcAft>
                <a:spcPts val="0"/>
              </a:spcAft>
              <a:buNone/>
            </a:pPr>
            <a:r>
              <a:rPr lang="en" dirty="0"/>
              <a:t>Read the Declaration of Independence Activity: </a:t>
            </a:r>
            <a:r>
              <a:rPr lang="en" u="sng" dirty="0">
                <a:solidFill>
                  <a:schemeClr val="hlink"/>
                </a:solidFill>
                <a:hlinkClick r:id="rId6"/>
              </a:rPr>
              <a:t>http://chnm.gmu.edu/lcpstah/lessons/lesson9/StudentHandoutsPacket.pdf</a:t>
            </a:r>
            <a:endParaRPr dirty="0"/>
          </a:p>
          <a:p>
            <a:pPr marL="0" lvl="0" indent="0">
              <a:spcBef>
                <a:spcPts val="0"/>
              </a:spcBef>
              <a:spcAft>
                <a:spcPts val="0"/>
              </a:spcAft>
              <a:buNone/>
            </a:pPr>
            <a:endParaRPr dirty="0"/>
          </a:p>
          <a:p>
            <a:pPr marL="0" lvl="0" indent="0">
              <a:spcBef>
                <a:spcPts val="0"/>
              </a:spcBef>
              <a:spcAft>
                <a:spcPts val="0"/>
              </a:spcAft>
              <a:buNone/>
            </a:pPr>
            <a:r>
              <a:rPr lang="en" dirty="0"/>
              <a:t>Although the Declaration served as an inspiration for American democracy, it did not outline an actual system of government.</a:t>
            </a:r>
            <a:endParaRPr dirty="0"/>
          </a:p>
          <a:p>
            <a:pPr marL="0" lvl="0" indent="0">
              <a:spcBef>
                <a:spcPts val="0"/>
              </a:spcBef>
              <a:spcAft>
                <a:spcPts val="0"/>
              </a:spcAft>
              <a:buNone/>
            </a:pPr>
            <a:endParaRPr dirty="0"/>
          </a:p>
          <a:p>
            <a:pPr marL="0" lvl="0" indent="0">
              <a:spcBef>
                <a:spcPts val="0"/>
              </a:spcBef>
              <a:spcAft>
                <a:spcPts val="0"/>
              </a:spcAft>
              <a:buNone/>
            </a:pPr>
            <a:r>
              <a:rPr lang="en" dirty="0"/>
              <a:t>Watch: </a:t>
            </a:r>
            <a:r>
              <a:rPr lang="en" u="sng" dirty="0">
                <a:solidFill>
                  <a:schemeClr val="hlink"/>
                </a:solidFill>
                <a:hlinkClick r:id="rId7"/>
              </a:rPr>
              <a:t>https://www.youtube.com/watch?v=A_56cZGRMx4&amp;index=8&amp;list=RDKd7LK6hgsOE</a:t>
            </a:r>
            <a:endParaRPr dirty="0"/>
          </a:p>
        </p:txBody>
      </p:sp>
    </p:spTree>
    <p:extLst>
      <p:ext uri="{BB962C8B-B14F-4D97-AF65-F5344CB8AC3E}">
        <p14:creationId xmlns:p14="http://schemas.microsoft.com/office/powerpoint/2010/main" val="3759881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7a52b1070_0_4: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Google Shape;173;g37a52b107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When could a democracy be bad?</a:t>
            </a:r>
            <a:endParaRPr/>
          </a:p>
        </p:txBody>
      </p:sp>
    </p:spTree>
    <p:extLst>
      <p:ext uri="{BB962C8B-B14F-4D97-AF65-F5344CB8AC3E}">
        <p14:creationId xmlns:p14="http://schemas.microsoft.com/office/powerpoint/2010/main" val="4133524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5"/>
              <a:buFont typeface="Arial"/>
              <a:buNone/>
            </a:pPr>
            <a:endParaRPr sz="1100" b="0" i="0" u="none" strike="noStrike" cap="none">
              <a:solidFill>
                <a:schemeClr val="dk1"/>
              </a:solidFill>
              <a:latin typeface="Arial"/>
              <a:ea typeface="Arial"/>
              <a:cs typeface="Arial"/>
              <a:sym typeface="Arial"/>
            </a:endParaRPr>
          </a:p>
        </p:txBody>
      </p:sp>
      <p:sp>
        <p:nvSpPr>
          <p:cNvPr id="121" name="Google Shape;12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85290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43</a:t>
            </a:fld>
            <a:endParaRPr sz="1400" b="0" i="0" u="none" strike="noStrike" cap="none">
              <a:solidFill>
                <a:srgbClr val="000000"/>
              </a:solidFill>
              <a:latin typeface="Arial"/>
              <a:ea typeface="Arial"/>
              <a:cs typeface="Arial"/>
              <a:sym typeface="Arial"/>
            </a:endParaRPr>
          </a:p>
        </p:txBody>
      </p:sp>
      <p:sp>
        <p:nvSpPr>
          <p:cNvPr id="103" name="Google Shape;10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4" name="Google Shape;104;p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6985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80884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44</a:t>
            </a:fld>
            <a:endParaRPr sz="1400" b="0" i="0" u="none" strike="noStrike" cap="none">
              <a:solidFill>
                <a:srgbClr val="000000"/>
              </a:solidFill>
              <a:latin typeface="Arial"/>
              <a:ea typeface="Arial"/>
              <a:cs typeface="Arial"/>
              <a:sym typeface="Arial"/>
            </a:endParaRPr>
          </a:p>
        </p:txBody>
      </p:sp>
      <p:sp>
        <p:nvSpPr>
          <p:cNvPr id="111" name="Google Shape;11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2" name="Google Shape;112;p3: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6985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93906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44C0679-3EB6-4FD9-90A0-AB308FA6796C}" type="datetime1">
              <a:rPr lang="en-US" altLang="en-US"/>
              <a:pPr>
                <a:defRPr/>
              </a:pPr>
              <a:t>7/3/2023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0E575EC-3BA0-47E2-A51D-63F30408CF2F}" type="slidenum">
              <a:rPr lang="en-US" altLang="en-US"/>
              <a:pPr>
                <a:defRPr/>
              </a:pPr>
              <a:t>‹#›</a:t>
            </a:fld>
            <a:endParaRPr lang="en-US" altLang="en-US"/>
          </a:p>
        </p:txBody>
      </p:sp>
    </p:spTree>
    <p:extLst>
      <p:ext uri="{BB962C8B-B14F-4D97-AF65-F5344CB8AC3E}">
        <p14:creationId xmlns:p14="http://schemas.microsoft.com/office/powerpoint/2010/main" val="350523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14FC82-6C3E-489B-B689-4C2687EA6EFC}" type="datetime1">
              <a:rPr lang="en-US" altLang="en-US"/>
              <a:pPr>
                <a:defRPr/>
              </a:pPr>
              <a:t>7/3/2023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1D55BF-44F4-4DDB-8666-9DD0D5BD6351}" type="slidenum">
              <a:rPr lang="en-US" altLang="en-US"/>
              <a:pPr>
                <a:defRPr/>
              </a:pPr>
              <a:t>‹#›</a:t>
            </a:fld>
            <a:endParaRPr lang="en-US" altLang="en-US"/>
          </a:p>
        </p:txBody>
      </p:sp>
    </p:spTree>
    <p:extLst>
      <p:ext uri="{BB962C8B-B14F-4D97-AF65-F5344CB8AC3E}">
        <p14:creationId xmlns:p14="http://schemas.microsoft.com/office/powerpoint/2010/main" val="2848311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08EA063-7041-444A-991E-22D81C7F9BD7}" type="datetime1">
              <a:rPr lang="en-US" altLang="en-US"/>
              <a:pPr>
                <a:defRPr/>
              </a:pPr>
              <a:t>7/3/2023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F08D8D-E075-4286-9FC4-A4FB7EB0DA63}" type="slidenum">
              <a:rPr lang="en-US" altLang="en-US"/>
              <a:pPr>
                <a:defRPr/>
              </a:pPr>
              <a:t>‹#›</a:t>
            </a:fld>
            <a:endParaRPr lang="en-US" altLang="en-US"/>
          </a:p>
        </p:txBody>
      </p:sp>
    </p:spTree>
    <p:extLst>
      <p:ext uri="{BB962C8B-B14F-4D97-AF65-F5344CB8AC3E}">
        <p14:creationId xmlns:p14="http://schemas.microsoft.com/office/powerpoint/2010/main" val="303084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3766000"/>
            <a:ext cx="7370400" cy="3092000"/>
          </a:xfrm>
          <a:prstGeom prst="rtTriangle">
            <a:avLst/>
          </a:pr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1" name="Google Shape;11;p2"/>
          <p:cNvSpPr/>
          <p:nvPr/>
        </p:nvSpPr>
        <p:spPr>
          <a:xfrm flipH="1">
            <a:off x="3582600" y="2067600"/>
            <a:ext cx="5561400" cy="4790400"/>
          </a:xfrm>
          <a:prstGeom prst="rtTriangle">
            <a:avLst/>
          </a:pr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2" name="Google Shape;12;p2"/>
          <p:cNvSpPr/>
          <p:nvPr/>
        </p:nvSpPr>
        <p:spPr>
          <a:xfrm rot="10800000">
            <a:off x="5058905" y="0"/>
            <a:ext cx="4085100" cy="2736800"/>
          </a:xfrm>
          <a:prstGeom prst="rtTriangle">
            <a:avLst/>
          </a:pr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3" name="Google Shape;13;p2"/>
          <p:cNvSpPr/>
          <p:nvPr/>
        </p:nvSpPr>
        <p:spPr>
          <a:xfrm>
            <a:off x="20327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grpSp>
        <p:nvGrpSpPr>
          <p:cNvPr id="14" name="Google Shape;14;p2"/>
          <p:cNvGrpSpPr/>
          <p:nvPr/>
        </p:nvGrpSpPr>
        <p:grpSpPr>
          <a:xfrm>
            <a:off x="255201" y="789"/>
            <a:ext cx="2250363" cy="13924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grpSp>
      <p:grpSp>
        <p:nvGrpSpPr>
          <p:cNvPr id="18" name="Google Shape;18;p2"/>
          <p:cNvGrpSpPr/>
          <p:nvPr/>
        </p:nvGrpSpPr>
        <p:grpSpPr>
          <a:xfrm>
            <a:off x="905396" y="789"/>
            <a:ext cx="2250363" cy="13924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grpSp>
      <p:grpSp>
        <p:nvGrpSpPr>
          <p:cNvPr id="22" name="Google Shape;22;p2"/>
          <p:cNvGrpSpPr/>
          <p:nvPr/>
        </p:nvGrpSpPr>
        <p:grpSpPr>
          <a:xfrm>
            <a:off x="7057468" y="6784"/>
            <a:ext cx="1851282" cy="1002811"/>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grpSp>
      <p:grpSp>
        <p:nvGrpSpPr>
          <p:cNvPr id="26" name="Google Shape;26;p2"/>
          <p:cNvGrpSpPr/>
          <p:nvPr/>
        </p:nvGrpSpPr>
        <p:grpSpPr>
          <a:xfrm>
            <a:off x="6553032" y="5623803"/>
            <a:ext cx="2389068" cy="1234316"/>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grpSp>
      <p:grpSp>
        <p:nvGrpSpPr>
          <p:cNvPr id="30" name="Google Shape;30;p2"/>
          <p:cNvGrpSpPr/>
          <p:nvPr/>
        </p:nvGrpSpPr>
        <p:grpSpPr>
          <a:xfrm>
            <a:off x="199149" y="5407536"/>
            <a:ext cx="2795414" cy="1444411"/>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grpSp>
      <p:sp>
        <p:nvSpPr>
          <p:cNvPr id="34" name="Google Shape;34;p2"/>
          <p:cNvSpPr txBox="1">
            <a:spLocks noGrp="1"/>
          </p:cNvSpPr>
          <p:nvPr>
            <p:ph type="ctrTitle"/>
          </p:nvPr>
        </p:nvSpPr>
        <p:spPr>
          <a:xfrm>
            <a:off x="1858703" y="2430444"/>
            <a:ext cx="5361300" cy="1930800"/>
          </a:xfrm>
          <a:prstGeom prst="rect">
            <a:avLst/>
          </a:prstGeom>
        </p:spPr>
        <p:txBody>
          <a:bodyPr spcFirstLastPara="1" wrap="square" lIns="91425" tIns="91425" rIns="91425" bIns="91425" anchor="ctr" anchorCtr="0"/>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4550877"/>
            <a:ext cx="5361300" cy="6968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Clr>
                <a:schemeClr val="lt1"/>
              </a:buClr>
              <a:buSzPts val="1600"/>
              <a:buNone/>
              <a:defRPr sz="1600">
                <a:solidFill>
                  <a:schemeClr val="lt1"/>
                </a:solidFill>
              </a:defRPr>
            </a:lvl2pPr>
            <a:lvl3pPr lvl="2" algn="ctr" rtl="0">
              <a:lnSpc>
                <a:spcPct val="100000"/>
              </a:lnSpc>
              <a:spcBef>
                <a:spcPts val="0"/>
              </a:spcBef>
              <a:spcAft>
                <a:spcPts val="0"/>
              </a:spcAft>
              <a:buClr>
                <a:schemeClr val="lt1"/>
              </a:buClr>
              <a:buSzPts val="1600"/>
              <a:buNone/>
              <a:defRPr sz="1600">
                <a:solidFill>
                  <a:schemeClr val="lt1"/>
                </a:solidFill>
              </a:defRPr>
            </a:lvl3pPr>
            <a:lvl4pPr lvl="3" algn="ctr" rtl="0">
              <a:lnSpc>
                <a:spcPct val="100000"/>
              </a:lnSpc>
              <a:spcBef>
                <a:spcPts val="0"/>
              </a:spcBef>
              <a:spcAft>
                <a:spcPts val="0"/>
              </a:spcAft>
              <a:buClr>
                <a:schemeClr val="lt1"/>
              </a:buClr>
              <a:buSzPts val="1600"/>
              <a:buNone/>
              <a:defRPr sz="1600">
                <a:solidFill>
                  <a:schemeClr val="lt1"/>
                </a:solidFill>
              </a:defRPr>
            </a:lvl4pPr>
            <a:lvl5pPr lvl="4" algn="ctr" rtl="0">
              <a:lnSpc>
                <a:spcPct val="100000"/>
              </a:lnSpc>
              <a:spcBef>
                <a:spcPts val="0"/>
              </a:spcBef>
              <a:spcAft>
                <a:spcPts val="0"/>
              </a:spcAft>
              <a:buClr>
                <a:schemeClr val="lt1"/>
              </a:buClr>
              <a:buSzPts val="1600"/>
              <a:buNone/>
              <a:defRPr sz="1600">
                <a:solidFill>
                  <a:schemeClr val="lt1"/>
                </a:solidFill>
              </a:defRPr>
            </a:lvl5pPr>
            <a:lvl6pPr lvl="5" algn="ctr" rtl="0">
              <a:lnSpc>
                <a:spcPct val="100000"/>
              </a:lnSpc>
              <a:spcBef>
                <a:spcPts val="0"/>
              </a:spcBef>
              <a:spcAft>
                <a:spcPts val="0"/>
              </a:spcAft>
              <a:buClr>
                <a:schemeClr val="lt1"/>
              </a:buClr>
              <a:buSzPts val="1600"/>
              <a:buNone/>
              <a:defRPr sz="1600">
                <a:solidFill>
                  <a:schemeClr val="lt1"/>
                </a:solidFill>
              </a:defRPr>
            </a:lvl6pPr>
            <a:lvl7pPr lvl="6" algn="ctr" rtl="0">
              <a:lnSpc>
                <a:spcPct val="100000"/>
              </a:lnSpc>
              <a:spcBef>
                <a:spcPts val="0"/>
              </a:spcBef>
              <a:spcAft>
                <a:spcPts val="0"/>
              </a:spcAft>
              <a:buClr>
                <a:schemeClr val="lt1"/>
              </a:buClr>
              <a:buSzPts val="1600"/>
              <a:buNone/>
              <a:defRPr sz="1600">
                <a:solidFill>
                  <a:schemeClr val="lt1"/>
                </a:solidFill>
              </a:defRPr>
            </a:lvl7pPr>
            <a:lvl8pPr lvl="7" algn="ctr" rtl="0">
              <a:lnSpc>
                <a:spcPct val="100000"/>
              </a:lnSpc>
              <a:spcBef>
                <a:spcPts val="0"/>
              </a:spcBef>
              <a:spcAft>
                <a:spcPts val="0"/>
              </a:spcAft>
              <a:buClr>
                <a:schemeClr val="lt1"/>
              </a:buClr>
              <a:buSzPts val="1600"/>
              <a:buNone/>
              <a:defRPr sz="1600">
                <a:solidFill>
                  <a:schemeClr val="lt1"/>
                </a:solidFill>
              </a:defRPr>
            </a:lvl8pPr>
            <a:lvl9pPr lvl="8" algn="ctr"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233A44"/>
                </a:solidFill>
              </a:rPr>
              <a:pPr/>
              <a:t>‹#›</a:t>
            </a:fld>
            <a:endParaRPr>
              <a:solidFill>
                <a:srgbClr val="233A44"/>
              </a:solidFill>
            </a:endParaRPr>
          </a:p>
        </p:txBody>
      </p:sp>
    </p:spTree>
    <p:extLst>
      <p:ext uri="{BB962C8B-B14F-4D97-AF65-F5344CB8AC3E}">
        <p14:creationId xmlns:p14="http://schemas.microsoft.com/office/powerpoint/2010/main" val="3101652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51" name="Google Shape;51;p4"/>
          <p:cNvSpPr/>
          <p:nvPr/>
        </p:nvSpPr>
        <p:spPr>
          <a:xfrm>
            <a:off x="31" y="3766000"/>
            <a:ext cx="7370400" cy="3092000"/>
          </a:xfrm>
          <a:prstGeom prst="rtTriangle">
            <a:avLst/>
          </a:pr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52" name="Google Shape;52;p4"/>
          <p:cNvSpPr/>
          <p:nvPr/>
        </p:nvSpPr>
        <p:spPr>
          <a:xfrm>
            <a:off x="20322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53" name="Google Shape;53;p4"/>
          <p:cNvSpPr txBox="1">
            <a:spLocks noGrp="1"/>
          </p:cNvSpPr>
          <p:nvPr>
            <p:ph type="title"/>
          </p:nvPr>
        </p:nvSpPr>
        <p:spPr>
          <a:xfrm>
            <a:off x="819150" y="1127467"/>
            <a:ext cx="7505700" cy="1272800"/>
          </a:xfrm>
          <a:prstGeom prst="rect">
            <a:avLst/>
          </a:prstGeom>
        </p:spPr>
        <p:txBody>
          <a:bodyPr spcFirstLastPara="1" wrap="square" lIns="91425" tIns="91425" rIns="91425" bIns="91425" anchor="t" anchorCtr="0"/>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2654300"/>
            <a:ext cx="7505700" cy="32640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55" name="Google Shape;55;p4"/>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233A44"/>
                </a:solidFill>
              </a:rPr>
              <a:pPr/>
              <a:t>‹#›</a:t>
            </a:fld>
            <a:endParaRPr>
              <a:solidFill>
                <a:srgbClr val="233A44"/>
              </a:solidFill>
            </a:endParaRPr>
          </a:p>
        </p:txBody>
      </p:sp>
    </p:spTree>
    <p:extLst>
      <p:ext uri="{BB962C8B-B14F-4D97-AF65-F5344CB8AC3E}">
        <p14:creationId xmlns:p14="http://schemas.microsoft.com/office/powerpoint/2010/main" val="1647945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58" name="Google Shape;58;p5"/>
          <p:cNvSpPr/>
          <p:nvPr/>
        </p:nvSpPr>
        <p:spPr>
          <a:xfrm>
            <a:off x="31" y="3766000"/>
            <a:ext cx="7370400" cy="3092000"/>
          </a:xfrm>
          <a:prstGeom prst="rtTriangle">
            <a:avLst/>
          </a:pr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59" name="Google Shape;59;p5"/>
          <p:cNvSpPr/>
          <p:nvPr/>
        </p:nvSpPr>
        <p:spPr>
          <a:xfrm>
            <a:off x="20322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60" name="Google Shape;60;p5"/>
          <p:cNvSpPr txBox="1">
            <a:spLocks noGrp="1"/>
          </p:cNvSpPr>
          <p:nvPr>
            <p:ph type="title"/>
          </p:nvPr>
        </p:nvSpPr>
        <p:spPr>
          <a:xfrm>
            <a:off x="819150" y="1127467"/>
            <a:ext cx="7505700" cy="1272800"/>
          </a:xfrm>
          <a:prstGeom prst="rect">
            <a:avLst/>
          </a:prstGeom>
        </p:spPr>
        <p:txBody>
          <a:bodyPr spcFirstLastPara="1" wrap="square" lIns="91425" tIns="91425" rIns="91425" bIns="91425" anchor="t" anchorCtr="0"/>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2654300"/>
            <a:ext cx="3686100" cy="32640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62" name="Google Shape;62;p5"/>
          <p:cNvSpPr txBox="1">
            <a:spLocks noGrp="1"/>
          </p:cNvSpPr>
          <p:nvPr>
            <p:ph type="body" idx="2"/>
          </p:nvPr>
        </p:nvSpPr>
        <p:spPr>
          <a:xfrm>
            <a:off x="4638675" y="2654300"/>
            <a:ext cx="3686100" cy="32640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63" name="Google Shape;63;p5"/>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233A44"/>
                </a:solidFill>
              </a:rPr>
              <a:pPr/>
              <a:t>‹#›</a:t>
            </a:fld>
            <a:endParaRPr>
              <a:solidFill>
                <a:srgbClr val="233A44"/>
              </a:solidFill>
            </a:endParaRPr>
          </a:p>
        </p:txBody>
      </p:sp>
    </p:spTree>
    <p:extLst>
      <p:ext uri="{BB962C8B-B14F-4D97-AF65-F5344CB8AC3E}">
        <p14:creationId xmlns:p14="http://schemas.microsoft.com/office/powerpoint/2010/main" val="3706053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66" name="Google Shape;66;p6"/>
          <p:cNvSpPr/>
          <p:nvPr/>
        </p:nvSpPr>
        <p:spPr>
          <a:xfrm>
            <a:off x="31" y="3766000"/>
            <a:ext cx="7370400" cy="3092000"/>
          </a:xfrm>
          <a:prstGeom prst="rtTriangle">
            <a:avLst/>
          </a:pr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67" name="Google Shape;67;p6"/>
          <p:cNvSpPr/>
          <p:nvPr/>
        </p:nvSpPr>
        <p:spPr>
          <a:xfrm>
            <a:off x="20322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68" name="Google Shape;68;p6"/>
          <p:cNvSpPr txBox="1">
            <a:spLocks noGrp="1"/>
          </p:cNvSpPr>
          <p:nvPr>
            <p:ph type="title"/>
          </p:nvPr>
        </p:nvSpPr>
        <p:spPr>
          <a:xfrm>
            <a:off x="819150" y="1127467"/>
            <a:ext cx="7505700" cy="1272800"/>
          </a:xfrm>
          <a:prstGeom prst="rect">
            <a:avLst/>
          </a:prstGeom>
        </p:spPr>
        <p:txBody>
          <a:bodyPr spcFirstLastPara="1" wrap="square" lIns="91425" tIns="91425" rIns="91425" bIns="91425" anchor="t" anchorCtr="0"/>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233A44"/>
                </a:solidFill>
              </a:rPr>
              <a:pPr/>
              <a:t>‹#›</a:t>
            </a:fld>
            <a:endParaRPr>
              <a:solidFill>
                <a:srgbClr val="233A44"/>
              </a:solidFill>
            </a:endParaRPr>
          </a:p>
        </p:txBody>
      </p:sp>
    </p:spTree>
    <p:extLst>
      <p:ext uri="{BB962C8B-B14F-4D97-AF65-F5344CB8AC3E}">
        <p14:creationId xmlns:p14="http://schemas.microsoft.com/office/powerpoint/2010/main" val="3640982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72" name="Google Shape;72;p7"/>
          <p:cNvSpPr/>
          <p:nvPr/>
        </p:nvSpPr>
        <p:spPr>
          <a:xfrm>
            <a:off x="31" y="3766000"/>
            <a:ext cx="7370400" cy="3092000"/>
          </a:xfrm>
          <a:prstGeom prst="rtTriangle">
            <a:avLst/>
          </a:pr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73" name="Google Shape;73;p7"/>
          <p:cNvSpPr/>
          <p:nvPr/>
        </p:nvSpPr>
        <p:spPr>
          <a:xfrm>
            <a:off x="20322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74" name="Google Shape;74;p7"/>
          <p:cNvSpPr txBox="1">
            <a:spLocks noGrp="1"/>
          </p:cNvSpPr>
          <p:nvPr>
            <p:ph type="title"/>
          </p:nvPr>
        </p:nvSpPr>
        <p:spPr>
          <a:xfrm>
            <a:off x="819150" y="1127467"/>
            <a:ext cx="3709200" cy="1844000"/>
          </a:xfrm>
          <a:prstGeom prst="rect">
            <a:avLst/>
          </a:prstGeom>
        </p:spPr>
        <p:txBody>
          <a:bodyPr spcFirstLastPara="1" wrap="square" lIns="91425" tIns="91425" rIns="91425" bIns="91425" anchor="t" anchorCtr="0"/>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3092067"/>
            <a:ext cx="3709200" cy="28264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76" name="Google Shape;76;p7"/>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233A44"/>
                </a:solidFill>
              </a:rPr>
              <a:pPr/>
              <a:t>‹#›</a:t>
            </a:fld>
            <a:endParaRPr>
              <a:solidFill>
                <a:srgbClr val="233A44"/>
              </a:solidFill>
            </a:endParaRPr>
          </a:p>
        </p:txBody>
      </p:sp>
    </p:spTree>
    <p:extLst>
      <p:ext uri="{BB962C8B-B14F-4D97-AF65-F5344CB8AC3E}">
        <p14:creationId xmlns:p14="http://schemas.microsoft.com/office/powerpoint/2010/main" val="1519972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3764192"/>
            <a:ext cx="7369200" cy="3089200"/>
          </a:xfrm>
          <a:prstGeom prst="rtTriangle">
            <a:avLst/>
          </a:pr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79" name="Google Shape;79;p8"/>
          <p:cNvSpPr/>
          <p:nvPr/>
        </p:nvSpPr>
        <p:spPr>
          <a:xfrm flipH="1">
            <a:off x="3583210" y="2072151"/>
            <a:ext cx="5560500" cy="4786000"/>
          </a:xfrm>
          <a:prstGeom prst="rtTriangle">
            <a:avLst/>
          </a:pr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grpSp>
        <p:nvGrpSpPr>
          <p:cNvPr id="80" name="Google Shape;80;p8"/>
          <p:cNvGrpSpPr/>
          <p:nvPr/>
        </p:nvGrpSpPr>
        <p:grpSpPr>
          <a:xfrm>
            <a:off x="255992" y="-158"/>
            <a:ext cx="2251347" cy="1391211"/>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grpSp>
      <p:sp>
        <p:nvSpPr>
          <p:cNvPr id="84" name="Google Shape;84;p8"/>
          <p:cNvSpPr/>
          <p:nvPr/>
        </p:nvSpPr>
        <p:spPr>
          <a:xfrm>
            <a:off x="20322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grpSp>
        <p:nvGrpSpPr>
          <p:cNvPr id="85" name="Google Shape;85;p8"/>
          <p:cNvGrpSpPr/>
          <p:nvPr/>
        </p:nvGrpSpPr>
        <p:grpSpPr>
          <a:xfrm>
            <a:off x="34934" y="6029500"/>
            <a:ext cx="1593306" cy="822763"/>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grpSp>
      <p:grpSp>
        <p:nvGrpSpPr>
          <p:cNvPr id="89" name="Google Shape;89;p8"/>
          <p:cNvGrpSpPr/>
          <p:nvPr/>
        </p:nvGrpSpPr>
        <p:grpSpPr>
          <a:xfrm>
            <a:off x="5886354" y="1657"/>
            <a:ext cx="3257455" cy="1682019"/>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grpSp>
      <p:sp>
        <p:nvSpPr>
          <p:cNvPr id="93" name="Google Shape;93;p8"/>
          <p:cNvSpPr txBox="1">
            <a:spLocks noGrp="1"/>
          </p:cNvSpPr>
          <p:nvPr>
            <p:ph type="title"/>
          </p:nvPr>
        </p:nvSpPr>
        <p:spPr>
          <a:xfrm>
            <a:off x="1393929" y="1734861"/>
            <a:ext cx="6366900" cy="3385600"/>
          </a:xfrm>
          <a:prstGeom prst="rect">
            <a:avLst/>
          </a:prstGeom>
        </p:spPr>
        <p:txBody>
          <a:bodyPr spcFirstLastPara="1" wrap="square" lIns="91425" tIns="91425" rIns="91425" bIns="91425" anchor="ctr" anchorCtr="0"/>
          <a:lstStyle>
            <a:lvl1pPr lvl="0" algn="ctr" rtl="0">
              <a:spcBef>
                <a:spcPts val="0"/>
              </a:spcBef>
              <a:spcAft>
                <a:spcPts val="0"/>
              </a:spcAft>
              <a:buSzPts val="3200"/>
              <a:buNone/>
              <a:defRPr sz="3200"/>
            </a:lvl1pPr>
            <a:lvl2pPr lvl="1" algn="ctr" rtl="0">
              <a:spcBef>
                <a:spcPts val="0"/>
              </a:spcBef>
              <a:spcAft>
                <a:spcPts val="0"/>
              </a:spcAft>
              <a:buSzPts val="3200"/>
              <a:buNone/>
              <a:defRPr sz="3200"/>
            </a:lvl2pPr>
            <a:lvl3pPr lvl="2" algn="ctr" rtl="0">
              <a:spcBef>
                <a:spcPts val="0"/>
              </a:spcBef>
              <a:spcAft>
                <a:spcPts val="0"/>
              </a:spcAft>
              <a:buSzPts val="3200"/>
              <a:buNone/>
              <a:defRPr sz="3200"/>
            </a:lvl3pPr>
            <a:lvl4pPr lvl="3" algn="ctr" rtl="0">
              <a:spcBef>
                <a:spcPts val="0"/>
              </a:spcBef>
              <a:spcAft>
                <a:spcPts val="0"/>
              </a:spcAft>
              <a:buSzPts val="3200"/>
              <a:buNone/>
              <a:defRPr sz="3200"/>
            </a:lvl4pPr>
            <a:lvl5pPr lvl="4" algn="ctr" rtl="0">
              <a:spcBef>
                <a:spcPts val="0"/>
              </a:spcBef>
              <a:spcAft>
                <a:spcPts val="0"/>
              </a:spcAft>
              <a:buSzPts val="3200"/>
              <a:buNone/>
              <a:defRPr sz="3200"/>
            </a:lvl5pPr>
            <a:lvl6pPr lvl="5" algn="ctr" rtl="0">
              <a:spcBef>
                <a:spcPts val="0"/>
              </a:spcBef>
              <a:spcAft>
                <a:spcPts val="0"/>
              </a:spcAft>
              <a:buSzPts val="3200"/>
              <a:buNone/>
              <a:defRPr sz="3200"/>
            </a:lvl6pPr>
            <a:lvl7pPr lvl="6" algn="ctr" rtl="0">
              <a:spcBef>
                <a:spcPts val="0"/>
              </a:spcBef>
              <a:spcAft>
                <a:spcPts val="0"/>
              </a:spcAft>
              <a:buSzPts val="3200"/>
              <a:buNone/>
              <a:defRPr sz="3200"/>
            </a:lvl7pPr>
            <a:lvl8pPr lvl="7" algn="ctr" rtl="0">
              <a:spcBef>
                <a:spcPts val="0"/>
              </a:spcBef>
              <a:spcAft>
                <a:spcPts val="0"/>
              </a:spcAft>
              <a:buSzPts val="3200"/>
              <a:buNone/>
              <a:defRPr sz="3200"/>
            </a:lvl8pPr>
            <a:lvl9pPr lvl="8" algn="ctr" rtl="0">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233A44"/>
                </a:solidFill>
              </a:rPr>
              <a:pPr/>
              <a:t>‹#›</a:t>
            </a:fld>
            <a:endParaRPr>
              <a:solidFill>
                <a:srgbClr val="233A44"/>
              </a:solidFill>
            </a:endParaRPr>
          </a:p>
        </p:txBody>
      </p:sp>
    </p:spTree>
    <p:extLst>
      <p:ext uri="{BB962C8B-B14F-4D97-AF65-F5344CB8AC3E}">
        <p14:creationId xmlns:p14="http://schemas.microsoft.com/office/powerpoint/2010/main" val="3598453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3766000"/>
            <a:ext cx="7370400" cy="3092000"/>
          </a:xfrm>
          <a:prstGeom prst="rtTriangle">
            <a:avLst/>
          </a:pr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05" name="Google Shape;105;p10"/>
          <p:cNvSpPr/>
          <p:nvPr/>
        </p:nvSpPr>
        <p:spPr>
          <a:xfrm flipH="1">
            <a:off x="3582600" y="2067600"/>
            <a:ext cx="5561400" cy="4790400"/>
          </a:xfrm>
          <a:prstGeom prst="rtTriangle">
            <a:avLst/>
          </a:pr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06" name="Google Shape;106;p10"/>
          <p:cNvSpPr/>
          <p:nvPr/>
        </p:nvSpPr>
        <p:spPr>
          <a:xfrm>
            <a:off x="20322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07" name="Google Shape;107;p10"/>
          <p:cNvSpPr txBox="1">
            <a:spLocks noGrp="1"/>
          </p:cNvSpPr>
          <p:nvPr>
            <p:ph type="body" idx="1"/>
          </p:nvPr>
        </p:nvSpPr>
        <p:spPr>
          <a:xfrm>
            <a:off x="328025" y="5551333"/>
            <a:ext cx="7415100" cy="806800"/>
          </a:xfrm>
          <a:prstGeom prst="rect">
            <a:avLst/>
          </a:prstGeom>
        </p:spPr>
        <p:txBody>
          <a:bodyPr spcFirstLastPara="1" wrap="square" lIns="91425" tIns="91425" rIns="91425" bIns="91425" anchor="b" anchorCtr="0"/>
          <a:lstStyle>
            <a:lvl1pPr marL="457200" lvl="0" indent="-228600" rtl="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233A44"/>
                </a:solidFill>
              </a:rPr>
              <a:pPr/>
              <a:t>‹#›</a:t>
            </a:fld>
            <a:endParaRPr>
              <a:solidFill>
                <a:srgbClr val="233A44"/>
              </a:solidFill>
            </a:endParaRPr>
          </a:p>
        </p:txBody>
      </p:sp>
    </p:spTree>
    <p:extLst>
      <p:ext uri="{BB962C8B-B14F-4D97-AF65-F5344CB8AC3E}">
        <p14:creationId xmlns:p14="http://schemas.microsoft.com/office/powerpoint/2010/main" val="3328879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3778767"/>
            <a:ext cx="3574800" cy="3079200"/>
          </a:xfrm>
          <a:prstGeom prst="rtTriangle">
            <a:avLst/>
          </a:pr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grpSp>
        <p:nvGrpSpPr>
          <p:cNvPr id="111" name="Google Shape;111;p11"/>
          <p:cNvGrpSpPr/>
          <p:nvPr/>
        </p:nvGrpSpPr>
        <p:grpSpPr>
          <a:xfrm>
            <a:off x="5959222" y="5492769"/>
            <a:ext cx="2520952" cy="1365553"/>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grpSp>
      <p:grpSp>
        <p:nvGrpSpPr>
          <p:cNvPr id="115" name="Google Shape;115;p11"/>
          <p:cNvGrpSpPr/>
          <p:nvPr/>
        </p:nvGrpSpPr>
        <p:grpSpPr>
          <a:xfrm>
            <a:off x="199149" y="3"/>
            <a:ext cx="2795414" cy="1444411"/>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grpSp>
      <p:sp>
        <p:nvSpPr>
          <p:cNvPr id="119" name="Google Shape;119;p11"/>
          <p:cNvSpPr txBox="1">
            <a:spLocks noGrp="1"/>
          </p:cNvSpPr>
          <p:nvPr>
            <p:ph type="title" hasCustomPrompt="1"/>
          </p:nvPr>
        </p:nvSpPr>
        <p:spPr>
          <a:xfrm>
            <a:off x="1385850" y="1845133"/>
            <a:ext cx="6372300" cy="1839600"/>
          </a:xfrm>
          <a:prstGeom prst="rect">
            <a:avLst/>
          </a:prstGeom>
        </p:spPr>
        <p:txBody>
          <a:bodyPr spcFirstLastPara="1" wrap="square" lIns="91425" tIns="91425" rIns="91425" bIns="91425" anchor="ctr" anchorCtr="0"/>
          <a:lstStyle>
            <a:lvl1pPr lvl="0" algn="ctr" rtl="0">
              <a:spcBef>
                <a:spcPts val="0"/>
              </a:spcBef>
              <a:spcAft>
                <a:spcPts val="0"/>
              </a:spcAft>
              <a:buClr>
                <a:schemeClr val="dk2"/>
              </a:buClr>
              <a:buSzPts val="8600"/>
              <a:buNone/>
              <a:defRPr sz="8600">
                <a:solidFill>
                  <a:schemeClr val="dk2"/>
                </a:solidFill>
              </a:defRPr>
            </a:lvl1pPr>
            <a:lvl2pPr lvl="1" algn="ctr" rtl="0">
              <a:spcBef>
                <a:spcPts val="0"/>
              </a:spcBef>
              <a:spcAft>
                <a:spcPts val="0"/>
              </a:spcAft>
              <a:buClr>
                <a:schemeClr val="dk2"/>
              </a:buClr>
              <a:buSzPts val="8600"/>
              <a:buNone/>
              <a:defRPr sz="8600">
                <a:solidFill>
                  <a:schemeClr val="dk2"/>
                </a:solidFill>
              </a:defRPr>
            </a:lvl2pPr>
            <a:lvl3pPr lvl="2" algn="ctr" rtl="0">
              <a:spcBef>
                <a:spcPts val="0"/>
              </a:spcBef>
              <a:spcAft>
                <a:spcPts val="0"/>
              </a:spcAft>
              <a:buClr>
                <a:schemeClr val="dk2"/>
              </a:buClr>
              <a:buSzPts val="8600"/>
              <a:buNone/>
              <a:defRPr sz="8600">
                <a:solidFill>
                  <a:schemeClr val="dk2"/>
                </a:solidFill>
              </a:defRPr>
            </a:lvl3pPr>
            <a:lvl4pPr lvl="3" algn="ctr" rtl="0">
              <a:spcBef>
                <a:spcPts val="0"/>
              </a:spcBef>
              <a:spcAft>
                <a:spcPts val="0"/>
              </a:spcAft>
              <a:buClr>
                <a:schemeClr val="dk2"/>
              </a:buClr>
              <a:buSzPts val="8600"/>
              <a:buNone/>
              <a:defRPr sz="8600">
                <a:solidFill>
                  <a:schemeClr val="dk2"/>
                </a:solidFill>
              </a:defRPr>
            </a:lvl4pPr>
            <a:lvl5pPr lvl="4" algn="ctr" rtl="0">
              <a:spcBef>
                <a:spcPts val="0"/>
              </a:spcBef>
              <a:spcAft>
                <a:spcPts val="0"/>
              </a:spcAft>
              <a:buClr>
                <a:schemeClr val="dk2"/>
              </a:buClr>
              <a:buSzPts val="8600"/>
              <a:buNone/>
              <a:defRPr sz="8600">
                <a:solidFill>
                  <a:schemeClr val="dk2"/>
                </a:solidFill>
              </a:defRPr>
            </a:lvl5pPr>
            <a:lvl6pPr lvl="5" algn="ctr" rtl="0">
              <a:spcBef>
                <a:spcPts val="0"/>
              </a:spcBef>
              <a:spcAft>
                <a:spcPts val="0"/>
              </a:spcAft>
              <a:buClr>
                <a:schemeClr val="dk2"/>
              </a:buClr>
              <a:buSzPts val="8600"/>
              <a:buNone/>
              <a:defRPr sz="8600">
                <a:solidFill>
                  <a:schemeClr val="dk2"/>
                </a:solidFill>
              </a:defRPr>
            </a:lvl6pPr>
            <a:lvl7pPr lvl="6" algn="ctr" rtl="0">
              <a:spcBef>
                <a:spcPts val="0"/>
              </a:spcBef>
              <a:spcAft>
                <a:spcPts val="0"/>
              </a:spcAft>
              <a:buClr>
                <a:schemeClr val="dk2"/>
              </a:buClr>
              <a:buSzPts val="8600"/>
              <a:buNone/>
              <a:defRPr sz="8600">
                <a:solidFill>
                  <a:schemeClr val="dk2"/>
                </a:solidFill>
              </a:defRPr>
            </a:lvl7pPr>
            <a:lvl8pPr lvl="7" algn="ctr" rtl="0">
              <a:spcBef>
                <a:spcPts val="0"/>
              </a:spcBef>
              <a:spcAft>
                <a:spcPts val="0"/>
              </a:spcAft>
              <a:buClr>
                <a:schemeClr val="dk2"/>
              </a:buClr>
              <a:buSzPts val="8600"/>
              <a:buNone/>
              <a:defRPr sz="8600">
                <a:solidFill>
                  <a:schemeClr val="dk2"/>
                </a:solidFill>
              </a:defRPr>
            </a:lvl8pPr>
            <a:lvl9pPr lvl="8" algn="ctr" rtl="0">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3818467"/>
            <a:ext cx="6372300" cy="854800"/>
          </a:xfrm>
          <a:prstGeom prst="rect">
            <a:avLst/>
          </a:prstGeom>
        </p:spPr>
        <p:txBody>
          <a:bodyPr spcFirstLastPara="1" wrap="square" lIns="91425" tIns="91425" rIns="91425" bIns="91425" anchor="t" anchorCtr="0"/>
          <a:lstStyle>
            <a:lvl1pPr marL="457200" lvl="0" indent="-311150" algn="ctr" rtl="0">
              <a:spcBef>
                <a:spcPts val="0"/>
              </a:spcBef>
              <a:spcAft>
                <a:spcPts val="0"/>
              </a:spcAft>
              <a:buSzPts val="1300"/>
              <a:buChar char="●"/>
              <a:defRPr/>
            </a:lvl1pPr>
            <a:lvl2pPr marL="914400" lvl="1" indent="-298450" algn="ctr" rtl="0">
              <a:spcBef>
                <a:spcPts val="1600"/>
              </a:spcBef>
              <a:spcAft>
                <a:spcPts val="0"/>
              </a:spcAft>
              <a:buSzPts val="1100"/>
              <a:buChar char="○"/>
              <a:defRPr/>
            </a:lvl2pPr>
            <a:lvl3pPr marL="1371600" lvl="2" indent="-298450" algn="ctr" rtl="0">
              <a:spcBef>
                <a:spcPts val="1600"/>
              </a:spcBef>
              <a:spcAft>
                <a:spcPts val="0"/>
              </a:spcAft>
              <a:buSzPts val="1100"/>
              <a:buChar char="■"/>
              <a:defRPr/>
            </a:lvl3pPr>
            <a:lvl4pPr marL="1828800" lvl="3" indent="-298450" algn="ctr" rtl="0">
              <a:spcBef>
                <a:spcPts val="1600"/>
              </a:spcBef>
              <a:spcAft>
                <a:spcPts val="0"/>
              </a:spcAft>
              <a:buSzPts val="1100"/>
              <a:buChar char="●"/>
              <a:defRPr/>
            </a:lvl4pPr>
            <a:lvl5pPr marL="2286000" lvl="4" indent="-298450" algn="ctr" rtl="0">
              <a:spcBef>
                <a:spcPts val="1600"/>
              </a:spcBef>
              <a:spcAft>
                <a:spcPts val="0"/>
              </a:spcAft>
              <a:buSzPts val="1100"/>
              <a:buChar char="○"/>
              <a:defRPr/>
            </a:lvl5pPr>
            <a:lvl6pPr marL="2743200" lvl="5" indent="-298450" algn="ctr" rtl="0">
              <a:spcBef>
                <a:spcPts val="1600"/>
              </a:spcBef>
              <a:spcAft>
                <a:spcPts val="0"/>
              </a:spcAft>
              <a:buSzPts val="1100"/>
              <a:buChar char="■"/>
              <a:defRPr/>
            </a:lvl6pPr>
            <a:lvl7pPr marL="3200400" lvl="6" indent="-298450" algn="ctr" rtl="0">
              <a:spcBef>
                <a:spcPts val="1600"/>
              </a:spcBef>
              <a:spcAft>
                <a:spcPts val="0"/>
              </a:spcAft>
              <a:buSzPts val="1100"/>
              <a:buChar char="●"/>
              <a:defRPr/>
            </a:lvl7pPr>
            <a:lvl8pPr marL="3657600" lvl="7" indent="-298450" algn="ctr" rtl="0">
              <a:spcBef>
                <a:spcPts val="1600"/>
              </a:spcBef>
              <a:spcAft>
                <a:spcPts val="0"/>
              </a:spcAft>
              <a:buSzPts val="1100"/>
              <a:buChar char="○"/>
              <a:defRPr/>
            </a:lvl8pPr>
            <a:lvl9pPr marL="4114800" lvl="8" indent="-298450" algn="ctr" rtl="0">
              <a:spcBef>
                <a:spcPts val="1600"/>
              </a:spcBef>
              <a:spcAft>
                <a:spcPts val="1600"/>
              </a:spcAft>
              <a:buSzPts val="1100"/>
              <a:buChar char="■"/>
              <a:defRPr/>
            </a:lvl9pPr>
          </a:lstStyle>
          <a:p>
            <a:endParaRPr/>
          </a:p>
        </p:txBody>
      </p:sp>
      <p:sp>
        <p:nvSpPr>
          <p:cNvPr id="121" name="Google Shape;121;p11"/>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233A44"/>
                </a:solidFill>
              </a:rPr>
              <a:pPr/>
              <a:t>‹#›</a:t>
            </a:fld>
            <a:endParaRPr>
              <a:solidFill>
                <a:srgbClr val="233A44"/>
              </a:solidFill>
            </a:endParaRPr>
          </a:p>
        </p:txBody>
      </p:sp>
    </p:spTree>
    <p:extLst>
      <p:ext uri="{BB962C8B-B14F-4D97-AF65-F5344CB8AC3E}">
        <p14:creationId xmlns:p14="http://schemas.microsoft.com/office/powerpoint/2010/main" val="685649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E6C6363-8656-4F27-90DF-AD491D71E5FA}" type="datetime1">
              <a:rPr lang="en-US" altLang="en-US"/>
              <a:pPr>
                <a:defRPr/>
              </a:pPr>
              <a:t>7/3/2023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AA9DEA-F714-492E-99E2-AF488AB50DB7}" type="slidenum">
              <a:rPr lang="en-US" altLang="en-US"/>
              <a:pPr>
                <a:defRPr/>
              </a:pPr>
              <a:t>‹#›</a:t>
            </a:fld>
            <a:endParaRPr lang="en-US" altLang="en-US"/>
          </a:p>
        </p:txBody>
      </p:sp>
    </p:spTree>
    <p:extLst>
      <p:ext uri="{BB962C8B-B14F-4D97-AF65-F5344CB8AC3E}">
        <p14:creationId xmlns:p14="http://schemas.microsoft.com/office/powerpoint/2010/main" val="28781388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rgbClr val="FFFFFF"/>
        </a:solidFill>
        <a:effectLst/>
      </p:bgPr>
    </p:bg>
    <p:spTree>
      <p:nvGrpSpPr>
        <p:cNvPr id="1" name="Shape 124"/>
        <p:cNvGrpSpPr/>
        <p:nvPr/>
      </p:nvGrpSpPr>
      <p:grpSpPr>
        <a:xfrm>
          <a:off x="0" y="0"/>
          <a:ext cx="0" cy="0"/>
          <a:chOff x="0" y="0"/>
          <a:chExt cx="0" cy="0"/>
        </a:xfrm>
      </p:grpSpPr>
      <p:sp>
        <p:nvSpPr>
          <p:cNvPr id="125" name="Google Shape;125;p13"/>
          <p:cNvSpPr/>
          <p:nvPr/>
        </p:nvSpPr>
        <p:spPr>
          <a:xfrm>
            <a:off x="0" y="0"/>
            <a:ext cx="9144000" cy="6858000"/>
          </a:xfrm>
          <a:prstGeom prst="rect">
            <a:avLst/>
          </a:prstGeom>
          <a:solidFill>
            <a:srgbClr val="000000"/>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26" name="Google Shape;126;p13"/>
          <p:cNvSpPr txBox="1">
            <a:spLocks noGrp="1"/>
          </p:cNvSpPr>
          <p:nvPr>
            <p:ph type="ctrTitle"/>
          </p:nvPr>
        </p:nvSpPr>
        <p:spPr>
          <a:xfrm>
            <a:off x="320625" y="2987067"/>
            <a:ext cx="5871300" cy="2561600"/>
          </a:xfrm>
          <a:prstGeom prst="rect">
            <a:avLst/>
          </a:prstGeom>
          <a:noFill/>
        </p:spPr>
        <p:txBody>
          <a:bodyPr spcFirstLastPara="1" wrap="square" lIns="91425" tIns="91425" rIns="91425" bIns="91425" anchor="b" anchorCtr="0"/>
          <a:lstStyle>
            <a:lvl1pPr lvl="0" algn="l" rtl="0">
              <a:lnSpc>
                <a:spcPct val="100000"/>
              </a:lnSpc>
              <a:spcBef>
                <a:spcPts val="0"/>
              </a:spcBef>
              <a:spcAft>
                <a:spcPts val="0"/>
              </a:spcAft>
              <a:buClr>
                <a:srgbClr val="FFFFFF"/>
              </a:buClr>
              <a:buSzPts val="3600"/>
              <a:buNone/>
              <a:defRPr sz="3600" b="1">
                <a:solidFill>
                  <a:srgbClr val="FFFFFF"/>
                </a:solidFill>
              </a:defRPr>
            </a:lvl1pPr>
            <a:lvl2pPr lvl="1" algn="l" rtl="0">
              <a:lnSpc>
                <a:spcPct val="100000"/>
              </a:lnSpc>
              <a:spcBef>
                <a:spcPts val="0"/>
              </a:spcBef>
              <a:spcAft>
                <a:spcPts val="0"/>
              </a:spcAft>
              <a:buClr>
                <a:srgbClr val="FFFFFF"/>
              </a:buClr>
              <a:buSzPts val="3600"/>
              <a:buNone/>
              <a:defRPr sz="3600" b="1">
                <a:solidFill>
                  <a:srgbClr val="FFFFFF"/>
                </a:solidFill>
              </a:defRPr>
            </a:lvl2pPr>
            <a:lvl3pPr lvl="2" algn="l" rtl="0">
              <a:lnSpc>
                <a:spcPct val="100000"/>
              </a:lnSpc>
              <a:spcBef>
                <a:spcPts val="0"/>
              </a:spcBef>
              <a:spcAft>
                <a:spcPts val="0"/>
              </a:spcAft>
              <a:buClr>
                <a:srgbClr val="FFFFFF"/>
              </a:buClr>
              <a:buSzPts val="3600"/>
              <a:buNone/>
              <a:defRPr sz="3600" b="1">
                <a:solidFill>
                  <a:srgbClr val="FFFFFF"/>
                </a:solidFill>
              </a:defRPr>
            </a:lvl3pPr>
            <a:lvl4pPr lvl="3" algn="l" rtl="0">
              <a:lnSpc>
                <a:spcPct val="100000"/>
              </a:lnSpc>
              <a:spcBef>
                <a:spcPts val="0"/>
              </a:spcBef>
              <a:spcAft>
                <a:spcPts val="0"/>
              </a:spcAft>
              <a:buClr>
                <a:srgbClr val="FFFFFF"/>
              </a:buClr>
              <a:buSzPts val="3600"/>
              <a:buNone/>
              <a:defRPr sz="3600" b="1">
                <a:solidFill>
                  <a:srgbClr val="FFFFFF"/>
                </a:solidFill>
              </a:defRPr>
            </a:lvl4pPr>
            <a:lvl5pPr lvl="4" algn="l" rtl="0">
              <a:lnSpc>
                <a:spcPct val="100000"/>
              </a:lnSpc>
              <a:spcBef>
                <a:spcPts val="0"/>
              </a:spcBef>
              <a:spcAft>
                <a:spcPts val="0"/>
              </a:spcAft>
              <a:buClr>
                <a:srgbClr val="FFFFFF"/>
              </a:buClr>
              <a:buSzPts val="3600"/>
              <a:buNone/>
              <a:defRPr sz="3600" b="1">
                <a:solidFill>
                  <a:srgbClr val="FFFFFF"/>
                </a:solidFill>
              </a:defRPr>
            </a:lvl5pPr>
            <a:lvl6pPr lvl="5" algn="l" rtl="0">
              <a:lnSpc>
                <a:spcPct val="100000"/>
              </a:lnSpc>
              <a:spcBef>
                <a:spcPts val="0"/>
              </a:spcBef>
              <a:spcAft>
                <a:spcPts val="0"/>
              </a:spcAft>
              <a:buClr>
                <a:srgbClr val="FFFFFF"/>
              </a:buClr>
              <a:buSzPts val="3600"/>
              <a:buNone/>
              <a:defRPr sz="3600" b="1">
                <a:solidFill>
                  <a:srgbClr val="FFFFFF"/>
                </a:solidFill>
              </a:defRPr>
            </a:lvl6pPr>
            <a:lvl7pPr lvl="6" algn="l" rtl="0">
              <a:lnSpc>
                <a:spcPct val="100000"/>
              </a:lnSpc>
              <a:spcBef>
                <a:spcPts val="0"/>
              </a:spcBef>
              <a:spcAft>
                <a:spcPts val="0"/>
              </a:spcAft>
              <a:buClr>
                <a:srgbClr val="FFFFFF"/>
              </a:buClr>
              <a:buSzPts val="3600"/>
              <a:buNone/>
              <a:defRPr sz="3600" b="1">
                <a:solidFill>
                  <a:srgbClr val="FFFFFF"/>
                </a:solidFill>
              </a:defRPr>
            </a:lvl7pPr>
            <a:lvl8pPr lvl="7" algn="l" rtl="0">
              <a:lnSpc>
                <a:spcPct val="100000"/>
              </a:lnSpc>
              <a:spcBef>
                <a:spcPts val="0"/>
              </a:spcBef>
              <a:spcAft>
                <a:spcPts val="0"/>
              </a:spcAft>
              <a:buClr>
                <a:srgbClr val="FFFFFF"/>
              </a:buClr>
              <a:buSzPts val="3600"/>
              <a:buNone/>
              <a:defRPr sz="3600" b="1">
                <a:solidFill>
                  <a:srgbClr val="FFFFFF"/>
                </a:solidFill>
              </a:defRPr>
            </a:lvl8pPr>
            <a:lvl9pPr lvl="8" algn="l" rtl="0">
              <a:lnSpc>
                <a:spcPct val="100000"/>
              </a:lnSpc>
              <a:spcBef>
                <a:spcPts val="0"/>
              </a:spcBef>
              <a:spcAft>
                <a:spcPts val="0"/>
              </a:spcAft>
              <a:buClr>
                <a:srgbClr val="FFFFFF"/>
              </a:buClr>
              <a:buSzPts val="3600"/>
              <a:buNone/>
              <a:defRPr sz="3600" b="1">
                <a:solidFill>
                  <a:srgbClr val="FFFFFF"/>
                </a:solidFill>
              </a:defRPr>
            </a:lvl9pPr>
          </a:lstStyle>
          <a:p>
            <a:endParaRPr/>
          </a:p>
        </p:txBody>
      </p:sp>
      <p:sp>
        <p:nvSpPr>
          <p:cNvPr id="127" name="Google Shape;127;p13"/>
          <p:cNvSpPr txBox="1">
            <a:spLocks noGrp="1"/>
          </p:cNvSpPr>
          <p:nvPr>
            <p:ph type="subTitle" idx="1"/>
          </p:nvPr>
        </p:nvSpPr>
        <p:spPr>
          <a:xfrm>
            <a:off x="320625" y="5752000"/>
            <a:ext cx="5871300" cy="482800"/>
          </a:xfrm>
          <a:prstGeom prst="rect">
            <a:avLst/>
          </a:prstGeom>
          <a:noFill/>
        </p:spPr>
        <p:txBody>
          <a:bodyPr spcFirstLastPara="1" wrap="square" lIns="91425" tIns="91425" rIns="91425" bIns="91425" anchor="t" anchorCtr="0"/>
          <a:lstStyle>
            <a:lvl1pPr lvl="0" algn="l" rtl="0">
              <a:lnSpc>
                <a:spcPct val="100000"/>
              </a:lnSpc>
              <a:spcBef>
                <a:spcPts val="0"/>
              </a:spcBef>
              <a:spcAft>
                <a:spcPts val="0"/>
              </a:spcAft>
              <a:buClr>
                <a:srgbClr val="FFFFFF"/>
              </a:buClr>
              <a:buSzPts val="1800"/>
              <a:buNone/>
              <a:defRPr sz="1800">
                <a:solidFill>
                  <a:srgbClr val="FFFFFF"/>
                </a:solidFill>
              </a:defRPr>
            </a:lvl1pPr>
            <a:lvl2pPr lvl="1" algn="l" rtl="0">
              <a:lnSpc>
                <a:spcPct val="100000"/>
              </a:lnSpc>
              <a:spcBef>
                <a:spcPts val="0"/>
              </a:spcBef>
              <a:spcAft>
                <a:spcPts val="0"/>
              </a:spcAft>
              <a:buClr>
                <a:srgbClr val="FFFFFF"/>
              </a:buClr>
              <a:buSzPts val="1800"/>
              <a:buNone/>
              <a:defRPr sz="1800">
                <a:solidFill>
                  <a:srgbClr val="FFFFFF"/>
                </a:solidFill>
              </a:defRPr>
            </a:lvl2pPr>
            <a:lvl3pPr lvl="2" algn="l" rtl="0">
              <a:lnSpc>
                <a:spcPct val="100000"/>
              </a:lnSpc>
              <a:spcBef>
                <a:spcPts val="0"/>
              </a:spcBef>
              <a:spcAft>
                <a:spcPts val="0"/>
              </a:spcAft>
              <a:buClr>
                <a:srgbClr val="FFFFFF"/>
              </a:buClr>
              <a:buSzPts val="1800"/>
              <a:buNone/>
              <a:defRPr sz="1800">
                <a:solidFill>
                  <a:srgbClr val="FFFFFF"/>
                </a:solidFill>
              </a:defRPr>
            </a:lvl3pPr>
            <a:lvl4pPr lvl="3" algn="l" rtl="0">
              <a:lnSpc>
                <a:spcPct val="100000"/>
              </a:lnSpc>
              <a:spcBef>
                <a:spcPts val="0"/>
              </a:spcBef>
              <a:spcAft>
                <a:spcPts val="0"/>
              </a:spcAft>
              <a:buClr>
                <a:srgbClr val="FFFFFF"/>
              </a:buClr>
              <a:buSzPts val="1800"/>
              <a:buNone/>
              <a:defRPr sz="1800">
                <a:solidFill>
                  <a:srgbClr val="FFFFFF"/>
                </a:solidFill>
              </a:defRPr>
            </a:lvl4pPr>
            <a:lvl5pPr lvl="4" algn="l" rtl="0">
              <a:lnSpc>
                <a:spcPct val="100000"/>
              </a:lnSpc>
              <a:spcBef>
                <a:spcPts val="0"/>
              </a:spcBef>
              <a:spcAft>
                <a:spcPts val="0"/>
              </a:spcAft>
              <a:buClr>
                <a:srgbClr val="FFFFFF"/>
              </a:buClr>
              <a:buSzPts val="1800"/>
              <a:buNone/>
              <a:defRPr sz="1800">
                <a:solidFill>
                  <a:srgbClr val="FFFFFF"/>
                </a:solidFill>
              </a:defRPr>
            </a:lvl5pPr>
            <a:lvl6pPr lvl="5" algn="l" rtl="0">
              <a:lnSpc>
                <a:spcPct val="100000"/>
              </a:lnSpc>
              <a:spcBef>
                <a:spcPts val="0"/>
              </a:spcBef>
              <a:spcAft>
                <a:spcPts val="0"/>
              </a:spcAft>
              <a:buClr>
                <a:srgbClr val="FFFFFF"/>
              </a:buClr>
              <a:buSzPts val="1800"/>
              <a:buNone/>
              <a:defRPr sz="1800">
                <a:solidFill>
                  <a:srgbClr val="FFFFFF"/>
                </a:solidFill>
              </a:defRPr>
            </a:lvl6pPr>
            <a:lvl7pPr lvl="6" algn="l" rtl="0">
              <a:lnSpc>
                <a:spcPct val="100000"/>
              </a:lnSpc>
              <a:spcBef>
                <a:spcPts val="0"/>
              </a:spcBef>
              <a:spcAft>
                <a:spcPts val="0"/>
              </a:spcAft>
              <a:buClr>
                <a:srgbClr val="FFFFFF"/>
              </a:buClr>
              <a:buSzPts val="1800"/>
              <a:buNone/>
              <a:defRPr sz="1800">
                <a:solidFill>
                  <a:srgbClr val="FFFFFF"/>
                </a:solidFill>
              </a:defRPr>
            </a:lvl7pPr>
            <a:lvl8pPr lvl="7" algn="l" rtl="0">
              <a:lnSpc>
                <a:spcPct val="100000"/>
              </a:lnSpc>
              <a:spcBef>
                <a:spcPts val="0"/>
              </a:spcBef>
              <a:spcAft>
                <a:spcPts val="0"/>
              </a:spcAft>
              <a:buClr>
                <a:srgbClr val="FFFFFF"/>
              </a:buClr>
              <a:buSzPts val="1800"/>
              <a:buNone/>
              <a:defRPr sz="1800">
                <a:solidFill>
                  <a:srgbClr val="FFFFFF"/>
                </a:solidFill>
              </a:defRPr>
            </a:lvl8pPr>
            <a:lvl9pPr lvl="8" algn="l" rtl="0">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128" name="Google Shape;128;p13"/>
          <p:cNvSpPr txBox="1">
            <a:spLocks noGrp="1"/>
          </p:cNvSpPr>
          <p:nvPr>
            <p:ph type="sldNum" idx="12"/>
          </p:nvPr>
        </p:nvSpPr>
        <p:spPr>
          <a:xfrm>
            <a:off x="8472458" y="6217623"/>
            <a:ext cx="548700" cy="5248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fld id="{00000000-1234-1234-1234-123412341234}" type="slidenum">
              <a:rPr lang="en"/>
              <a:pPr/>
              <a:t>‹#›</a:t>
            </a:fld>
            <a:endParaRPr/>
          </a:p>
        </p:txBody>
      </p:sp>
    </p:spTree>
    <p:extLst>
      <p:ext uri="{BB962C8B-B14F-4D97-AF65-F5344CB8AC3E}">
        <p14:creationId xmlns:p14="http://schemas.microsoft.com/office/powerpoint/2010/main" val="514055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29"/>
        <p:cNvGrpSpPr/>
        <p:nvPr/>
      </p:nvGrpSpPr>
      <p:grpSpPr>
        <a:xfrm>
          <a:off x="0" y="0"/>
          <a:ext cx="0" cy="0"/>
          <a:chOff x="0" y="0"/>
          <a:chExt cx="0" cy="0"/>
        </a:xfrm>
      </p:grpSpPr>
      <p:sp>
        <p:nvSpPr>
          <p:cNvPr id="130" name="Google Shape;130;p14"/>
          <p:cNvSpPr/>
          <p:nvPr/>
        </p:nvSpPr>
        <p:spPr>
          <a:xfrm>
            <a:off x="0" y="0"/>
            <a:ext cx="9144000" cy="6858000"/>
          </a:xfrm>
          <a:prstGeom prst="rect">
            <a:avLst/>
          </a:prstGeom>
          <a:solidFill>
            <a:srgbClr val="263238"/>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31" name="Google Shape;131;p14"/>
          <p:cNvSpPr/>
          <p:nvPr/>
        </p:nvSpPr>
        <p:spPr>
          <a:xfrm>
            <a:off x="25" y="0"/>
            <a:ext cx="9143982" cy="4370400"/>
          </a:xfrm>
          <a:prstGeom prst="flowChartDocument">
            <a:avLst/>
          </a:pr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32" name="Google Shape;132;p14"/>
          <p:cNvSpPr txBox="1">
            <a:spLocks noGrp="1"/>
          </p:cNvSpPr>
          <p:nvPr>
            <p:ph type="ctrTitle"/>
          </p:nvPr>
        </p:nvSpPr>
        <p:spPr>
          <a:xfrm>
            <a:off x="311700" y="4732133"/>
            <a:ext cx="8097600" cy="884400"/>
          </a:xfrm>
          <a:prstGeom prst="rect">
            <a:avLst/>
          </a:prstGeom>
          <a:noFill/>
        </p:spPr>
        <p:txBody>
          <a:bodyPr spcFirstLastPara="1" wrap="square" lIns="91425" tIns="91425" rIns="91425" bIns="91425" anchor="b" anchorCtr="0"/>
          <a:lstStyle>
            <a:lvl1pPr lvl="0" algn="l">
              <a:lnSpc>
                <a:spcPct val="100000"/>
              </a:lnSpc>
              <a:spcBef>
                <a:spcPts val="0"/>
              </a:spcBef>
              <a:spcAft>
                <a:spcPts val="0"/>
              </a:spcAft>
              <a:buClr>
                <a:srgbClr val="FFFFFF"/>
              </a:buClr>
              <a:buSzPts val="3000"/>
              <a:buNone/>
              <a:defRPr sz="3000" b="1">
                <a:solidFill>
                  <a:srgbClr val="FFFFFF"/>
                </a:solidFill>
              </a:defRPr>
            </a:lvl1pPr>
            <a:lvl2pPr lvl="1" algn="l">
              <a:lnSpc>
                <a:spcPct val="100000"/>
              </a:lnSpc>
              <a:spcBef>
                <a:spcPts val="0"/>
              </a:spcBef>
              <a:spcAft>
                <a:spcPts val="0"/>
              </a:spcAft>
              <a:buClr>
                <a:srgbClr val="FFFFFF"/>
              </a:buClr>
              <a:buSzPts val="3000"/>
              <a:buNone/>
              <a:defRPr sz="3000" b="1">
                <a:solidFill>
                  <a:srgbClr val="FFFFFF"/>
                </a:solidFill>
              </a:defRPr>
            </a:lvl2pPr>
            <a:lvl3pPr lvl="2" algn="l">
              <a:lnSpc>
                <a:spcPct val="100000"/>
              </a:lnSpc>
              <a:spcBef>
                <a:spcPts val="0"/>
              </a:spcBef>
              <a:spcAft>
                <a:spcPts val="0"/>
              </a:spcAft>
              <a:buClr>
                <a:srgbClr val="FFFFFF"/>
              </a:buClr>
              <a:buSzPts val="3000"/>
              <a:buNone/>
              <a:defRPr sz="3000" b="1">
                <a:solidFill>
                  <a:srgbClr val="FFFFFF"/>
                </a:solidFill>
              </a:defRPr>
            </a:lvl3pPr>
            <a:lvl4pPr lvl="3" algn="l">
              <a:lnSpc>
                <a:spcPct val="100000"/>
              </a:lnSpc>
              <a:spcBef>
                <a:spcPts val="0"/>
              </a:spcBef>
              <a:spcAft>
                <a:spcPts val="0"/>
              </a:spcAft>
              <a:buClr>
                <a:srgbClr val="FFFFFF"/>
              </a:buClr>
              <a:buSzPts val="3000"/>
              <a:buNone/>
              <a:defRPr sz="3000" b="1">
                <a:solidFill>
                  <a:srgbClr val="FFFFFF"/>
                </a:solidFill>
              </a:defRPr>
            </a:lvl4pPr>
            <a:lvl5pPr lvl="4" algn="l">
              <a:lnSpc>
                <a:spcPct val="100000"/>
              </a:lnSpc>
              <a:spcBef>
                <a:spcPts val="0"/>
              </a:spcBef>
              <a:spcAft>
                <a:spcPts val="0"/>
              </a:spcAft>
              <a:buClr>
                <a:srgbClr val="FFFFFF"/>
              </a:buClr>
              <a:buSzPts val="3000"/>
              <a:buNone/>
              <a:defRPr sz="3000" b="1">
                <a:solidFill>
                  <a:srgbClr val="FFFFFF"/>
                </a:solidFill>
              </a:defRPr>
            </a:lvl5pPr>
            <a:lvl6pPr lvl="5" algn="l">
              <a:lnSpc>
                <a:spcPct val="100000"/>
              </a:lnSpc>
              <a:spcBef>
                <a:spcPts val="0"/>
              </a:spcBef>
              <a:spcAft>
                <a:spcPts val="0"/>
              </a:spcAft>
              <a:buClr>
                <a:srgbClr val="FFFFFF"/>
              </a:buClr>
              <a:buSzPts val="3000"/>
              <a:buNone/>
              <a:defRPr sz="3000" b="1">
                <a:solidFill>
                  <a:srgbClr val="FFFFFF"/>
                </a:solidFill>
              </a:defRPr>
            </a:lvl6pPr>
            <a:lvl7pPr lvl="6" algn="l">
              <a:lnSpc>
                <a:spcPct val="100000"/>
              </a:lnSpc>
              <a:spcBef>
                <a:spcPts val="0"/>
              </a:spcBef>
              <a:spcAft>
                <a:spcPts val="0"/>
              </a:spcAft>
              <a:buClr>
                <a:srgbClr val="FFFFFF"/>
              </a:buClr>
              <a:buSzPts val="3000"/>
              <a:buNone/>
              <a:defRPr sz="3000" b="1">
                <a:solidFill>
                  <a:srgbClr val="FFFFFF"/>
                </a:solidFill>
              </a:defRPr>
            </a:lvl7pPr>
            <a:lvl8pPr lvl="7" algn="l">
              <a:lnSpc>
                <a:spcPct val="100000"/>
              </a:lnSpc>
              <a:spcBef>
                <a:spcPts val="0"/>
              </a:spcBef>
              <a:spcAft>
                <a:spcPts val="0"/>
              </a:spcAft>
              <a:buClr>
                <a:srgbClr val="FFFFFF"/>
              </a:buClr>
              <a:buSzPts val="3000"/>
              <a:buNone/>
              <a:defRPr sz="3000" b="1">
                <a:solidFill>
                  <a:srgbClr val="FFFFFF"/>
                </a:solidFill>
              </a:defRPr>
            </a:lvl8pPr>
            <a:lvl9pPr lvl="8" algn="l">
              <a:lnSpc>
                <a:spcPct val="100000"/>
              </a:lnSpc>
              <a:spcBef>
                <a:spcPts val="0"/>
              </a:spcBef>
              <a:spcAft>
                <a:spcPts val="0"/>
              </a:spcAft>
              <a:buClr>
                <a:srgbClr val="FFFFFF"/>
              </a:buClr>
              <a:buSzPts val="3000"/>
              <a:buNone/>
              <a:defRPr sz="3000" b="1">
                <a:solidFill>
                  <a:srgbClr val="FFFFFF"/>
                </a:solidFill>
              </a:defRPr>
            </a:lvl9pPr>
          </a:lstStyle>
          <a:p>
            <a:endParaRPr/>
          </a:p>
        </p:txBody>
      </p:sp>
      <p:sp>
        <p:nvSpPr>
          <p:cNvPr id="133" name="Google Shape;133;p14"/>
          <p:cNvSpPr txBox="1">
            <a:spLocks noGrp="1"/>
          </p:cNvSpPr>
          <p:nvPr>
            <p:ph type="subTitle" idx="1"/>
          </p:nvPr>
        </p:nvSpPr>
        <p:spPr>
          <a:xfrm>
            <a:off x="311700" y="5665867"/>
            <a:ext cx="8097600" cy="691200"/>
          </a:xfrm>
          <a:prstGeom prst="rect">
            <a:avLst/>
          </a:prstGeom>
          <a:noFill/>
        </p:spPr>
        <p:txBody>
          <a:bodyPr spcFirstLastPara="1" wrap="square" lIns="91425" tIns="91425" rIns="91425" bIns="91425" anchor="t" anchorCtr="0"/>
          <a:lstStyle>
            <a:lvl1pPr lvl="0" algn="l">
              <a:lnSpc>
                <a:spcPct val="100000"/>
              </a:lnSpc>
              <a:spcBef>
                <a:spcPts val="0"/>
              </a:spcBef>
              <a:spcAft>
                <a:spcPts val="0"/>
              </a:spcAft>
              <a:buClr>
                <a:srgbClr val="FFFFFF"/>
              </a:buClr>
              <a:buSzPts val="1600"/>
              <a:buNone/>
              <a:defRPr sz="1600">
                <a:solidFill>
                  <a:srgbClr val="FFFFFF"/>
                </a:solidFill>
              </a:defRPr>
            </a:lvl1pPr>
            <a:lvl2pPr lvl="1" algn="l">
              <a:lnSpc>
                <a:spcPct val="100000"/>
              </a:lnSpc>
              <a:spcBef>
                <a:spcPts val="0"/>
              </a:spcBef>
              <a:spcAft>
                <a:spcPts val="0"/>
              </a:spcAft>
              <a:buClr>
                <a:srgbClr val="FFFFFF"/>
              </a:buClr>
              <a:buSzPts val="1600"/>
              <a:buNone/>
              <a:defRPr sz="1600">
                <a:solidFill>
                  <a:srgbClr val="FFFFFF"/>
                </a:solidFill>
              </a:defRPr>
            </a:lvl2pPr>
            <a:lvl3pPr lvl="2" algn="l">
              <a:lnSpc>
                <a:spcPct val="100000"/>
              </a:lnSpc>
              <a:spcBef>
                <a:spcPts val="0"/>
              </a:spcBef>
              <a:spcAft>
                <a:spcPts val="0"/>
              </a:spcAft>
              <a:buClr>
                <a:srgbClr val="FFFFFF"/>
              </a:buClr>
              <a:buSzPts val="1600"/>
              <a:buNone/>
              <a:defRPr sz="1600">
                <a:solidFill>
                  <a:srgbClr val="FFFFFF"/>
                </a:solidFill>
              </a:defRPr>
            </a:lvl3pPr>
            <a:lvl4pPr lvl="3" algn="l">
              <a:lnSpc>
                <a:spcPct val="100000"/>
              </a:lnSpc>
              <a:spcBef>
                <a:spcPts val="0"/>
              </a:spcBef>
              <a:spcAft>
                <a:spcPts val="0"/>
              </a:spcAft>
              <a:buClr>
                <a:srgbClr val="FFFFFF"/>
              </a:buClr>
              <a:buSzPts val="1600"/>
              <a:buNone/>
              <a:defRPr sz="1600">
                <a:solidFill>
                  <a:srgbClr val="FFFFFF"/>
                </a:solidFill>
              </a:defRPr>
            </a:lvl4pPr>
            <a:lvl5pPr lvl="4" algn="l">
              <a:lnSpc>
                <a:spcPct val="100000"/>
              </a:lnSpc>
              <a:spcBef>
                <a:spcPts val="0"/>
              </a:spcBef>
              <a:spcAft>
                <a:spcPts val="0"/>
              </a:spcAft>
              <a:buClr>
                <a:srgbClr val="FFFFFF"/>
              </a:buClr>
              <a:buSzPts val="1600"/>
              <a:buNone/>
              <a:defRPr sz="1600">
                <a:solidFill>
                  <a:srgbClr val="FFFFFF"/>
                </a:solidFill>
              </a:defRPr>
            </a:lvl5pPr>
            <a:lvl6pPr lvl="5" algn="l">
              <a:lnSpc>
                <a:spcPct val="100000"/>
              </a:lnSpc>
              <a:spcBef>
                <a:spcPts val="0"/>
              </a:spcBef>
              <a:spcAft>
                <a:spcPts val="0"/>
              </a:spcAft>
              <a:buClr>
                <a:srgbClr val="FFFFFF"/>
              </a:buClr>
              <a:buSzPts val="1600"/>
              <a:buNone/>
              <a:defRPr sz="1600">
                <a:solidFill>
                  <a:srgbClr val="FFFFFF"/>
                </a:solidFill>
              </a:defRPr>
            </a:lvl6pPr>
            <a:lvl7pPr lvl="6" algn="l">
              <a:lnSpc>
                <a:spcPct val="100000"/>
              </a:lnSpc>
              <a:spcBef>
                <a:spcPts val="0"/>
              </a:spcBef>
              <a:spcAft>
                <a:spcPts val="0"/>
              </a:spcAft>
              <a:buClr>
                <a:srgbClr val="FFFFFF"/>
              </a:buClr>
              <a:buSzPts val="1600"/>
              <a:buNone/>
              <a:defRPr sz="1600">
                <a:solidFill>
                  <a:srgbClr val="FFFFFF"/>
                </a:solidFill>
              </a:defRPr>
            </a:lvl7pPr>
            <a:lvl8pPr lvl="7" algn="l">
              <a:lnSpc>
                <a:spcPct val="100000"/>
              </a:lnSpc>
              <a:spcBef>
                <a:spcPts val="0"/>
              </a:spcBef>
              <a:spcAft>
                <a:spcPts val="0"/>
              </a:spcAft>
              <a:buClr>
                <a:srgbClr val="FFFFFF"/>
              </a:buClr>
              <a:buSzPts val="1600"/>
              <a:buNone/>
              <a:defRPr sz="1600">
                <a:solidFill>
                  <a:srgbClr val="FFFFFF"/>
                </a:solidFill>
              </a:defRPr>
            </a:lvl8pPr>
            <a:lvl9pPr lvl="8" algn="l">
              <a:lnSpc>
                <a:spcPct val="100000"/>
              </a:lnSpc>
              <a:spcBef>
                <a:spcPts val="0"/>
              </a:spcBef>
              <a:spcAft>
                <a:spcPts val="0"/>
              </a:spcAft>
              <a:buClr>
                <a:srgbClr val="FFFFFF"/>
              </a:buClr>
              <a:buSzPts val="1600"/>
              <a:buNone/>
              <a:defRPr sz="1600">
                <a:solidFill>
                  <a:srgbClr val="FFFFFF"/>
                </a:solidFill>
              </a:defRPr>
            </a:lvl9pPr>
          </a:lstStyle>
          <a:p>
            <a:endParaRPr/>
          </a:p>
        </p:txBody>
      </p:sp>
      <p:sp>
        <p:nvSpPr>
          <p:cNvPr id="134" name="Google Shape;134;p14"/>
          <p:cNvSpPr txBox="1">
            <a:spLocks noGrp="1"/>
          </p:cNvSpPr>
          <p:nvPr>
            <p:ph type="sldNum" idx="12"/>
          </p:nvPr>
        </p:nvSpPr>
        <p:spPr>
          <a:xfrm>
            <a:off x="8472458" y="6217623"/>
            <a:ext cx="548700" cy="5248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fld id="{00000000-1234-1234-1234-123412341234}" type="slidenum">
              <a:rPr lang="en"/>
              <a:pPr/>
              <a:t>‹#›</a:t>
            </a:fld>
            <a:endParaRPr/>
          </a:p>
        </p:txBody>
      </p:sp>
    </p:spTree>
    <p:extLst>
      <p:ext uri="{BB962C8B-B14F-4D97-AF65-F5344CB8AC3E}">
        <p14:creationId xmlns:p14="http://schemas.microsoft.com/office/powerpoint/2010/main" val="635790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3">
  <p:cSld name="Custom layout 3">
    <p:spTree>
      <p:nvGrpSpPr>
        <p:cNvPr id="1" name="Shape 135"/>
        <p:cNvGrpSpPr/>
        <p:nvPr/>
      </p:nvGrpSpPr>
      <p:grpSpPr>
        <a:xfrm>
          <a:off x="0" y="0"/>
          <a:ext cx="0" cy="0"/>
          <a:chOff x="0" y="0"/>
          <a:chExt cx="0" cy="0"/>
        </a:xfrm>
      </p:grpSpPr>
      <p:sp>
        <p:nvSpPr>
          <p:cNvPr id="136" name="Google Shape;136;p15"/>
          <p:cNvSpPr/>
          <p:nvPr/>
        </p:nvSpPr>
        <p:spPr>
          <a:xfrm>
            <a:off x="0" y="0"/>
            <a:ext cx="9144000" cy="6858000"/>
          </a:xfrm>
          <a:prstGeom prst="rect">
            <a:avLst/>
          </a:prstGeom>
          <a:solidFill>
            <a:srgbClr val="F1EAE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cxnSp>
        <p:nvCxnSpPr>
          <p:cNvPr id="137" name="Google Shape;137;p15"/>
          <p:cNvCxnSpPr/>
          <p:nvPr/>
        </p:nvCxnSpPr>
        <p:spPr>
          <a:xfrm rot="10800000">
            <a:off x="398200" y="1302900"/>
            <a:ext cx="505800" cy="0"/>
          </a:xfrm>
          <a:prstGeom prst="straightConnector1">
            <a:avLst/>
          </a:prstGeom>
          <a:noFill/>
          <a:ln w="19050" cap="flat" cmpd="sng">
            <a:solidFill>
              <a:srgbClr val="FF5822"/>
            </a:solidFill>
            <a:prstDash val="solid"/>
            <a:round/>
            <a:headEnd type="none" w="sm" len="sm"/>
            <a:tailEnd type="none" w="sm" len="sm"/>
          </a:ln>
        </p:spPr>
      </p:cxnSp>
      <p:sp>
        <p:nvSpPr>
          <p:cNvPr id="138" name="Google Shape;138;p15"/>
          <p:cNvSpPr txBox="1">
            <a:spLocks noGrp="1"/>
          </p:cNvSpPr>
          <p:nvPr>
            <p:ph type="title" hasCustomPrompt="1"/>
          </p:nvPr>
        </p:nvSpPr>
        <p:spPr>
          <a:xfrm>
            <a:off x="311700" y="1538533"/>
            <a:ext cx="2655000" cy="1145200"/>
          </a:xfrm>
          <a:prstGeom prst="rect">
            <a:avLst/>
          </a:prstGeom>
          <a:noFill/>
        </p:spPr>
        <p:txBody>
          <a:bodyPr spcFirstLastPara="1" wrap="square" lIns="91425" tIns="91425" rIns="91425" bIns="91425" anchor="ctr" anchorCtr="0"/>
          <a:lstStyle>
            <a:lvl1pPr lvl="0" algn="l">
              <a:lnSpc>
                <a:spcPct val="100000"/>
              </a:lnSpc>
              <a:spcBef>
                <a:spcPts val="0"/>
              </a:spcBef>
              <a:spcAft>
                <a:spcPts val="0"/>
              </a:spcAft>
              <a:buNone/>
              <a:defRPr sz="2400">
                <a:solidFill>
                  <a:srgbClr val="000000"/>
                </a:solidFill>
              </a:defRPr>
            </a:lvl1pPr>
            <a:lvl2pPr lvl="1" algn="l">
              <a:lnSpc>
                <a:spcPct val="100000"/>
              </a:lnSpc>
              <a:spcBef>
                <a:spcPts val="0"/>
              </a:spcBef>
              <a:spcAft>
                <a:spcPts val="0"/>
              </a:spcAft>
              <a:buNone/>
              <a:defRPr sz="2400">
                <a:solidFill>
                  <a:srgbClr val="000000"/>
                </a:solidFill>
              </a:defRPr>
            </a:lvl2pPr>
            <a:lvl3pPr lvl="2" algn="l">
              <a:lnSpc>
                <a:spcPct val="100000"/>
              </a:lnSpc>
              <a:spcBef>
                <a:spcPts val="0"/>
              </a:spcBef>
              <a:spcAft>
                <a:spcPts val="0"/>
              </a:spcAft>
              <a:buNone/>
              <a:defRPr sz="2400">
                <a:solidFill>
                  <a:srgbClr val="000000"/>
                </a:solidFill>
              </a:defRPr>
            </a:lvl3pPr>
            <a:lvl4pPr lvl="3" algn="l">
              <a:lnSpc>
                <a:spcPct val="100000"/>
              </a:lnSpc>
              <a:spcBef>
                <a:spcPts val="0"/>
              </a:spcBef>
              <a:spcAft>
                <a:spcPts val="0"/>
              </a:spcAft>
              <a:buNone/>
              <a:defRPr sz="2400">
                <a:solidFill>
                  <a:srgbClr val="000000"/>
                </a:solidFill>
              </a:defRPr>
            </a:lvl4pPr>
            <a:lvl5pPr lvl="4" algn="l">
              <a:lnSpc>
                <a:spcPct val="100000"/>
              </a:lnSpc>
              <a:spcBef>
                <a:spcPts val="0"/>
              </a:spcBef>
              <a:spcAft>
                <a:spcPts val="0"/>
              </a:spcAft>
              <a:buNone/>
              <a:defRPr sz="2400">
                <a:solidFill>
                  <a:srgbClr val="000000"/>
                </a:solidFill>
              </a:defRPr>
            </a:lvl5pPr>
            <a:lvl6pPr lvl="5" algn="l">
              <a:lnSpc>
                <a:spcPct val="100000"/>
              </a:lnSpc>
              <a:spcBef>
                <a:spcPts val="0"/>
              </a:spcBef>
              <a:spcAft>
                <a:spcPts val="0"/>
              </a:spcAft>
              <a:buNone/>
              <a:defRPr sz="2400">
                <a:solidFill>
                  <a:srgbClr val="000000"/>
                </a:solidFill>
              </a:defRPr>
            </a:lvl6pPr>
            <a:lvl7pPr lvl="6" algn="l">
              <a:lnSpc>
                <a:spcPct val="100000"/>
              </a:lnSpc>
              <a:spcBef>
                <a:spcPts val="0"/>
              </a:spcBef>
              <a:spcAft>
                <a:spcPts val="0"/>
              </a:spcAft>
              <a:buNone/>
              <a:defRPr sz="2400">
                <a:solidFill>
                  <a:srgbClr val="000000"/>
                </a:solidFill>
              </a:defRPr>
            </a:lvl7pPr>
            <a:lvl8pPr lvl="7" algn="l">
              <a:lnSpc>
                <a:spcPct val="100000"/>
              </a:lnSpc>
              <a:spcBef>
                <a:spcPts val="0"/>
              </a:spcBef>
              <a:spcAft>
                <a:spcPts val="0"/>
              </a:spcAft>
              <a:buNone/>
              <a:defRPr sz="2400">
                <a:solidFill>
                  <a:srgbClr val="000000"/>
                </a:solidFill>
              </a:defRPr>
            </a:lvl8pPr>
            <a:lvl9pPr lvl="8" algn="l">
              <a:lnSpc>
                <a:spcPct val="100000"/>
              </a:lnSpc>
              <a:spcBef>
                <a:spcPts val="0"/>
              </a:spcBef>
              <a:spcAft>
                <a:spcPts val="0"/>
              </a:spcAft>
              <a:buNone/>
              <a:defRPr sz="2400">
                <a:solidFill>
                  <a:srgbClr val="000000"/>
                </a:solidFill>
              </a:defRPr>
            </a:lvl9pPr>
          </a:lstStyle>
          <a:p>
            <a:r>
              <a:t>xx%</a:t>
            </a:r>
          </a:p>
        </p:txBody>
      </p:sp>
      <p:sp>
        <p:nvSpPr>
          <p:cNvPr id="139" name="Google Shape;139;p15"/>
          <p:cNvSpPr txBox="1">
            <a:spLocks noGrp="1"/>
          </p:cNvSpPr>
          <p:nvPr>
            <p:ph type="body" idx="1"/>
          </p:nvPr>
        </p:nvSpPr>
        <p:spPr>
          <a:xfrm>
            <a:off x="311700" y="2696067"/>
            <a:ext cx="2655000" cy="3904400"/>
          </a:xfrm>
          <a:prstGeom prst="rect">
            <a:avLst/>
          </a:prstGeom>
          <a:noFill/>
        </p:spPr>
        <p:txBody>
          <a:bodyPr spcFirstLastPara="1" wrap="square" lIns="91425" tIns="91425" rIns="91425" bIns="91425" anchor="t" anchorCtr="0"/>
          <a:lstStyle>
            <a:lvl1pPr marL="457200" lvl="0" indent="-292100" algn="l">
              <a:lnSpc>
                <a:spcPct val="115000"/>
              </a:lnSpc>
              <a:spcBef>
                <a:spcPts val="0"/>
              </a:spcBef>
              <a:spcAft>
                <a:spcPts val="0"/>
              </a:spcAft>
              <a:buClr>
                <a:srgbClr val="434343"/>
              </a:buClr>
              <a:buSzPts val="1000"/>
              <a:buChar char="●"/>
              <a:defRPr sz="1000">
                <a:solidFill>
                  <a:srgbClr val="434343"/>
                </a:solidFill>
              </a:defRPr>
            </a:lvl1pPr>
            <a:lvl2pPr marL="914400" lvl="1" indent="-292100" algn="l">
              <a:lnSpc>
                <a:spcPct val="115000"/>
              </a:lnSpc>
              <a:spcBef>
                <a:spcPts val="1600"/>
              </a:spcBef>
              <a:spcAft>
                <a:spcPts val="0"/>
              </a:spcAft>
              <a:buClr>
                <a:srgbClr val="434343"/>
              </a:buClr>
              <a:buSzPts val="1000"/>
              <a:buChar char="○"/>
              <a:defRPr sz="1000">
                <a:solidFill>
                  <a:srgbClr val="434343"/>
                </a:solidFill>
              </a:defRPr>
            </a:lvl2pPr>
            <a:lvl3pPr marL="1371600" lvl="2" indent="-292100" algn="l">
              <a:lnSpc>
                <a:spcPct val="115000"/>
              </a:lnSpc>
              <a:spcBef>
                <a:spcPts val="1600"/>
              </a:spcBef>
              <a:spcAft>
                <a:spcPts val="0"/>
              </a:spcAft>
              <a:buClr>
                <a:srgbClr val="434343"/>
              </a:buClr>
              <a:buSzPts val="1000"/>
              <a:buChar char="■"/>
              <a:defRPr sz="1000">
                <a:solidFill>
                  <a:srgbClr val="434343"/>
                </a:solidFill>
              </a:defRPr>
            </a:lvl3pPr>
            <a:lvl4pPr marL="1828800" lvl="3" indent="-292100" algn="l">
              <a:lnSpc>
                <a:spcPct val="115000"/>
              </a:lnSpc>
              <a:spcBef>
                <a:spcPts val="1600"/>
              </a:spcBef>
              <a:spcAft>
                <a:spcPts val="0"/>
              </a:spcAft>
              <a:buClr>
                <a:srgbClr val="434343"/>
              </a:buClr>
              <a:buSzPts val="1000"/>
              <a:buChar char="●"/>
              <a:defRPr sz="1000">
                <a:solidFill>
                  <a:srgbClr val="434343"/>
                </a:solidFill>
              </a:defRPr>
            </a:lvl4pPr>
            <a:lvl5pPr marL="2286000" lvl="4" indent="-292100" algn="l">
              <a:lnSpc>
                <a:spcPct val="115000"/>
              </a:lnSpc>
              <a:spcBef>
                <a:spcPts val="1600"/>
              </a:spcBef>
              <a:spcAft>
                <a:spcPts val="0"/>
              </a:spcAft>
              <a:buClr>
                <a:srgbClr val="434343"/>
              </a:buClr>
              <a:buSzPts val="1000"/>
              <a:buChar char="○"/>
              <a:defRPr sz="1000">
                <a:solidFill>
                  <a:srgbClr val="434343"/>
                </a:solidFill>
              </a:defRPr>
            </a:lvl5pPr>
            <a:lvl6pPr marL="2743200" lvl="5" indent="-292100" algn="l">
              <a:lnSpc>
                <a:spcPct val="115000"/>
              </a:lnSpc>
              <a:spcBef>
                <a:spcPts val="1600"/>
              </a:spcBef>
              <a:spcAft>
                <a:spcPts val="0"/>
              </a:spcAft>
              <a:buClr>
                <a:srgbClr val="434343"/>
              </a:buClr>
              <a:buSzPts val="1000"/>
              <a:buChar char="■"/>
              <a:defRPr sz="1000">
                <a:solidFill>
                  <a:srgbClr val="434343"/>
                </a:solidFill>
              </a:defRPr>
            </a:lvl6pPr>
            <a:lvl7pPr marL="3200400" lvl="6" indent="-292100" algn="l">
              <a:lnSpc>
                <a:spcPct val="115000"/>
              </a:lnSpc>
              <a:spcBef>
                <a:spcPts val="1600"/>
              </a:spcBef>
              <a:spcAft>
                <a:spcPts val="0"/>
              </a:spcAft>
              <a:buClr>
                <a:srgbClr val="434343"/>
              </a:buClr>
              <a:buSzPts val="1000"/>
              <a:buChar char="●"/>
              <a:defRPr sz="1000">
                <a:solidFill>
                  <a:srgbClr val="434343"/>
                </a:solidFill>
              </a:defRPr>
            </a:lvl7pPr>
            <a:lvl8pPr marL="3657600" lvl="7" indent="-292100" algn="l">
              <a:lnSpc>
                <a:spcPct val="115000"/>
              </a:lnSpc>
              <a:spcBef>
                <a:spcPts val="1600"/>
              </a:spcBef>
              <a:spcAft>
                <a:spcPts val="0"/>
              </a:spcAft>
              <a:buClr>
                <a:srgbClr val="434343"/>
              </a:buClr>
              <a:buSzPts val="1000"/>
              <a:buChar char="○"/>
              <a:defRPr sz="1000">
                <a:solidFill>
                  <a:srgbClr val="434343"/>
                </a:solidFill>
              </a:defRPr>
            </a:lvl8pPr>
            <a:lvl9pPr marL="4114800" lvl="8" indent="-292100" algn="l">
              <a:lnSpc>
                <a:spcPct val="115000"/>
              </a:lnSpc>
              <a:spcBef>
                <a:spcPts val="1600"/>
              </a:spcBef>
              <a:spcAft>
                <a:spcPts val="1600"/>
              </a:spcAft>
              <a:buClr>
                <a:srgbClr val="434343"/>
              </a:buClr>
              <a:buSzPts val="1000"/>
              <a:buChar char="■"/>
              <a:defRPr sz="1000">
                <a:solidFill>
                  <a:srgbClr val="434343"/>
                </a:solidFill>
              </a:defRPr>
            </a:lvl9pPr>
          </a:lstStyle>
          <a:p>
            <a:endParaRPr/>
          </a:p>
        </p:txBody>
      </p:sp>
      <p:sp>
        <p:nvSpPr>
          <p:cNvPr id="140" name="Google Shape;140;p15"/>
          <p:cNvSpPr txBox="1">
            <a:spLocks noGrp="1"/>
          </p:cNvSpPr>
          <p:nvPr>
            <p:ph type="sldNum" idx="12"/>
          </p:nvPr>
        </p:nvSpPr>
        <p:spPr>
          <a:xfrm>
            <a:off x="8472458" y="6217623"/>
            <a:ext cx="548700" cy="5248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fld id="{00000000-1234-1234-1234-123412341234}" type="slidenum">
              <a:rPr lang="en"/>
              <a:pPr/>
              <a:t>‹#›</a:t>
            </a:fld>
            <a:endParaRPr/>
          </a:p>
        </p:txBody>
      </p:sp>
    </p:spTree>
    <p:extLst>
      <p:ext uri="{BB962C8B-B14F-4D97-AF65-F5344CB8AC3E}">
        <p14:creationId xmlns:p14="http://schemas.microsoft.com/office/powerpoint/2010/main" val="24271574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ustom layout 2">
  <p:cSld name="Custom layout 2">
    <p:bg>
      <p:bgPr>
        <a:solidFill>
          <a:srgbClr val="FFFFFF"/>
        </a:solidFill>
        <a:effectLst/>
      </p:bgPr>
    </p:bg>
    <p:spTree>
      <p:nvGrpSpPr>
        <p:cNvPr id="1" name="Shape 141"/>
        <p:cNvGrpSpPr/>
        <p:nvPr/>
      </p:nvGrpSpPr>
      <p:grpSpPr>
        <a:xfrm>
          <a:off x="0" y="0"/>
          <a:ext cx="0" cy="0"/>
          <a:chOff x="0" y="0"/>
          <a:chExt cx="0" cy="0"/>
        </a:xfrm>
      </p:grpSpPr>
      <p:sp>
        <p:nvSpPr>
          <p:cNvPr id="142" name="Google Shape;142;p16"/>
          <p:cNvSpPr/>
          <p:nvPr/>
        </p:nvSpPr>
        <p:spPr>
          <a:xfrm>
            <a:off x="0" y="0"/>
            <a:ext cx="9144000" cy="6858000"/>
          </a:xfrm>
          <a:prstGeom prst="rect">
            <a:avLst/>
          </a:pr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43" name="Google Shape;143;p16"/>
          <p:cNvSpPr txBox="1">
            <a:spLocks noGrp="1"/>
          </p:cNvSpPr>
          <p:nvPr>
            <p:ph type="sldNum" idx="12"/>
          </p:nvPr>
        </p:nvSpPr>
        <p:spPr>
          <a:xfrm>
            <a:off x="8472458" y="6217623"/>
            <a:ext cx="548700" cy="5248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fld id="{00000000-1234-1234-1234-123412341234}" type="slidenum">
              <a:rPr lang="en">
                <a:solidFill>
                  <a:srgbClr val="233A44"/>
                </a:solidFill>
              </a:rPr>
              <a:pPr/>
              <a:t>‹#›</a:t>
            </a:fld>
            <a:endParaRPr>
              <a:solidFill>
                <a:srgbClr val="233A44"/>
              </a:solidFill>
            </a:endParaRPr>
          </a:p>
        </p:txBody>
      </p:sp>
      <p:sp>
        <p:nvSpPr>
          <p:cNvPr id="144" name="Google Shape;144;p16"/>
          <p:cNvSpPr txBox="1">
            <a:spLocks noGrp="1"/>
          </p:cNvSpPr>
          <p:nvPr>
            <p:ph type="title"/>
          </p:nvPr>
        </p:nvSpPr>
        <p:spPr>
          <a:xfrm>
            <a:off x="329350" y="1477833"/>
            <a:ext cx="3997500" cy="1365600"/>
          </a:xfrm>
          <a:prstGeom prst="rect">
            <a:avLst/>
          </a:prstGeom>
          <a:noFill/>
        </p:spPr>
        <p:txBody>
          <a:bodyPr spcFirstLastPara="1" wrap="square" lIns="91425" tIns="91425" rIns="91425" bIns="91425" anchor="b" anchorCtr="0"/>
          <a:lstStyle>
            <a:lvl1pPr lvl="0" algn="l">
              <a:lnSpc>
                <a:spcPct val="100000"/>
              </a:lnSpc>
              <a:spcBef>
                <a:spcPts val="0"/>
              </a:spcBef>
              <a:spcAft>
                <a:spcPts val="0"/>
              </a:spcAft>
              <a:buNone/>
              <a:defRPr sz="2800" b="1">
                <a:solidFill>
                  <a:srgbClr val="212121"/>
                </a:solidFill>
              </a:defRPr>
            </a:lvl1pPr>
            <a:lvl2pPr lvl="1" algn="l">
              <a:lnSpc>
                <a:spcPct val="100000"/>
              </a:lnSpc>
              <a:spcBef>
                <a:spcPts val="0"/>
              </a:spcBef>
              <a:spcAft>
                <a:spcPts val="0"/>
              </a:spcAft>
              <a:buNone/>
              <a:defRPr sz="2800" b="1">
                <a:solidFill>
                  <a:srgbClr val="212121"/>
                </a:solidFill>
              </a:defRPr>
            </a:lvl2pPr>
            <a:lvl3pPr lvl="2" algn="l">
              <a:lnSpc>
                <a:spcPct val="100000"/>
              </a:lnSpc>
              <a:spcBef>
                <a:spcPts val="0"/>
              </a:spcBef>
              <a:spcAft>
                <a:spcPts val="0"/>
              </a:spcAft>
              <a:buNone/>
              <a:defRPr sz="2800" b="1">
                <a:solidFill>
                  <a:srgbClr val="212121"/>
                </a:solidFill>
              </a:defRPr>
            </a:lvl3pPr>
            <a:lvl4pPr lvl="3" algn="l">
              <a:lnSpc>
                <a:spcPct val="100000"/>
              </a:lnSpc>
              <a:spcBef>
                <a:spcPts val="0"/>
              </a:spcBef>
              <a:spcAft>
                <a:spcPts val="0"/>
              </a:spcAft>
              <a:buNone/>
              <a:defRPr sz="2800" b="1">
                <a:solidFill>
                  <a:srgbClr val="212121"/>
                </a:solidFill>
              </a:defRPr>
            </a:lvl4pPr>
            <a:lvl5pPr lvl="4" algn="l">
              <a:lnSpc>
                <a:spcPct val="100000"/>
              </a:lnSpc>
              <a:spcBef>
                <a:spcPts val="0"/>
              </a:spcBef>
              <a:spcAft>
                <a:spcPts val="0"/>
              </a:spcAft>
              <a:buNone/>
              <a:defRPr sz="2800" b="1">
                <a:solidFill>
                  <a:srgbClr val="212121"/>
                </a:solidFill>
              </a:defRPr>
            </a:lvl5pPr>
            <a:lvl6pPr lvl="5" algn="l">
              <a:lnSpc>
                <a:spcPct val="100000"/>
              </a:lnSpc>
              <a:spcBef>
                <a:spcPts val="0"/>
              </a:spcBef>
              <a:spcAft>
                <a:spcPts val="0"/>
              </a:spcAft>
              <a:buNone/>
              <a:defRPr sz="2800" b="1">
                <a:solidFill>
                  <a:srgbClr val="212121"/>
                </a:solidFill>
              </a:defRPr>
            </a:lvl6pPr>
            <a:lvl7pPr lvl="6" algn="l">
              <a:lnSpc>
                <a:spcPct val="100000"/>
              </a:lnSpc>
              <a:spcBef>
                <a:spcPts val="0"/>
              </a:spcBef>
              <a:spcAft>
                <a:spcPts val="0"/>
              </a:spcAft>
              <a:buNone/>
              <a:defRPr sz="2800" b="1">
                <a:solidFill>
                  <a:srgbClr val="212121"/>
                </a:solidFill>
              </a:defRPr>
            </a:lvl7pPr>
            <a:lvl8pPr lvl="7" algn="l">
              <a:lnSpc>
                <a:spcPct val="100000"/>
              </a:lnSpc>
              <a:spcBef>
                <a:spcPts val="0"/>
              </a:spcBef>
              <a:spcAft>
                <a:spcPts val="0"/>
              </a:spcAft>
              <a:buNone/>
              <a:defRPr sz="2800" b="1">
                <a:solidFill>
                  <a:srgbClr val="212121"/>
                </a:solidFill>
              </a:defRPr>
            </a:lvl8pPr>
            <a:lvl9pPr lvl="8" algn="l">
              <a:lnSpc>
                <a:spcPct val="100000"/>
              </a:lnSpc>
              <a:spcBef>
                <a:spcPts val="0"/>
              </a:spcBef>
              <a:spcAft>
                <a:spcPts val="0"/>
              </a:spcAft>
              <a:buNone/>
              <a:defRPr sz="2800" b="1">
                <a:solidFill>
                  <a:srgbClr val="212121"/>
                </a:solidFill>
              </a:defRPr>
            </a:lvl9pPr>
          </a:lstStyle>
          <a:p>
            <a:endParaRPr/>
          </a:p>
        </p:txBody>
      </p:sp>
      <p:sp>
        <p:nvSpPr>
          <p:cNvPr id="145" name="Google Shape;145;p16"/>
          <p:cNvSpPr txBox="1">
            <a:spLocks noGrp="1"/>
          </p:cNvSpPr>
          <p:nvPr>
            <p:ph type="body" idx="1"/>
          </p:nvPr>
        </p:nvSpPr>
        <p:spPr>
          <a:xfrm>
            <a:off x="329350" y="2926800"/>
            <a:ext cx="3997500" cy="2446800"/>
          </a:xfrm>
          <a:prstGeom prst="rect">
            <a:avLst/>
          </a:prstGeom>
          <a:noFill/>
        </p:spPr>
        <p:txBody>
          <a:bodyPr spcFirstLastPara="1" wrap="square" lIns="91425" tIns="91425" rIns="91425" bIns="91425" anchor="t" anchorCtr="0"/>
          <a:lstStyle>
            <a:lvl1pPr marL="457200" lvl="0" indent="-330200" algn="l">
              <a:lnSpc>
                <a:spcPct val="115000"/>
              </a:lnSpc>
              <a:spcBef>
                <a:spcPts val="0"/>
              </a:spcBef>
              <a:spcAft>
                <a:spcPts val="0"/>
              </a:spcAft>
              <a:buClr>
                <a:srgbClr val="616161"/>
              </a:buClr>
              <a:buSzPts val="1600"/>
              <a:buChar char="●"/>
              <a:defRPr sz="1600">
                <a:solidFill>
                  <a:srgbClr val="616161"/>
                </a:solidFill>
              </a:defRPr>
            </a:lvl1pPr>
            <a:lvl2pPr marL="914400" lvl="1" indent="-298450" algn="l">
              <a:lnSpc>
                <a:spcPct val="115000"/>
              </a:lnSpc>
              <a:spcBef>
                <a:spcPts val="1600"/>
              </a:spcBef>
              <a:spcAft>
                <a:spcPts val="0"/>
              </a:spcAft>
              <a:buClr>
                <a:srgbClr val="616161"/>
              </a:buClr>
              <a:buSzPts val="1100"/>
              <a:buChar char="○"/>
              <a:defRPr sz="1400">
                <a:solidFill>
                  <a:srgbClr val="616161"/>
                </a:solidFill>
              </a:defRPr>
            </a:lvl2pPr>
            <a:lvl3pPr marL="1371600" lvl="2" indent="-298450" algn="l">
              <a:lnSpc>
                <a:spcPct val="115000"/>
              </a:lnSpc>
              <a:spcBef>
                <a:spcPts val="1600"/>
              </a:spcBef>
              <a:spcAft>
                <a:spcPts val="0"/>
              </a:spcAft>
              <a:buClr>
                <a:srgbClr val="616161"/>
              </a:buClr>
              <a:buSzPts val="1100"/>
              <a:buChar char="■"/>
              <a:defRPr sz="1400">
                <a:solidFill>
                  <a:srgbClr val="616161"/>
                </a:solidFill>
              </a:defRPr>
            </a:lvl3pPr>
            <a:lvl4pPr marL="1828800" lvl="3" indent="-298450" algn="l">
              <a:lnSpc>
                <a:spcPct val="115000"/>
              </a:lnSpc>
              <a:spcBef>
                <a:spcPts val="1600"/>
              </a:spcBef>
              <a:spcAft>
                <a:spcPts val="0"/>
              </a:spcAft>
              <a:buClr>
                <a:srgbClr val="616161"/>
              </a:buClr>
              <a:buSzPts val="1100"/>
              <a:buChar char="●"/>
              <a:defRPr sz="1400">
                <a:solidFill>
                  <a:srgbClr val="616161"/>
                </a:solidFill>
              </a:defRPr>
            </a:lvl4pPr>
            <a:lvl5pPr marL="2286000" lvl="4" indent="-298450" algn="l">
              <a:lnSpc>
                <a:spcPct val="115000"/>
              </a:lnSpc>
              <a:spcBef>
                <a:spcPts val="1600"/>
              </a:spcBef>
              <a:spcAft>
                <a:spcPts val="0"/>
              </a:spcAft>
              <a:buClr>
                <a:srgbClr val="616161"/>
              </a:buClr>
              <a:buSzPts val="1100"/>
              <a:buChar char="○"/>
              <a:defRPr sz="1400">
                <a:solidFill>
                  <a:srgbClr val="616161"/>
                </a:solidFill>
              </a:defRPr>
            </a:lvl5pPr>
            <a:lvl6pPr marL="2743200" lvl="5" indent="-298450" algn="l">
              <a:lnSpc>
                <a:spcPct val="115000"/>
              </a:lnSpc>
              <a:spcBef>
                <a:spcPts val="1600"/>
              </a:spcBef>
              <a:spcAft>
                <a:spcPts val="0"/>
              </a:spcAft>
              <a:buClr>
                <a:srgbClr val="616161"/>
              </a:buClr>
              <a:buSzPts val="1100"/>
              <a:buChar char="■"/>
              <a:defRPr sz="1400">
                <a:solidFill>
                  <a:srgbClr val="616161"/>
                </a:solidFill>
              </a:defRPr>
            </a:lvl6pPr>
            <a:lvl7pPr marL="3200400" lvl="6" indent="-298450" algn="l">
              <a:lnSpc>
                <a:spcPct val="115000"/>
              </a:lnSpc>
              <a:spcBef>
                <a:spcPts val="1600"/>
              </a:spcBef>
              <a:spcAft>
                <a:spcPts val="0"/>
              </a:spcAft>
              <a:buClr>
                <a:srgbClr val="616161"/>
              </a:buClr>
              <a:buSzPts val="1100"/>
              <a:buChar char="●"/>
              <a:defRPr sz="1400">
                <a:solidFill>
                  <a:srgbClr val="616161"/>
                </a:solidFill>
              </a:defRPr>
            </a:lvl7pPr>
            <a:lvl8pPr marL="3657600" lvl="7" indent="-298450" algn="l">
              <a:lnSpc>
                <a:spcPct val="115000"/>
              </a:lnSpc>
              <a:spcBef>
                <a:spcPts val="1600"/>
              </a:spcBef>
              <a:spcAft>
                <a:spcPts val="0"/>
              </a:spcAft>
              <a:buClr>
                <a:srgbClr val="616161"/>
              </a:buClr>
              <a:buSzPts val="1100"/>
              <a:buChar char="○"/>
              <a:defRPr sz="1400">
                <a:solidFill>
                  <a:srgbClr val="616161"/>
                </a:solidFill>
              </a:defRPr>
            </a:lvl8pPr>
            <a:lvl9pPr marL="4114800" lvl="8" indent="-298450" algn="l">
              <a:lnSpc>
                <a:spcPct val="115000"/>
              </a:lnSpc>
              <a:spcBef>
                <a:spcPts val="1600"/>
              </a:spcBef>
              <a:spcAft>
                <a:spcPts val="1600"/>
              </a:spcAft>
              <a:buClr>
                <a:srgbClr val="616161"/>
              </a:buClr>
              <a:buSzPts val="1100"/>
              <a:buChar char="■"/>
              <a:defRPr sz="1400">
                <a:solidFill>
                  <a:srgbClr val="616161"/>
                </a:solidFill>
              </a:defRPr>
            </a:lvl9pPr>
          </a:lstStyle>
          <a:p>
            <a:endParaRPr/>
          </a:p>
        </p:txBody>
      </p:sp>
    </p:spTree>
    <p:extLst>
      <p:ext uri="{BB962C8B-B14F-4D97-AF65-F5344CB8AC3E}">
        <p14:creationId xmlns:p14="http://schemas.microsoft.com/office/powerpoint/2010/main" val="28787076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4">
  <p:cSld name="Custom layout 4">
    <p:bg>
      <p:bgPr>
        <a:solidFill>
          <a:srgbClr val="FFFFFF"/>
        </a:solidFill>
        <a:effectLst/>
      </p:bgPr>
    </p:bg>
    <p:spTree>
      <p:nvGrpSpPr>
        <p:cNvPr id="1" name="Shape 146"/>
        <p:cNvGrpSpPr/>
        <p:nvPr/>
      </p:nvGrpSpPr>
      <p:grpSpPr>
        <a:xfrm>
          <a:off x="0" y="0"/>
          <a:ext cx="0" cy="0"/>
          <a:chOff x="0" y="0"/>
          <a:chExt cx="0" cy="0"/>
        </a:xfrm>
      </p:grpSpPr>
      <p:sp>
        <p:nvSpPr>
          <p:cNvPr id="147" name="Google Shape;147;p17"/>
          <p:cNvSpPr/>
          <p:nvPr/>
        </p:nvSpPr>
        <p:spPr>
          <a:xfrm>
            <a:off x="0" y="0"/>
            <a:ext cx="9144000" cy="6858000"/>
          </a:xfrm>
          <a:prstGeom prst="rect">
            <a:avLst/>
          </a:prstGeom>
          <a:solidFill>
            <a:schemeClr val="lt1"/>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48" name="Google Shape;148;p17"/>
          <p:cNvSpPr txBox="1">
            <a:spLocks noGrp="1"/>
          </p:cNvSpPr>
          <p:nvPr>
            <p:ph type="sldNum" idx="12"/>
          </p:nvPr>
        </p:nvSpPr>
        <p:spPr>
          <a:xfrm>
            <a:off x="8472458" y="6217623"/>
            <a:ext cx="548700" cy="5248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212121"/>
                </a:solidFill>
              </a:defRPr>
            </a:lvl1pPr>
            <a:lvl2pPr lvl="1" algn="r">
              <a:lnSpc>
                <a:spcPct val="100000"/>
              </a:lnSpc>
              <a:spcAft>
                <a:spcPts val="0"/>
              </a:spcAft>
              <a:buNone/>
              <a:defRPr sz="1000">
                <a:solidFill>
                  <a:srgbClr val="212121"/>
                </a:solidFill>
              </a:defRPr>
            </a:lvl2pPr>
            <a:lvl3pPr lvl="2" algn="r">
              <a:lnSpc>
                <a:spcPct val="100000"/>
              </a:lnSpc>
              <a:spcAft>
                <a:spcPts val="0"/>
              </a:spcAft>
              <a:buNone/>
              <a:defRPr sz="1000">
                <a:solidFill>
                  <a:srgbClr val="212121"/>
                </a:solidFill>
              </a:defRPr>
            </a:lvl3pPr>
            <a:lvl4pPr lvl="3" algn="r">
              <a:lnSpc>
                <a:spcPct val="100000"/>
              </a:lnSpc>
              <a:spcAft>
                <a:spcPts val="0"/>
              </a:spcAft>
              <a:buNone/>
              <a:defRPr sz="1000">
                <a:solidFill>
                  <a:srgbClr val="212121"/>
                </a:solidFill>
              </a:defRPr>
            </a:lvl4pPr>
            <a:lvl5pPr lvl="4" algn="r">
              <a:lnSpc>
                <a:spcPct val="100000"/>
              </a:lnSpc>
              <a:spcAft>
                <a:spcPts val="0"/>
              </a:spcAft>
              <a:buNone/>
              <a:defRPr sz="1000">
                <a:solidFill>
                  <a:srgbClr val="212121"/>
                </a:solidFill>
              </a:defRPr>
            </a:lvl5pPr>
            <a:lvl6pPr lvl="5" algn="r">
              <a:lnSpc>
                <a:spcPct val="100000"/>
              </a:lnSpc>
              <a:spcAft>
                <a:spcPts val="0"/>
              </a:spcAft>
              <a:buNone/>
              <a:defRPr sz="1000">
                <a:solidFill>
                  <a:srgbClr val="212121"/>
                </a:solidFill>
              </a:defRPr>
            </a:lvl6pPr>
            <a:lvl7pPr lvl="6" algn="r">
              <a:lnSpc>
                <a:spcPct val="100000"/>
              </a:lnSpc>
              <a:spcAft>
                <a:spcPts val="0"/>
              </a:spcAft>
              <a:buNone/>
              <a:defRPr sz="1000">
                <a:solidFill>
                  <a:srgbClr val="212121"/>
                </a:solidFill>
              </a:defRPr>
            </a:lvl7pPr>
            <a:lvl8pPr lvl="7" algn="r">
              <a:lnSpc>
                <a:spcPct val="100000"/>
              </a:lnSpc>
              <a:spcAft>
                <a:spcPts val="0"/>
              </a:spcAft>
              <a:buNone/>
              <a:defRPr sz="1000">
                <a:solidFill>
                  <a:srgbClr val="212121"/>
                </a:solidFill>
              </a:defRPr>
            </a:lvl8pPr>
            <a:lvl9pPr lvl="8" algn="r">
              <a:lnSpc>
                <a:spcPct val="100000"/>
              </a:lnSpc>
              <a:spcAft>
                <a:spcPts val="0"/>
              </a:spcAft>
              <a:buNone/>
              <a:defRPr sz="1000">
                <a:solidFill>
                  <a:srgbClr val="212121"/>
                </a:solidFill>
              </a:defRPr>
            </a:lvl9pPr>
          </a:lstStyle>
          <a:p>
            <a:fld id="{00000000-1234-1234-1234-123412341234}" type="slidenum">
              <a:rPr lang="en"/>
              <a:pPr/>
              <a:t>‹#›</a:t>
            </a:fld>
            <a:endParaRPr/>
          </a:p>
        </p:txBody>
      </p:sp>
      <p:sp>
        <p:nvSpPr>
          <p:cNvPr id="149" name="Google Shape;149;p17"/>
          <p:cNvSpPr txBox="1">
            <a:spLocks noGrp="1"/>
          </p:cNvSpPr>
          <p:nvPr>
            <p:ph type="title" hasCustomPrompt="1"/>
          </p:nvPr>
        </p:nvSpPr>
        <p:spPr>
          <a:xfrm>
            <a:off x="523250" y="2031633"/>
            <a:ext cx="3477900" cy="1851600"/>
          </a:xfrm>
          <a:prstGeom prst="rect">
            <a:avLst/>
          </a:prstGeom>
          <a:noFill/>
        </p:spPr>
        <p:txBody>
          <a:bodyPr spcFirstLastPara="1" wrap="square" lIns="91425" tIns="91425" rIns="91425" bIns="91425" anchor="b" anchorCtr="0"/>
          <a:lstStyle>
            <a:lvl1pPr lvl="0" algn="l">
              <a:lnSpc>
                <a:spcPct val="100000"/>
              </a:lnSpc>
              <a:spcBef>
                <a:spcPts val="0"/>
              </a:spcBef>
              <a:spcAft>
                <a:spcPts val="0"/>
              </a:spcAft>
              <a:buClr>
                <a:srgbClr val="FFFFFF"/>
              </a:buClr>
              <a:buSzPts val="3000"/>
              <a:buNone/>
              <a:defRPr sz="3000">
                <a:solidFill>
                  <a:srgbClr val="FFFFFF"/>
                </a:solidFill>
              </a:defRPr>
            </a:lvl1pPr>
            <a:lvl2pPr lvl="1" algn="l">
              <a:lnSpc>
                <a:spcPct val="100000"/>
              </a:lnSpc>
              <a:spcBef>
                <a:spcPts val="0"/>
              </a:spcBef>
              <a:spcAft>
                <a:spcPts val="0"/>
              </a:spcAft>
              <a:buClr>
                <a:srgbClr val="FFFFFF"/>
              </a:buClr>
              <a:buSzPts val="3000"/>
              <a:buNone/>
              <a:defRPr sz="3000">
                <a:solidFill>
                  <a:srgbClr val="FFFFFF"/>
                </a:solidFill>
              </a:defRPr>
            </a:lvl2pPr>
            <a:lvl3pPr lvl="2" algn="l">
              <a:lnSpc>
                <a:spcPct val="100000"/>
              </a:lnSpc>
              <a:spcBef>
                <a:spcPts val="0"/>
              </a:spcBef>
              <a:spcAft>
                <a:spcPts val="0"/>
              </a:spcAft>
              <a:buClr>
                <a:srgbClr val="FFFFFF"/>
              </a:buClr>
              <a:buSzPts val="3000"/>
              <a:buNone/>
              <a:defRPr sz="3000">
                <a:solidFill>
                  <a:srgbClr val="FFFFFF"/>
                </a:solidFill>
              </a:defRPr>
            </a:lvl3pPr>
            <a:lvl4pPr lvl="3" algn="l">
              <a:lnSpc>
                <a:spcPct val="100000"/>
              </a:lnSpc>
              <a:spcBef>
                <a:spcPts val="0"/>
              </a:spcBef>
              <a:spcAft>
                <a:spcPts val="0"/>
              </a:spcAft>
              <a:buClr>
                <a:srgbClr val="FFFFFF"/>
              </a:buClr>
              <a:buSzPts val="3000"/>
              <a:buNone/>
              <a:defRPr sz="3000">
                <a:solidFill>
                  <a:srgbClr val="FFFFFF"/>
                </a:solidFill>
              </a:defRPr>
            </a:lvl4pPr>
            <a:lvl5pPr lvl="4" algn="l">
              <a:lnSpc>
                <a:spcPct val="100000"/>
              </a:lnSpc>
              <a:spcBef>
                <a:spcPts val="0"/>
              </a:spcBef>
              <a:spcAft>
                <a:spcPts val="0"/>
              </a:spcAft>
              <a:buClr>
                <a:srgbClr val="FFFFFF"/>
              </a:buClr>
              <a:buSzPts val="3000"/>
              <a:buNone/>
              <a:defRPr sz="3000">
                <a:solidFill>
                  <a:srgbClr val="FFFFFF"/>
                </a:solidFill>
              </a:defRPr>
            </a:lvl5pPr>
            <a:lvl6pPr lvl="5" algn="l">
              <a:lnSpc>
                <a:spcPct val="100000"/>
              </a:lnSpc>
              <a:spcBef>
                <a:spcPts val="0"/>
              </a:spcBef>
              <a:spcAft>
                <a:spcPts val="0"/>
              </a:spcAft>
              <a:buClr>
                <a:srgbClr val="FFFFFF"/>
              </a:buClr>
              <a:buSzPts val="3000"/>
              <a:buNone/>
              <a:defRPr sz="3000">
                <a:solidFill>
                  <a:srgbClr val="FFFFFF"/>
                </a:solidFill>
              </a:defRPr>
            </a:lvl6pPr>
            <a:lvl7pPr lvl="6" algn="l">
              <a:lnSpc>
                <a:spcPct val="100000"/>
              </a:lnSpc>
              <a:spcBef>
                <a:spcPts val="0"/>
              </a:spcBef>
              <a:spcAft>
                <a:spcPts val="0"/>
              </a:spcAft>
              <a:buClr>
                <a:srgbClr val="FFFFFF"/>
              </a:buClr>
              <a:buSzPts val="3000"/>
              <a:buNone/>
              <a:defRPr sz="3000">
                <a:solidFill>
                  <a:srgbClr val="FFFFFF"/>
                </a:solidFill>
              </a:defRPr>
            </a:lvl7pPr>
            <a:lvl8pPr lvl="7" algn="l">
              <a:lnSpc>
                <a:spcPct val="100000"/>
              </a:lnSpc>
              <a:spcBef>
                <a:spcPts val="0"/>
              </a:spcBef>
              <a:spcAft>
                <a:spcPts val="0"/>
              </a:spcAft>
              <a:buClr>
                <a:srgbClr val="FFFFFF"/>
              </a:buClr>
              <a:buSzPts val="3000"/>
              <a:buNone/>
              <a:defRPr sz="3000">
                <a:solidFill>
                  <a:srgbClr val="FFFFFF"/>
                </a:solidFill>
              </a:defRPr>
            </a:lvl8pPr>
            <a:lvl9pPr lvl="8" algn="l">
              <a:lnSpc>
                <a:spcPct val="100000"/>
              </a:lnSpc>
              <a:spcBef>
                <a:spcPts val="0"/>
              </a:spcBef>
              <a:spcAft>
                <a:spcPts val="0"/>
              </a:spcAft>
              <a:buClr>
                <a:srgbClr val="FFFFFF"/>
              </a:buClr>
              <a:buSzPts val="3000"/>
              <a:buNone/>
              <a:defRPr sz="3000">
                <a:solidFill>
                  <a:srgbClr val="FFFFFF"/>
                </a:solidFill>
              </a:defRPr>
            </a:lvl9pPr>
          </a:lstStyle>
          <a:p>
            <a:r>
              <a:t>xx%</a:t>
            </a:r>
          </a:p>
        </p:txBody>
      </p:sp>
      <p:sp>
        <p:nvSpPr>
          <p:cNvPr id="150" name="Google Shape;150;p17"/>
          <p:cNvSpPr txBox="1">
            <a:spLocks noGrp="1"/>
          </p:cNvSpPr>
          <p:nvPr>
            <p:ph type="body" idx="1"/>
          </p:nvPr>
        </p:nvSpPr>
        <p:spPr>
          <a:xfrm>
            <a:off x="523325" y="4027033"/>
            <a:ext cx="3477900" cy="2046400"/>
          </a:xfrm>
          <a:prstGeom prst="rect">
            <a:avLst/>
          </a:prstGeom>
          <a:noFill/>
        </p:spPr>
        <p:txBody>
          <a:bodyPr spcFirstLastPara="1" wrap="square" lIns="91425" tIns="91425" rIns="91425" bIns="91425" anchor="t" anchorCtr="0"/>
          <a:lstStyle>
            <a:lvl1pPr marL="457200" lvl="0" indent="-330200" algn="l">
              <a:lnSpc>
                <a:spcPct val="115000"/>
              </a:lnSpc>
              <a:spcBef>
                <a:spcPts val="0"/>
              </a:spcBef>
              <a:spcAft>
                <a:spcPts val="0"/>
              </a:spcAft>
              <a:buClr>
                <a:srgbClr val="FFFFFF"/>
              </a:buClr>
              <a:buSzPts val="1600"/>
              <a:buChar char="●"/>
              <a:defRPr sz="1600">
                <a:solidFill>
                  <a:srgbClr val="FFFFFF"/>
                </a:solidFill>
              </a:defRPr>
            </a:lvl1pPr>
            <a:lvl2pPr marL="914400" lvl="1" indent="-298450" algn="l">
              <a:lnSpc>
                <a:spcPct val="115000"/>
              </a:lnSpc>
              <a:spcBef>
                <a:spcPts val="1600"/>
              </a:spcBef>
              <a:spcAft>
                <a:spcPts val="0"/>
              </a:spcAft>
              <a:buClr>
                <a:srgbClr val="FFFFFF"/>
              </a:buClr>
              <a:buSzPts val="1100"/>
              <a:buChar char="○"/>
              <a:defRPr sz="1400">
                <a:solidFill>
                  <a:srgbClr val="FFFFFF"/>
                </a:solidFill>
              </a:defRPr>
            </a:lvl2pPr>
            <a:lvl3pPr marL="1371600" lvl="2" indent="-298450" algn="l">
              <a:lnSpc>
                <a:spcPct val="115000"/>
              </a:lnSpc>
              <a:spcBef>
                <a:spcPts val="1600"/>
              </a:spcBef>
              <a:spcAft>
                <a:spcPts val="0"/>
              </a:spcAft>
              <a:buClr>
                <a:srgbClr val="FFFFFF"/>
              </a:buClr>
              <a:buSzPts val="1100"/>
              <a:buChar char="■"/>
              <a:defRPr sz="1400">
                <a:solidFill>
                  <a:srgbClr val="FFFFFF"/>
                </a:solidFill>
              </a:defRPr>
            </a:lvl3pPr>
            <a:lvl4pPr marL="1828800" lvl="3" indent="-298450" algn="l">
              <a:lnSpc>
                <a:spcPct val="115000"/>
              </a:lnSpc>
              <a:spcBef>
                <a:spcPts val="1600"/>
              </a:spcBef>
              <a:spcAft>
                <a:spcPts val="0"/>
              </a:spcAft>
              <a:buClr>
                <a:srgbClr val="FFFFFF"/>
              </a:buClr>
              <a:buSzPts val="1100"/>
              <a:buChar char="●"/>
              <a:defRPr sz="1400">
                <a:solidFill>
                  <a:srgbClr val="FFFFFF"/>
                </a:solidFill>
              </a:defRPr>
            </a:lvl4pPr>
            <a:lvl5pPr marL="2286000" lvl="4" indent="-298450" algn="l">
              <a:lnSpc>
                <a:spcPct val="115000"/>
              </a:lnSpc>
              <a:spcBef>
                <a:spcPts val="1600"/>
              </a:spcBef>
              <a:spcAft>
                <a:spcPts val="0"/>
              </a:spcAft>
              <a:buClr>
                <a:srgbClr val="FFFFFF"/>
              </a:buClr>
              <a:buSzPts val="1100"/>
              <a:buChar char="○"/>
              <a:defRPr sz="1400">
                <a:solidFill>
                  <a:srgbClr val="FFFFFF"/>
                </a:solidFill>
              </a:defRPr>
            </a:lvl5pPr>
            <a:lvl6pPr marL="2743200" lvl="5" indent="-298450" algn="l">
              <a:lnSpc>
                <a:spcPct val="115000"/>
              </a:lnSpc>
              <a:spcBef>
                <a:spcPts val="1600"/>
              </a:spcBef>
              <a:spcAft>
                <a:spcPts val="0"/>
              </a:spcAft>
              <a:buClr>
                <a:srgbClr val="FFFFFF"/>
              </a:buClr>
              <a:buSzPts val="1100"/>
              <a:buChar char="■"/>
              <a:defRPr sz="1400">
                <a:solidFill>
                  <a:srgbClr val="FFFFFF"/>
                </a:solidFill>
              </a:defRPr>
            </a:lvl6pPr>
            <a:lvl7pPr marL="3200400" lvl="6" indent="-298450" algn="l">
              <a:lnSpc>
                <a:spcPct val="115000"/>
              </a:lnSpc>
              <a:spcBef>
                <a:spcPts val="1600"/>
              </a:spcBef>
              <a:spcAft>
                <a:spcPts val="0"/>
              </a:spcAft>
              <a:buClr>
                <a:srgbClr val="FFFFFF"/>
              </a:buClr>
              <a:buSzPts val="1100"/>
              <a:buChar char="●"/>
              <a:defRPr sz="1400">
                <a:solidFill>
                  <a:srgbClr val="FFFFFF"/>
                </a:solidFill>
              </a:defRPr>
            </a:lvl7pPr>
            <a:lvl8pPr marL="3657600" lvl="7" indent="-298450" algn="l">
              <a:lnSpc>
                <a:spcPct val="115000"/>
              </a:lnSpc>
              <a:spcBef>
                <a:spcPts val="1600"/>
              </a:spcBef>
              <a:spcAft>
                <a:spcPts val="0"/>
              </a:spcAft>
              <a:buClr>
                <a:srgbClr val="FFFFFF"/>
              </a:buClr>
              <a:buSzPts val="1100"/>
              <a:buChar char="○"/>
              <a:defRPr sz="1400">
                <a:solidFill>
                  <a:srgbClr val="FFFFFF"/>
                </a:solidFill>
              </a:defRPr>
            </a:lvl8pPr>
            <a:lvl9pPr marL="4114800" lvl="8" indent="-298450" algn="l">
              <a:lnSpc>
                <a:spcPct val="115000"/>
              </a:lnSpc>
              <a:spcBef>
                <a:spcPts val="1600"/>
              </a:spcBef>
              <a:spcAft>
                <a:spcPts val="1600"/>
              </a:spcAft>
              <a:buClr>
                <a:srgbClr val="FFFFFF"/>
              </a:buClr>
              <a:buSzPts val="1100"/>
              <a:buChar char="■"/>
              <a:defRPr sz="1400">
                <a:solidFill>
                  <a:srgbClr val="FFFFFF"/>
                </a:solidFill>
              </a:defRPr>
            </a:lvl9pPr>
          </a:lstStyle>
          <a:p>
            <a:endParaRPr/>
          </a:p>
        </p:txBody>
      </p:sp>
    </p:spTree>
    <p:extLst>
      <p:ext uri="{BB962C8B-B14F-4D97-AF65-F5344CB8AC3E}">
        <p14:creationId xmlns:p14="http://schemas.microsoft.com/office/powerpoint/2010/main" val="14004271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5">
  <p:cSld name="Custom layout 5">
    <p:bg>
      <p:bgPr>
        <a:solidFill>
          <a:srgbClr val="FFFFFF"/>
        </a:solidFill>
        <a:effectLst/>
      </p:bgPr>
    </p:bg>
    <p:spTree>
      <p:nvGrpSpPr>
        <p:cNvPr id="1" name="Shape 151"/>
        <p:cNvGrpSpPr/>
        <p:nvPr/>
      </p:nvGrpSpPr>
      <p:grpSpPr>
        <a:xfrm>
          <a:off x="0" y="0"/>
          <a:ext cx="0" cy="0"/>
          <a:chOff x="0" y="0"/>
          <a:chExt cx="0" cy="0"/>
        </a:xfrm>
      </p:grpSpPr>
      <p:sp>
        <p:nvSpPr>
          <p:cNvPr id="152" name="Google Shape;152;p18"/>
          <p:cNvSpPr/>
          <p:nvPr/>
        </p:nvSpPr>
        <p:spPr>
          <a:xfrm>
            <a:off x="0" y="0"/>
            <a:ext cx="9144000" cy="6858000"/>
          </a:xfrm>
          <a:prstGeom prst="rect">
            <a:avLst/>
          </a:pr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53" name="Google Shape;153;p18"/>
          <p:cNvSpPr/>
          <p:nvPr/>
        </p:nvSpPr>
        <p:spPr>
          <a:xfrm>
            <a:off x="0" y="0"/>
            <a:ext cx="6096300" cy="6858000"/>
          </a:xfrm>
          <a:prstGeom prst="rect">
            <a:avLst/>
          </a:pr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grpSp>
        <p:nvGrpSpPr>
          <p:cNvPr id="154" name="Google Shape;154;p18"/>
          <p:cNvGrpSpPr/>
          <p:nvPr/>
        </p:nvGrpSpPr>
        <p:grpSpPr>
          <a:xfrm>
            <a:off x="6096350" y="0"/>
            <a:ext cx="3047700" cy="575200"/>
            <a:chOff x="6096400" y="0"/>
            <a:chExt cx="3047700" cy="431400"/>
          </a:xfrm>
        </p:grpSpPr>
        <p:sp>
          <p:nvSpPr>
            <p:cNvPr id="155" name="Google Shape;155;p18"/>
            <p:cNvSpPr/>
            <p:nvPr/>
          </p:nvSpPr>
          <p:spPr>
            <a:xfrm>
              <a:off x="6096400" y="0"/>
              <a:ext cx="3047700" cy="215700"/>
            </a:xfrm>
            <a:prstGeom prst="rect">
              <a:avLst/>
            </a:prstGeom>
            <a:solidFill>
              <a:srgbClr val="6AA84F"/>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56" name="Google Shape;156;p18"/>
            <p:cNvSpPr/>
            <p:nvPr/>
          </p:nvSpPr>
          <p:spPr>
            <a:xfrm>
              <a:off x="6096400" y="215700"/>
              <a:ext cx="3047700" cy="215700"/>
            </a:xfrm>
            <a:prstGeom prst="rect">
              <a:avLst/>
            </a:prstGeom>
            <a:solidFill>
              <a:srgbClr val="FFF2CC"/>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57" name="Google Shape;157;p18"/>
            <p:cNvSpPr/>
            <p:nvPr/>
          </p:nvSpPr>
          <p:spPr>
            <a:xfrm>
              <a:off x="6096400" y="215702"/>
              <a:ext cx="3047700" cy="55800"/>
            </a:xfrm>
            <a:prstGeom prst="rect">
              <a:avLst/>
            </a:prstGeom>
            <a:solidFill>
              <a:srgbClr val="38761D"/>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grpSp>
      <p:sp>
        <p:nvSpPr>
          <p:cNvPr id="158" name="Google Shape;158;p18"/>
          <p:cNvSpPr txBox="1">
            <a:spLocks noGrp="1"/>
          </p:cNvSpPr>
          <p:nvPr>
            <p:ph type="title"/>
          </p:nvPr>
        </p:nvSpPr>
        <p:spPr>
          <a:xfrm>
            <a:off x="6293125" y="1006233"/>
            <a:ext cx="2665500" cy="4835600"/>
          </a:xfrm>
          <a:prstGeom prst="rect">
            <a:avLst/>
          </a:prstGeom>
          <a:noFill/>
        </p:spPr>
        <p:txBody>
          <a:bodyPr spcFirstLastPara="1" wrap="square" lIns="91425" tIns="91425" rIns="91425" bIns="91425" anchor="b" anchorCtr="0"/>
          <a:lstStyle>
            <a:lvl1pPr lvl="0" algn="l">
              <a:lnSpc>
                <a:spcPct val="100000"/>
              </a:lnSpc>
              <a:spcBef>
                <a:spcPts val="0"/>
              </a:spcBef>
              <a:spcAft>
                <a:spcPts val="0"/>
              </a:spcAft>
              <a:buNone/>
              <a:defRPr sz="2600" b="1">
                <a:solidFill>
                  <a:srgbClr val="212121"/>
                </a:solidFill>
              </a:defRPr>
            </a:lvl1pPr>
            <a:lvl2pPr lvl="1" algn="l">
              <a:lnSpc>
                <a:spcPct val="100000"/>
              </a:lnSpc>
              <a:spcBef>
                <a:spcPts val="0"/>
              </a:spcBef>
              <a:spcAft>
                <a:spcPts val="0"/>
              </a:spcAft>
              <a:buNone/>
              <a:defRPr sz="2600" b="1">
                <a:solidFill>
                  <a:srgbClr val="212121"/>
                </a:solidFill>
              </a:defRPr>
            </a:lvl2pPr>
            <a:lvl3pPr lvl="2" algn="l">
              <a:lnSpc>
                <a:spcPct val="100000"/>
              </a:lnSpc>
              <a:spcBef>
                <a:spcPts val="0"/>
              </a:spcBef>
              <a:spcAft>
                <a:spcPts val="0"/>
              </a:spcAft>
              <a:buNone/>
              <a:defRPr sz="2600" b="1">
                <a:solidFill>
                  <a:srgbClr val="212121"/>
                </a:solidFill>
              </a:defRPr>
            </a:lvl3pPr>
            <a:lvl4pPr lvl="3" algn="l">
              <a:lnSpc>
                <a:spcPct val="100000"/>
              </a:lnSpc>
              <a:spcBef>
                <a:spcPts val="0"/>
              </a:spcBef>
              <a:spcAft>
                <a:spcPts val="0"/>
              </a:spcAft>
              <a:buNone/>
              <a:defRPr sz="2600" b="1">
                <a:solidFill>
                  <a:srgbClr val="212121"/>
                </a:solidFill>
              </a:defRPr>
            </a:lvl4pPr>
            <a:lvl5pPr lvl="4" algn="l">
              <a:lnSpc>
                <a:spcPct val="100000"/>
              </a:lnSpc>
              <a:spcBef>
                <a:spcPts val="0"/>
              </a:spcBef>
              <a:spcAft>
                <a:spcPts val="0"/>
              </a:spcAft>
              <a:buNone/>
              <a:defRPr sz="2600" b="1">
                <a:solidFill>
                  <a:srgbClr val="212121"/>
                </a:solidFill>
              </a:defRPr>
            </a:lvl5pPr>
            <a:lvl6pPr lvl="5" algn="l">
              <a:lnSpc>
                <a:spcPct val="100000"/>
              </a:lnSpc>
              <a:spcBef>
                <a:spcPts val="0"/>
              </a:spcBef>
              <a:spcAft>
                <a:spcPts val="0"/>
              </a:spcAft>
              <a:buNone/>
              <a:defRPr sz="2600" b="1">
                <a:solidFill>
                  <a:srgbClr val="212121"/>
                </a:solidFill>
              </a:defRPr>
            </a:lvl6pPr>
            <a:lvl7pPr lvl="6" algn="l">
              <a:lnSpc>
                <a:spcPct val="100000"/>
              </a:lnSpc>
              <a:spcBef>
                <a:spcPts val="0"/>
              </a:spcBef>
              <a:spcAft>
                <a:spcPts val="0"/>
              </a:spcAft>
              <a:buNone/>
              <a:defRPr sz="2600" b="1">
                <a:solidFill>
                  <a:srgbClr val="212121"/>
                </a:solidFill>
              </a:defRPr>
            </a:lvl7pPr>
            <a:lvl8pPr lvl="7" algn="l">
              <a:lnSpc>
                <a:spcPct val="100000"/>
              </a:lnSpc>
              <a:spcBef>
                <a:spcPts val="0"/>
              </a:spcBef>
              <a:spcAft>
                <a:spcPts val="0"/>
              </a:spcAft>
              <a:buNone/>
              <a:defRPr sz="2600" b="1">
                <a:solidFill>
                  <a:srgbClr val="212121"/>
                </a:solidFill>
              </a:defRPr>
            </a:lvl8pPr>
            <a:lvl9pPr lvl="8" algn="l">
              <a:lnSpc>
                <a:spcPct val="100000"/>
              </a:lnSpc>
              <a:spcBef>
                <a:spcPts val="0"/>
              </a:spcBef>
              <a:spcAft>
                <a:spcPts val="0"/>
              </a:spcAft>
              <a:buNone/>
              <a:defRPr sz="2600" b="1">
                <a:solidFill>
                  <a:srgbClr val="212121"/>
                </a:solidFill>
              </a:defRPr>
            </a:lvl9pPr>
          </a:lstStyle>
          <a:p>
            <a:endParaRPr/>
          </a:p>
        </p:txBody>
      </p:sp>
      <p:sp>
        <p:nvSpPr>
          <p:cNvPr id="159" name="Google Shape;159;p18"/>
          <p:cNvSpPr txBox="1">
            <a:spLocks noGrp="1"/>
          </p:cNvSpPr>
          <p:nvPr>
            <p:ph type="sldNum" idx="12"/>
          </p:nvPr>
        </p:nvSpPr>
        <p:spPr>
          <a:xfrm>
            <a:off x="8472458" y="6217623"/>
            <a:ext cx="548700" cy="5248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fld id="{00000000-1234-1234-1234-123412341234}" type="slidenum">
              <a:rPr lang="en"/>
              <a:pPr/>
              <a:t>‹#›</a:t>
            </a:fld>
            <a:endParaRPr/>
          </a:p>
        </p:txBody>
      </p:sp>
    </p:spTree>
    <p:extLst>
      <p:ext uri="{BB962C8B-B14F-4D97-AF65-F5344CB8AC3E}">
        <p14:creationId xmlns:p14="http://schemas.microsoft.com/office/powerpoint/2010/main" val="33425673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233A44"/>
                </a:solidFill>
              </a:rPr>
              <a:pPr/>
              <a:t>‹#›</a:t>
            </a:fld>
            <a:endParaRPr>
              <a:solidFill>
                <a:srgbClr val="233A44"/>
              </a:solidFill>
            </a:endParaRPr>
          </a:p>
        </p:txBody>
      </p:sp>
    </p:spTree>
    <p:extLst>
      <p:ext uri="{BB962C8B-B14F-4D97-AF65-F5344CB8AC3E}">
        <p14:creationId xmlns:p14="http://schemas.microsoft.com/office/powerpoint/2010/main" val="40608929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
        <p:cNvGrpSpPr/>
        <p:nvPr/>
      </p:nvGrpSpPr>
      <p:grpSpPr>
        <a:xfrm>
          <a:off x="0" y="0"/>
          <a:ext cx="0" cy="0"/>
          <a:chOff x="0" y="0"/>
          <a:chExt cx="0" cy="0"/>
        </a:xfrm>
      </p:grpSpPr>
      <p:pic>
        <p:nvPicPr>
          <p:cNvPr id="12" name="Google Shape;12;p2" descr="overlay-ruleShadow.png"/>
          <p:cNvPicPr preferRelativeResize="0"/>
          <p:nvPr/>
        </p:nvPicPr>
        <p:blipFill rotWithShape="1">
          <a:blip r:embed="rId2">
            <a:alphaModFix/>
          </a:blip>
          <a:srcRect/>
          <a:stretch/>
        </p:blipFill>
        <p:spPr>
          <a:xfrm>
            <a:off x="0" y="1307591"/>
            <a:ext cx="9144000" cy="125015"/>
          </a:xfrm>
          <a:prstGeom prst="rect">
            <a:avLst/>
          </a:prstGeom>
          <a:noFill/>
          <a:ln>
            <a:noFill/>
          </a:ln>
        </p:spPr>
      </p:pic>
      <p:pic>
        <p:nvPicPr>
          <p:cNvPr id="13" name="Google Shape;13;p2" descr="Overlay-FullBackground.jpg"/>
          <p:cNvPicPr preferRelativeResize="0"/>
          <p:nvPr/>
        </p:nvPicPr>
        <p:blipFill rotWithShape="1">
          <a:blip r:embed="rId3">
            <a:alphaModFix/>
          </a:blip>
          <a:srcRect t="23333"/>
          <a:stretch/>
        </p:blipFill>
        <p:spPr>
          <a:xfrm>
            <a:off x="0" y="1425387"/>
            <a:ext cx="9144000" cy="5432610"/>
          </a:xfrm>
          <a:prstGeom prst="rect">
            <a:avLst/>
          </a:prstGeom>
          <a:noFill/>
          <a:ln>
            <a:noFill/>
          </a:ln>
        </p:spPr>
      </p:pic>
      <p:sp>
        <p:nvSpPr>
          <p:cNvPr id="14" name="Google Shape;14;p2"/>
          <p:cNvSpPr txBox="1">
            <a:spLocks noGrp="1"/>
          </p:cNvSpPr>
          <p:nvPr>
            <p:ph type="title"/>
          </p:nvPr>
        </p:nvSpPr>
        <p:spPr>
          <a:xfrm>
            <a:off x="779462" y="62753"/>
            <a:ext cx="7583488" cy="1283167"/>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4800"/>
              <a:buFont typeface="Libre Baskerville"/>
              <a:buNone/>
              <a:defRPr sz="4800" b="0" i="0" u="none" strike="noStrike" cap="none">
                <a:solidFill>
                  <a:schemeClr val="lt1"/>
                </a:solidFill>
                <a:latin typeface="Libre Baskerville"/>
                <a:ea typeface="Libre Baskerville"/>
                <a:cs typeface="Libre Baskerville"/>
                <a:sym typeface="Libre Baskerville"/>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15" name="Google Shape;15;p2"/>
          <p:cNvSpPr txBox="1">
            <a:spLocks noGrp="1"/>
          </p:cNvSpPr>
          <p:nvPr>
            <p:ph type="body" idx="1"/>
          </p:nvPr>
        </p:nvSpPr>
        <p:spPr>
          <a:xfrm>
            <a:off x="779462" y="1828800"/>
            <a:ext cx="7583488" cy="4297363"/>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2000"/>
              </a:spcBef>
              <a:spcAft>
                <a:spcPts val="0"/>
              </a:spcAft>
              <a:buClr>
                <a:schemeClr val="dk2"/>
              </a:buClr>
              <a:buSzPts val="2400"/>
              <a:buFont typeface="Lustria"/>
              <a:buChar char="•"/>
              <a:defRPr sz="2400" b="0" i="0" u="none" strike="noStrike" cap="none">
                <a:solidFill>
                  <a:schemeClr val="dk2"/>
                </a:solidFill>
                <a:latin typeface="Lustria"/>
                <a:ea typeface="Lustria"/>
                <a:cs typeface="Lustria"/>
                <a:sym typeface="Lustria"/>
              </a:defRPr>
            </a:lvl1pPr>
            <a:lvl2pPr marL="914400" marR="0" lvl="1" indent="-368300" algn="l" rtl="0">
              <a:lnSpc>
                <a:spcPct val="100000"/>
              </a:lnSpc>
              <a:spcBef>
                <a:spcPts val="600"/>
              </a:spcBef>
              <a:spcAft>
                <a:spcPts val="0"/>
              </a:spcAft>
              <a:buClr>
                <a:srgbClr val="848484"/>
              </a:buClr>
              <a:buSzPts val="2200"/>
              <a:buFont typeface="Lustria"/>
              <a:buChar char="•"/>
              <a:defRPr sz="2200" b="0" i="0" u="none" strike="noStrike" cap="none">
                <a:solidFill>
                  <a:schemeClr val="dk2"/>
                </a:solidFill>
                <a:latin typeface="Lustria"/>
                <a:ea typeface="Lustria"/>
                <a:cs typeface="Lustria"/>
                <a:sym typeface="Lustria"/>
              </a:defRPr>
            </a:lvl2pPr>
            <a:lvl3pPr marL="1371600" marR="0" lvl="2" indent="-355600" algn="l" rtl="0">
              <a:lnSpc>
                <a:spcPct val="100000"/>
              </a:lnSpc>
              <a:spcBef>
                <a:spcPts val="600"/>
              </a:spcBef>
              <a:spcAft>
                <a:spcPts val="0"/>
              </a:spcAft>
              <a:buClr>
                <a:schemeClr val="dk2"/>
              </a:buClr>
              <a:buSzPts val="2000"/>
              <a:buFont typeface="Lustria"/>
              <a:buChar char="•"/>
              <a:defRPr sz="2000" b="0" i="0" u="none" strike="noStrike" cap="none">
                <a:solidFill>
                  <a:schemeClr val="dk2"/>
                </a:solidFill>
                <a:latin typeface="Lustria"/>
                <a:ea typeface="Lustria"/>
                <a:cs typeface="Lustria"/>
                <a:sym typeface="Lustria"/>
              </a:defRPr>
            </a:lvl3pPr>
            <a:lvl4pPr marL="1828800" marR="0" lvl="3" indent="-342900" algn="l" rtl="0">
              <a:lnSpc>
                <a:spcPct val="100000"/>
              </a:lnSpc>
              <a:spcBef>
                <a:spcPts val="600"/>
              </a:spcBef>
              <a:spcAft>
                <a:spcPts val="0"/>
              </a:spcAft>
              <a:buClr>
                <a:srgbClr val="848484"/>
              </a:buClr>
              <a:buSzPts val="1800"/>
              <a:buFont typeface="Lustria"/>
              <a:buChar char="•"/>
              <a:defRPr sz="1800" b="0" i="0" u="none" strike="noStrike" cap="none">
                <a:solidFill>
                  <a:schemeClr val="dk2"/>
                </a:solidFill>
                <a:latin typeface="Lustria"/>
                <a:ea typeface="Lustria"/>
                <a:cs typeface="Lustria"/>
                <a:sym typeface="Lustria"/>
              </a:defRPr>
            </a:lvl4pPr>
            <a:lvl5pPr marL="2286000" marR="0" lvl="4" indent="-342900" algn="l" rtl="0">
              <a:lnSpc>
                <a:spcPct val="100000"/>
              </a:lnSpc>
              <a:spcBef>
                <a:spcPts val="600"/>
              </a:spcBef>
              <a:spcAft>
                <a:spcPts val="0"/>
              </a:spcAft>
              <a:buClr>
                <a:schemeClr val="dk2"/>
              </a:buClr>
              <a:buSzPts val="1800"/>
              <a:buFont typeface="Lustria"/>
              <a:buChar char="•"/>
              <a:defRPr sz="1800" b="0" i="0" u="none" strike="noStrike" cap="none">
                <a:solidFill>
                  <a:schemeClr val="dk2"/>
                </a:solidFill>
                <a:latin typeface="Lustria"/>
                <a:ea typeface="Lustria"/>
                <a:cs typeface="Lustria"/>
                <a:sym typeface="Lustria"/>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Lustria"/>
                <a:ea typeface="Lustria"/>
                <a:cs typeface="Lustria"/>
                <a:sym typeface="Lustria"/>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Lustria"/>
                <a:ea typeface="Lustria"/>
                <a:cs typeface="Lustria"/>
                <a:sym typeface="Lustria"/>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Lustria"/>
                <a:ea typeface="Lustria"/>
                <a:cs typeface="Lustria"/>
                <a:sym typeface="Lustria"/>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Lustria"/>
                <a:ea typeface="Lustria"/>
                <a:cs typeface="Lustria"/>
                <a:sym typeface="Lustria"/>
              </a:defRPr>
            </a:lvl9pPr>
          </a:lstStyle>
          <a:p>
            <a:endParaRPr/>
          </a:p>
        </p:txBody>
      </p:sp>
      <p:sp>
        <p:nvSpPr>
          <p:cNvPr id="16" name="Google Shape;16;p2"/>
          <p:cNvSpPr txBox="1">
            <a:spLocks noGrp="1"/>
          </p:cNvSpPr>
          <p:nvPr>
            <p:ph type="dt" idx="10"/>
          </p:nvPr>
        </p:nvSpPr>
        <p:spPr>
          <a:xfrm>
            <a:off x="6732492" y="6356350"/>
            <a:ext cx="2133598" cy="365125"/>
          </a:xfrm>
          <a:prstGeom prst="rect">
            <a:avLst/>
          </a:prstGeom>
          <a:noFill/>
          <a:ln>
            <a:noFill/>
          </a:ln>
        </p:spPr>
        <p:txBody>
          <a:bodyPr spcFirstLastPara="1" wrap="square" lIns="91425" tIns="91425" rIns="91425" bIns="91425" anchor="ctr" anchorCtr="0"/>
          <a:lstStyle>
            <a:lvl1pPr marR="0" lvl="0" algn="r" rtl="0">
              <a:lnSpc>
                <a:spcPct val="100000"/>
              </a:lnSpc>
              <a:spcBef>
                <a:spcPts val="0"/>
              </a:spcBef>
              <a:spcAft>
                <a:spcPts val="0"/>
              </a:spcAft>
              <a:buClr>
                <a:schemeClr val="dk2"/>
              </a:buClr>
              <a:buSzPts val="1200"/>
              <a:buFont typeface="Lustria"/>
              <a:buNone/>
              <a:defRPr sz="1200" b="0" i="0" u="none" strike="noStrike" cap="none">
                <a:solidFill>
                  <a:schemeClr val="dk2"/>
                </a:solidFill>
                <a:latin typeface="Lustria"/>
                <a:ea typeface="Lustria"/>
                <a:cs typeface="Lustria"/>
                <a:sym typeface="Lustria"/>
              </a:defRPr>
            </a:lvl1pPr>
            <a:lvl2pPr marR="0" lvl="1" algn="l" rtl="0">
              <a:lnSpc>
                <a:spcPct val="100000"/>
              </a:lnSpc>
              <a:spcBef>
                <a:spcPts val="0"/>
              </a:spcBef>
              <a:spcAft>
                <a:spcPts val="0"/>
              </a:spcAft>
              <a:buClr>
                <a:schemeClr val="lt1"/>
              </a:buClr>
              <a:buSzPts val="1800"/>
              <a:buFont typeface="Lustria"/>
              <a:buNone/>
              <a:defRPr sz="1800" b="0" i="0" u="none" strike="noStrike" cap="none">
                <a:solidFill>
                  <a:schemeClr val="lt1"/>
                </a:solidFill>
                <a:latin typeface="Lustria"/>
                <a:ea typeface="Lustria"/>
                <a:cs typeface="Lustria"/>
                <a:sym typeface="Lustria"/>
              </a:defRPr>
            </a:lvl2pPr>
            <a:lvl3pPr marR="0" lvl="2" algn="l" rtl="0">
              <a:lnSpc>
                <a:spcPct val="100000"/>
              </a:lnSpc>
              <a:spcBef>
                <a:spcPts val="0"/>
              </a:spcBef>
              <a:spcAft>
                <a:spcPts val="0"/>
              </a:spcAft>
              <a:buClr>
                <a:schemeClr val="lt1"/>
              </a:buClr>
              <a:buSzPts val="1800"/>
              <a:buFont typeface="Lustria"/>
              <a:buNone/>
              <a:defRPr sz="1800" b="0" i="0" u="none" strike="noStrike" cap="none">
                <a:solidFill>
                  <a:schemeClr val="lt1"/>
                </a:solidFill>
                <a:latin typeface="Lustria"/>
                <a:ea typeface="Lustria"/>
                <a:cs typeface="Lustria"/>
                <a:sym typeface="Lustria"/>
              </a:defRPr>
            </a:lvl3pPr>
            <a:lvl4pPr marR="0" lvl="3" algn="l" rtl="0">
              <a:lnSpc>
                <a:spcPct val="100000"/>
              </a:lnSpc>
              <a:spcBef>
                <a:spcPts val="0"/>
              </a:spcBef>
              <a:spcAft>
                <a:spcPts val="0"/>
              </a:spcAft>
              <a:buClr>
                <a:schemeClr val="lt1"/>
              </a:buClr>
              <a:buSzPts val="1800"/>
              <a:buFont typeface="Lustria"/>
              <a:buNone/>
              <a:defRPr sz="1800" b="0" i="0" u="none" strike="noStrike" cap="none">
                <a:solidFill>
                  <a:schemeClr val="lt1"/>
                </a:solidFill>
                <a:latin typeface="Lustria"/>
                <a:ea typeface="Lustria"/>
                <a:cs typeface="Lustria"/>
                <a:sym typeface="Lustria"/>
              </a:defRPr>
            </a:lvl4pPr>
            <a:lvl5pPr marR="0" lvl="4" algn="l" rtl="0">
              <a:lnSpc>
                <a:spcPct val="100000"/>
              </a:lnSpc>
              <a:spcBef>
                <a:spcPts val="0"/>
              </a:spcBef>
              <a:spcAft>
                <a:spcPts val="0"/>
              </a:spcAft>
              <a:buClr>
                <a:schemeClr val="lt1"/>
              </a:buClr>
              <a:buSzPts val="1800"/>
              <a:buFont typeface="Lustria"/>
              <a:buNone/>
              <a:defRPr sz="1800" b="0" i="0" u="none" strike="noStrike" cap="none">
                <a:solidFill>
                  <a:schemeClr val="lt1"/>
                </a:solidFill>
                <a:latin typeface="Lustria"/>
                <a:ea typeface="Lustria"/>
                <a:cs typeface="Lustria"/>
                <a:sym typeface="Lustria"/>
              </a:defRPr>
            </a:lvl5pPr>
            <a:lvl6pPr marR="0" lvl="5" algn="l" rtl="0">
              <a:lnSpc>
                <a:spcPct val="100000"/>
              </a:lnSpc>
              <a:spcBef>
                <a:spcPts val="0"/>
              </a:spcBef>
              <a:spcAft>
                <a:spcPts val="0"/>
              </a:spcAft>
              <a:buClr>
                <a:schemeClr val="lt1"/>
              </a:buClr>
              <a:buSzPts val="1800"/>
              <a:buFont typeface="Lustria"/>
              <a:buNone/>
              <a:defRPr sz="1800" b="0" i="0" u="none" strike="noStrike" cap="none">
                <a:solidFill>
                  <a:schemeClr val="lt1"/>
                </a:solidFill>
                <a:latin typeface="Lustria"/>
                <a:ea typeface="Lustria"/>
                <a:cs typeface="Lustria"/>
                <a:sym typeface="Lustria"/>
              </a:defRPr>
            </a:lvl6pPr>
            <a:lvl7pPr marR="0" lvl="6" algn="l" rtl="0">
              <a:lnSpc>
                <a:spcPct val="100000"/>
              </a:lnSpc>
              <a:spcBef>
                <a:spcPts val="0"/>
              </a:spcBef>
              <a:spcAft>
                <a:spcPts val="0"/>
              </a:spcAft>
              <a:buClr>
                <a:schemeClr val="lt1"/>
              </a:buClr>
              <a:buSzPts val="1800"/>
              <a:buFont typeface="Lustria"/>
              <a:buNone/>
              <a:defRPr sz="1800" b="0" i="0" u="none" strike="noStrike" cap="none">
                <a:solidFill>
                  <a:schemeClr val="lt1"/>
                </a:solidFill>
                <a:latin typeface="Lustria"/>
                <a:ea typeface="Lustria"/>
                <a:cs typeface="Lustria"/>
                <a:sym typeface="Lustria"/>
              </a:defRPr>
            </a:lvl7pPr>
            <a:lvl8pPr marR="0" lvl="7" algn="l" rtl="0">
              <a:lnSpc>
                <a:spcPct val="100000"/>
              </a:lnSpc>
              <a:spcBef>
                <a:spcPts val="0"/>
              </a:spcBef>
              <a:spcAft>
                <a:spcPts val="0"/>
              </a:spcAft>
              <a:buClr>
                <a:schemeClr val="lt1"/>
              </a:buClr>
              <a:buSzPts val="1800"/>
              <a:buFont typeface="Lustria"/>
              <a:buNone/>
              <a:defRPr sz="1800" b="0" i="0" u="none" strike="noStrike" cap="none">
                <a:solidFill>
                  <a:schemeClr val="lt1"/>
                </a:solidFill>
                <a:latin typeface="Lustria"/>
                <a:ea typeface="Lustria"/>
                <a:cs typeface="Lustria"/>
                <a:sym typeface="Lustria"/>
              </a:defRPr>
            </a:lvl8pPr>
            <a:lvl9pPr marR="0" lvl="8" algn="l" rtl="0">
              <a:lnSpc>
                <a:spcPct val="100000"/>
              </a:lnSpc>
              <a:spcBef>
                <a:spcPts val="0"/>
              </a:spcBef>
              <a:spcAft>
                <a:spcPts val="0"/>
              </a:spcAft>
              <a:buClr>
                <a:schemeClr val="lt1"/>
              </a:buClr>
              <a:buSzPts val="1800"/>
              <a:buFont typeface="Lustria"/>
              <a:buNone/>
              <a:defRPr sz="1800" b="0" i="0" u="none" strike="noStrike" cap="none">
                <a:solidFill>
                  <a:schemeClr val="lt1"/>
                </a:solidFill>
                <a:latin typeface="Lustria"/>
                <a:ea typeface="Lustria"/>
                <a:cs typeface="Lustria"/>
                <a:sym typeface="Lustria"/>
              </a:defRPr>
            </a:lvl9pPr>
          </a:lstStyle>
          <a:p>
            <a:endParaRPr/>
          </a:p>
        </p:txBody>
      </p:sp>
      <p:sp>
        <p:nvSpPr>
          <p:cNvPr id="17" name="Google Shape;17;p2"/>
          <p:cNvSpPr txBox="1">
            <a:spLocks noGrp="1"/>
          </p:cNvSpPr>
          <p:nvPr>
            <p:ph type="ftr" idx="11"/>
          </p:nvPr>
        </p:nvSpPr>
        <p:spPr>
          <a:xfrm>
            <a:off x="242045" y="6356350"/>
            <a:ext cx="28956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2"/>
              </a:buClr>
              <a:buSzPts val="1200"/>
              <a:buFont typeface="Lustria"/>
              <a:buNone/>
              <a:defRPr sz="1200" b="0" i="0" u="none" strike="noStrike" cap="none">
                <a:solidFill>
                  <a:schemeClr val="dk2"/>
                </a:solidFill>
                <a:latin typeface="Lustria"/>
                <a:ea typeface="Lustria"/>
                <a:cs typeface="Lustria"/>
                <a:sym typeface="Lustria"/>
              </a:defRPr>
            </a:lvl1pPr>
            <a:lvl2pPr marR="0" lvl="1" algn="l" rtl="0">
              <a:lnSpc>
                <a:spcPct val="100000"/>
              </a:lnSpc>
              <a:spcBef>
                <a:spcPts val="0"/>
              </a:spcBef>
              <a:spcAft>
                <a:spcPts val="0"/>
              </a:spcAft>
              <a:buClr>
                <a:schemeClr val="lt1"/>
              </a:buClr>
              <a:buSzPts val="1800"/>
              <a:buFont typeface="Lustria"/>
              <a:buNone/>
              <a:defRPr sz="1800" b="0" i="0" u="none" strike="noStrike" cap="none">
                <a:solidFill>
                  <a:schemeClr val="lt1"/>
                </a:solidFill>
                <a:latin typeface="Lustria"/>
                <a:ea typeface="Lustria"/>
                <a:cs typeface="Lustria"/>
                <a:sym typeface="Lustria"/>
              </a:defRPr>
            </a:lvl2pPr>
            <a:lvl3pPr marR="0" lvl="2" algn="l" rtl="0">
              <a:lnSpc>
                <a:spcPct val="100000"/>
              </a:lnSpc>
              <a:spcBef>
                <a:spcPts val="0"/>
              </a:spcBef>
              <a:spcAft>
                <a:spcPts val="0"/>
              </a:spcAft>
              <a:buClr>
                <a:schemeClr val="lt1"/>
              </a:buClr>
              <a:buSzPts val="1800"/>
              <a:buFont typeface="Lustria"/>
              <a:buNone/>
              <a:defRPr sz="1800" b="0" i="0" u="none" strike="noStrike" cap="none">
                <a:solidFill>
                  <a:schemeClr val="lt1"/>
                </a:solidFill>
                <a:latin typeface="Lustria"/>
                <a:ea typeface="Lustria"/>
                <a:cs typeface="Lustria"/>
                <a:sym typeface="Lustria"/>
              </a:defRPr>
            </a:lvl3pPr>
            <a:lvl4pPr marR="0" lvl="3" algn="l" rtl="0">
              <a:lnSpc>
                <a:spcPct val="100000"/>
              </a:lnSpc>
              <a:spcBef>
                <a:spcPts val="0"/>
              </a:spcBef>
              <a:spcAft>
                <a:spcPts val="0"/>
              </a:spcAft>
              <a:buClr>
                <a:schemeClr val="lt1"/>
              </a:buClr>
              <a:buSzPts val="1800"/>
              <a:buFont typeface="Lustria"/>
              <a:buNone/>
              <a:defRPr sz="1800" b="0" i="0" u="none" strike="noStrike" cap="none">
                <a:solidFill>
                  <a:schemeClr val="lt1"/>
                </a:solidFill>
                <a:latin typeface="Lustria"/>
                <a:ea typeface="Lustria"/>
                <a:cs typeface="Lustria"/>
                <a:sym typeface="Lustria"/>
              </a:defRPr>
            </a:lvl4pPr>
            <a:lvl5pPr marR="0" lvl="4" algn="l" rtl="0">
              <a:lnSpc>
                <a:spcPct val="100000"/>
              </a:lnSpc>
              <a:spcBef>
                <a:spcPts val="0"/>
              </a:spcBef>
              <a:spcAft>
                <a:spcPts val="0"/>
              </a:spcAft>
              <a:buClr>
                <a:schemeClr val="lt1"/>
              </a:buClr>
              <a:buSzPts val="1800"/>
              <a:buFont typeface="Lustria"/>
              <a:buNone/>
              <a:defRPr sz="1800" b="0" i="0" u="none" strike="noStrike" cap="none">
                <a:solidFill>
                  <a:schemeClr val="lt1"/>
                </a:solidFill>
                <a:latin typeface="Lustria"/>
                <a:ea typeface="Lustria"/>
                <a:cs typeface="Lustria"/>
                <a:sym typeface="Lustria"/>
              </a:defRPr>
            </a:lvl5pPr>
            <a:lvl6pPr marR="0" lvl="5" algn="l" rtl="0">
              <a:lnSpc>
                <a:spcPct val="100000"/>
              </a:lnSpc>
              <a:spcBef>
                <a:spcPts val="0"/>
              </a:spcBef>
              <a:spcAft>
                <a:spcPts val="0"/>
              </a:spcAft>
              <a:buClr>
                <a:schemeClr val="lt1"/>
              </a:buClr>
              <a:buSzPts val="1800"/>
              <a:buFont typeface="Lustria"/>
              <a:buNone/>
              <a:defRPr sz="1800" b="0" i="0" u="none" strike="noStrike" cap="none">
                <a:solidFill>
                  <a:schemeClr val="lt1"/>
                </a:solidFill>
                <a:latin typeface="Lustria"/>
                <a:ea typeface="Lustria"/>
                <a:cs typeface="Lustria"/>
                <a:sym typeface="Lustria"/>
              </a:defRPr>
            </a:lvl6pPr>
            <a:lvl7pPr marR="0" lvl="6" algn="l" rtl="0">
              <a:lnSpc>
                <a:spcPct val="100000"/>
              </a:lnSpc>
              <a:spcBef>
                <a:spcPts val="0"/>
              </a:spcBef>
              <a:spcAft>
                <a:spcPts val="0"/>
              </a:spcAft>
              <a:buClr>
                <a:schemeClr val="lt1"/>
              </a:buClr>
              <a:buSzPts val="1800"/>
              <a:buFont typeface="Lustria"/>
              <a:buNone/>
              <a:defRPr sz="1800" b="0" i="0" u="none" strike="noStrike" cap="none">
                <a:solidFill>
                  <a:schemeClr val="lt1"/>
                </a:solidFill>
                <a:latin typeface="Lustria"/>
                <a:ea typeface="Lustria"/>
                <a:cs typeface="Lustria"/>
                <a:sym typeface="Lustria"/>
              </a:defRPr>
            </a:lvl7pPr>
            <a:lvl8pPr marR="0" lvl="7" algn="l" rtl="0">
              <a:lnSpc>
                <a:spcPct val="100000"/>
              </a:lnSpc>
              <a:spcBef>
                <a:spcPts val="0"/>
              </a:spcBef>
              <a:spcAft>
                <a:spcPts val="0"/>
              </a:spcAft>
              <a:buClr>
                <a:schemeClr val="lt1"/>
              </a:buClr>
              <a:buSzPts val="1800"/>
              <a:buFont typeface="Lustria"/>
              <a:buNone/>
              <a:defRPr sz="1800" b="0" i="0" u="none" strike="noStrike" cap="none">
                <a:solidFill>
                  <a:schemeClr val="lt1"/>
                </a:solidFill>
                <a:latin typeface="Lustria"/>
                <a:ea typeface="Lustria"/>
                <a:cs typeface="Lustria"/>
                <a:sym typeface="Lustria"/>
              </a:defRPr>
            </a:lvl8pPr>
            <a:lvl9pPr marR="0" lvl="8" algn="l" rtl="0">
              <a:lnSpc>
                <a:spcPct val="100000"/>
              </a:lnSpc>
              <a:spcBef>
                <a:spcPts val="0"/>
              </a:spcBef>
              <a:spcAft>
                <a:spcPts val="0"/>
              </a:spcAft>
              <a:buClr>
                <a:schemeClr val="lt1"/>
              </a:buClr>
              <a:buSzPts val="1800"/>
              <a:buFont typeface="Lustria"/>
              <a:buNone/>
              <a:defRPr sz="1800" b="0" i="0" u="none" strike="noStrike" cap="none">
                <a:solidFill>
                  <a:schemeClr val="lt1"/>
                </a:solidFill>
                <a:latin typeface="Lustria"/>
                <a:ea typeface="Lustria"/>
                <a:cs typeface="Lustria"/>
                <a:sym typeface="Lustria"/>
              </a:defRPr>
            </a:lvl9pPr>
          </a:lstStyle>
          <a:p>
            <a:endParaRPr/>
          </a:p>
        </p:txBody>
      </p:sp>
      <p:sp>
        <p:nvSpPr>
          <p:cNvPr id="18" name="Google Shape;18;p2"/>
          <p:cNvSpPr txBox="1">
            <a:spLocks noGrp="1"/>
          </p:cNvSpPr>
          <p:nvPr>
            <p:ph type="sldNum" idx="12"/>
          </p:nvPr>
        </p:nvSpPr>
        <p:spPr>
          <a:xfrm>
            <a:off x="4267200" y="6356350"/>
            <a:ext cx="609599"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chemeClr val="dk2"/>
              </a:buClr>
              <a:buSzPts val="300"/>
              <a:buFont typeface="Lustria"/>
              <a:buNone/>
              <a:defRPr sz="1200" b="0" i="0" u="none" strike="noStrike" cap="none">
                <a:solidFill>
                  <a:schemeClr val="dk2"/>
                </a:solidFill>
                <a:latin typeface="Lustria"/>
                <a:ea typeface="Lustria"/>
                <a:cs typeface="Lustria"/>
                <a:sym typeface="Lustria"/>
              </a:defRPr>
            </a:lvl1pPr>
            <a:lvl2pPr marL="0" marR="0" lvl="1" indent="0" algn="ctr" rtl="0">
              <a:lnSpc>
                <a:spcPct val="100000"/>
              </a:lnSpc>
              <a:spcBef>
                <a:spcPts val="0"/>
              </a:spcBef>
              <a:spcAft>
                <a:spcPts val="0"/>
              </a:spcAft>
              <a:buClr>
                <a:schemeClr val="dk2"/>
              </a:buClr>
              <a:buSzPts val="300"/>
              <a:buFont typeface="Lustria"/>
              <a:buNone/>
              <a:defRPr sz="1200" b="0" i="0" u="none" strike="noStrike" cap="none">
                <a:solidFill>
                  <a:schemeClr val="dk2"/>
                </a:solidFill>
                <a:latin typeface="Lustria"/>
                <a:ea typeface="Lustria"/>
                <a:cs typeface="Lustria"/>
                <a:sym typeface="Lustria"/>
              </a:defRPr>
            </a:lvl2pPr>
            <a:lvl3pPr marL="0" marR="0" lvl="2" indent="0" algn="ctr" rtl="0">
              <a:lnSpc>
                <a:spcPct val="100000"/>
              </a:lnSpc>
              <a:spcBef>
                <a:spcPts val="0"/>
              </a:spcBef>
              <a:spcAft>
                <a:spcPts val="0"/>
              </a:spcAft>
              <a:buClr>
                <a:schemeClr val="dk2"/>
              </a:buClr>
              <a:buSzPts val="300"/>
              <a:buFont typeface="Lustria"/>
              <a:buNone/>
              <a:defRPr sz="1200" b="0" i="0" u="none" strike="noStrike" cap="none">
                <a:solidFill>
                  <a:schemeClr val="dk2"/>
                </a:solidFill>
                <a:latin typeface="Lustria"/>
                <a:ea typeface="Lustria"/>
                <a:cs typeface="Lustria"/>
                <a:sym typeface="Lustria"/>
              </a:defRPr>
            </a:lvl3pPr>
            <a:lvl4pPr marL="0" marR="0" lvl="3" indent="0" algn="ctr" rtl="0">
              <a:lnSpc>
                <a:spcPct val="100000"/>
              </a:lnSpc>
              <a:spcBef>
                <a:spcPts val="0"/>
              </a:spcBef>
              <a:spcAft>
                <a:spcPts val="0"/>
              </a:spcAft>
              <a:buClr>
                <a:schemeClr val="dk2"/>
              </a:buClr>
              <a:buSzPts val="300"/>
              <a:buFont typeface="Lustria"/>
              <a:buNone/>
              <a:defRPr sz="1200" b="0" i="0" u="none" strike="noStrike" cap="none">
                <a:solidFill>
                  <a:schemeClr val="dk2"/>
                </a:solidFill>
                <a:latin typeface="Lustria"/>
                <a:ea typeface="Lustria"/>
                <a:cs typeface="Lustria"/>
                <a:sym typeface="Lustria"/>
              </a:defRPr>
            </a:lvl4pPr>
            <a:lvl5pPr marL="0" marR="0" lvl="4" indent="0" algn="ctr" rtl="0">
              <a:lnSpc>
                <a:spcPct val="100000"/>
              </a:lnSpc>
              <a:spcBef>
                <a:spcPts val="0"/>
              </a:spcBef>
              <a:spcAft>
                <a:spcPts val="0"/>
              </a:spcAft>
              <a:buClr>
                <a:schemeClr val="dk2"/>
              </a:buClr>
              <a:buSzPts val="300"/>
              <a:buFont typeface="Lustria"/>
              <a:buNone/>
              <a:defRPr sz="1200" b="0" i="0" u="none" strike="noStrike" cap="none">
                <a:solidFill>
                  <a:schemeClr val="dk2"/>
                </a:solidFill>
                <a:latin typeface="Lustria"/>
                <a:ea typeface="Lustria"/>
                <a:cs typeface="Lustria"/>
                <a:sym typeface="Lustria"/>
              </a:defRPr>
            </a:lvl5pPr>
            <a:lvl6pPr marL="0" marR="0" lvl="5" indent="0" algn="ctr" rtl="0">
              <a:lnSpc>
                <a:spcPct val="100000"/>
              </a:lnSpc>
              <a:spcBef>
                <a:spcPts val="0"/>
              </a:spcBef>
              <a:spcAft>
                <a:spcPts val="0"/>
              </a:spcAft>
              <a:buClr>
                <a:schemeClr val="dk2"/>
              </a:buClr>
              <a:buSzPts val="300"/>
              <a:buFont typeface="Lustria"/>
              <a:buNone/>
              <a:defRPr sz="1200" b="0" i="0" u="none" strike="noStrike" cap="none">
                <a:solidFill>
                  <a:schemeClr val="dk2"/>
                </a:solidFill>
                <a:latin typeface="Lustria"/>
                <a:ea typeface="Lustria"/>
                <a:cs typeface="Lustria"/>
                <a:sym typeface="Lustria"/>
              </a:defRPr>
            </a:lvl6pPr>
            <a:lvl7pPr marL="0" marR="0" lvl="6" indent="0" algn="ctr" rtl="0">
              <a:lnSpc>
                <a:spcPct val="100000"/>
              </a:lnSpc>
              <a:spcBef>
                <a:spcPts val="0"/>
              </a:spcBef>
              <a:spcAft>
                <a:spcPts val="0"/>
              </a:spcAft>
              <a:buClr>
                <a:schemeClr val="dk2"/>
              </a:buClr>
              <a:buSzPts val="300"/>
              <a:buFont typeface="Lustria"/>
              <a:buNone/>
              <a:defRPr sz="1200" b="0" i="0" u="none" strike="noStrike" cap="none">
                <a:solidFill>
                  <a:schemeClr val="dk2"/>
                </a:solidFill>
                <a:latin typeface="Lustria"/>
                <a:ea typeface="Lustria"/>
                <a:cs typeface="Lustria"/>
                <a:sym typeface="Lustria"/>
              </a:defRPr>
            </a:lvl7pPr>
            <a:lvl8pPr marL="0" marR="0" lvl="7" indent="0" algn="ctr" rtl="0">
              <a:lnSpc>
                <a:spcPct val="100000"/>
              </a:lnSpc>
              <a:spcBef>
                <a:spcPts val="0"/>
              </a:spcBef>
              <a:spcAft>
                <a:spcPts val="0"/>
              </a:spcAft>
              <a:buClr>
                <a:schemeClr val="dk2"/>
              </a:buClr>
              <a:buSzPts val="300"/>
              <a:buFont typeface="Lustria"/>
              <a:buNone/>
              <a:defRPr sz="1200" b="0" i="0" u="none" strike="noStrike" cap="none">
                <a:solidFill>
                  <a:schemeClr val="dk2"/>
                </a:solidFill>
                <a:latin typeface="Lustria"/>
                <a:ea typeface="Lustria"/>
                <a:cs typeface="Lustria"/>
                <a:sym typeface="Lustria"/>
              </a:defRPr>
            </a:lvl8pPr>
            <a:lvl9pPr marL="0" marR="0" lvl="8" indent="0" algn="ctr" rtl="0">
              <a:lnSpc>
                <a:spcPct val="100000"/>
              </a:lnSpc>
              <a:spcBef>
                <a:spcPts val="0"/>
              </a:spcBef>
              <a:spcAft>
                <a:spcPts val="0"/>
              </a:spcAft>
              <a:buClr>
                <a:schemeClr val="dk2"/>
              </a:buClr>
              <a:buSzPts val="300"/>
              <a:buFont typeface="Lustria"/>
              <a:buNone/>
              <a:defRPr sz="1200" b="0" i="0" u="none" strike="noStrike" cap="none">
                <a:solidFill>
                  <a:schemeClr val="dk2"/>
                </a:solidFill>
                <a:latin typeface="Lustria"/>
                <a:ea typeface="Lustria"/>
                <a:cs typeface="Lustria"/>
                <a:sym typeface="Lustria"/>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6944152"/>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3766000"/>
            <a:ext cx="7370400" cy="3092000"/>
          </a:xfrm>
          <a:prstGeom prst="rtTriangle">
            <a:avLst/>
          </a:pr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1" name="Google Shape;11;p2"/>
          <p:cNvSpPr/>
          <p:nvPr/>
        </p:nvSpPr>
        <p:spPr>
          <a:xfrm flipH="1">
            <a:off x="3582600" y="2067600"/>
            <a:ext cx="5561400" cy="4790400"/>
          </a:xfrm>
          <a:prstGeom prst="rtTriangle">
            <a:avLst/>
          </a:pr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2" name="Google Shape;12;p2"/>
          <p:cNvSpPr/>
          <p:nvPr/>
        </p:nvSpPr>
        <p:spPr>
          <a:xfrm rot="10800000">
            <a:off x="5058905" y="0"/>
            <a:ext cx="4085100" cy="2736800"/>
          </a:xfrm>
          <a:prstGeom prst="rtTriangle">
            <a:avLst/>
          </a:pr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3" name="Google Shape;13;p2"/>
          <p:cNvSpPr/>
          <p:nvPr/>
        </p:nvSpPr>
        <p:spPr>
          <a:xfrm>
            <a:off x="20327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grpSp>
        <p:nvGrpSpPr>
          <p:cNvPr id="14" name="Google Shape;14;p2"/>
          <p:cNvGrpSpPr/>
          <p:nvPr/>
        </p:nvGrpSpPr>
        <p:grpSpPr>
          <a:xfrm>
            <a:off x="255201" y="789"/>
            <a:ext cx="2250363" cy="13924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grpSp>
      <p:grpSp>
        <p:nvGrpSpPr>
          <p:cNvPr id="18" name="Google Shape;18;p2"/>
          <p:cNvGrpSpPr/>
          <p:nvPr/>
        </p:nvGrpSpPr>
        <p:grpSpPr>
          <a:xfrm>
            <a:off x="905396" y="789"/>
            <a:ext cx="2250363" cy="13924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grpSp>
      <p:grpSp>
        <p:nvGrpSpPr>
          <p:cNvPr id="22" name="Google Shape;22;p2"/>
          <p:cNvGrpSpPr/>
          <p:nvPr/>
        </p:nvGrpSpPr>
        <p:grpSpPr>
          <a:xfrm>
            <a:off x="7057468" y="6784"/>
            <a:ext cx="1851282" cy="1002811"/>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grpSp>
      <p:grpSp>
        <p:nvGrpSpPr>
          <p:cNvPr id="26" name="Google Shape;26;p2"/>
          <p:cNvGrpSpPr/>
          <p:nvPr/>
        </p:nvGrpSpPr>
        <p:grpSpPr>
          <a:xfrm>
            <a:off x="6553032" y="5623803"/>
            <a:ext cx="2389068" cy="1234316"/>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grpSp>
      <p:grpSp>
        <p:nvGrpSpPr>
          <p:cNvPr id="30" name="Google Shape;30;p2"/>
          <p:cNvGrpSpPr/>
          <p:nvPr/>
        </p:nvGrpSpPr>
        <p:grpSpPr>
          <a:xfrm>
            <a:off x="199149" y="5407536"/>
            <a:ext cx="2795414" cy="1444411"/>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grpSp>
      <p:sp>
        <p:nvSpPr>
          <p:cNvPr id="34" name="Google Shape;34;p2"/>
          <p:cNvSpPr txBox="1">
            <a:spLocks noGrp="1"/>
          </p:cNvSpPr>
          <p:nvPr>
            <p:ph type="ctrTitle"/>
          </p:nvPr>
        </p:nvSpPr>
        <p:spPr>
          <a:xfrm>
            <a:off x="1858703" y="2430444"/>
            <a:ext cx="5361300" cy="1930800"/>
          </a:xfrm>
          <a:prstGeom prst="rect">
            <a:avLst/>
          </a:prstGeom>
        </p:spPr>
        <p:txBody>
          <a:bodyPr spcFirstLastPara="1" wrap="square" lIns="91425" tIns="91425" rIns="91425" bIns="91425" anchor="ctr" anchorCtr="0"/>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4550877"/>
            <a:ext cx="5361300" cy="6968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Clr>
                <a:schemeClr val="lt1"/>
              </a:buClr>
              <a:buSzPts val="1600"/>
              <a:buNone/>
              <a:defRPr sz="1600">
                <a:solidFill>
                  <a:schemeClr val="lt1"/>
                </a:solidFill>
              </a:defRPr>
            </a:lvl2pPr>
            <a:lvl3pPr lvl="2" algn="ctr" rtl="0">
              <a:lnSpc>
                <a:spcPct val="100000"/>
              </a:lnSpc>
              <a:spcBef>
                <a:spcPts val="0"/>
              </a:spcBef>
              <a:spcAft>
                <a:spcPts val="0"/>
              </a:spcAft>
              <a:buClr>
                <a:schemeClr val="lt1"/>
              </a:buClr>
              <a:buSzPts val="1600"/>
              <a:buNone/>
              <a:defRPr sz="1600">
                <a:solidFill>
                  <a:schemeClr val="lt1"/>
                </a:solidFill>
              </a:defRPr>
            </a:lvl3pPr>
            <a:lvl4pPr lvl="3" algn="ctr" rtl="0">
              <a:lnSpc>
                <a:spcPct val="100000"/>
              </a:lnSpc>
              <a:spcBef>
                <a:spcPts val="0"/>
              </a:spcBef>
              <a:spcAft>
                <a:spcPts val="0"/>
              </a:spcAft>
              <a:buClr>
                <a:schemeClr val="lt1"/>
              </a:buClr>
              <a:buSzPts val="1600"/>
              <a:buNone/>
              <a:defRPr sz="1600">
                <a:solidFill>
                  <a:schemeClr val="lt1"/>
                </a:solidFill>
              </a:defRPr>
            </a:lvl4pPr>
            <a:lvl5pPr lvl="4" algn="ctr" rtl="0">
              <a:lnSpc>
                <a:spcPct val="100000"/>
              </a:lnSpc>
              <a:spcBef>
                <a:spcPts val="0"/>
              </a:spcBef>
              <a:spcAft>
                <a:spcPts val="0"/>
              </a:spcAft>
              <a:buClr>
                <a:schemeClr val="lt1"/>
              </a:buClr>
              <a:buSzPts val="1600"/>
              <a:buNone/>
              <a:defRPr sz="1600">
                <a:solidFill>
                  <a:schemeClr val="lt1"/>
                </a:solidFill>
              </a:defRPr>
            </a:lvl5pPr>
            <a:lvl6pPr lvl="5" algn="ctr" rtl="0">
              <a:lnSpc>
                <a:spcPct val="100000"/>
              </a:lnSpc>
              <a:spcBef>
                <a:spcPts val="0"/>
              </a:spcBef>
              <a:spcAft>
                <a:spcPts val="0"/>
              </a:spcAft>
              <a:buClr>
                <a:schemeClr val="lt1"/>
              </a:buClr>
              <a:buSzPts val="1600"/>
              <a:buNone/>
              <a:defRPr sz="1600">
                <a:solidFill>
                  <a:schemeClr val="lt1"/>
                </a:solidFill>
              </a:defRPr>
            </a:lvl6pPr>
            <a:lvl7pPr lvl="6" algn="ctr" rtl="0">
              <a:lnSpc>
                <a:spcPct val="100000"/>
              </a:lnSpc>
              <a:spcBef>
                <a:spcPts val="0"/>
              </a:spcBef>
              <a:spcAft>
                <a:spcPts val="0"/>
              </a:spcAft>
              <a:buClr>
                <a:schemeClr val="lt1"/>
              </a:buClr>
              <a:buSzPts val="1600"/>
              <a:buNone/>
              <a:defRPr sz="1600">
                <a:solidFill>
                  <a:schemeClr val="lt1"/>
                </a:solidFill>
              </a:defRPr>
            </a:lvl7pPr>
            <a:lvl8pPr lvl="7" algn="ctr" rtl="0">
              <a:lnSpc>
                <a:spcPct val="100000"/>
              </a:lnSpc>
              <a:spcBef>
                <a:spcPts val="0"/>
              </a:spcBef>
              <a:spcAft>
                <a:spcPts val="0"/>
              </a:spcAft>
              <a:buClr>
                <a:schemeClr val="lt1"/>
              </a:buClr>
              <a:buSzPts val="1600"/>
              <a:buNone/>
              <a:defRPr sz="1600">
                <a:solidFill>
                  <a:schemeClr val="lt1"/>
                </a:solidFill>
              </a:defRPr>
            </a:lvl8pPr>
            <a:lvl9pPr lvl="8" algn="ctr"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233A44"/>
                </a:solidFill>
              </a:rPr>
              <a:pPr/>
              <a:t>‹#›</a:t>
            </a:fld>
            <a:endParaRPr>
              <a:solidFill>
                <a:srgbClr val="233A44"/>
              </a:solidFill>
            </a:endParaRPr>
          </a:p>
        </p:txBody>
      </p:sp>
    </p:spTree>
    <p:extLst>
      <p:ext uri="{BB962C8B-B14F-4D97-AF65-F5344CB8AC3E}">
        <p14:creationId xmlns:p14="http://schemas.microsoft.com/office/powerpoint/2010/main" val="2932362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3079200"/>
            <a:ext cx="4386900" cy="3778800"/>
          </a:xfrm>
          <a:prstGeom prst="rtTriangle">
            <a:avLst/>
          </a:pr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grpSp>
        <p:nvGrpSpPr>
          <p:cNvPr id="39" name="Google Shape;39;p3"/>
          <p:cNvGrpSpPr/>
          <p:nvPr/>
        </p:nvGrpSpPr>
        <p:grpSpPr>
          <a:xfrm>
            <a:off x="5594192" y="5281487"/>
            <a:ext cx="2910145" cy="1576453"/>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grpSp>
      <p:grpSp>
        <p:nvGrpSpPr>
          <p:cNvPr id="43" name="Google Shape;43;p3"/>
          <p:cNvGrpSpPr/>
          <p:nvPr/>
        </p:nvGrpSpPr>
        <p:grpSpPr>
          <a:xfrm>
            <a:off x="199149" y="3"/>
            <a:ext cx="2795414" cy="1444411"/>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grpSp>
      <p:sp>
        <p:nvSpPr>
          <p:cNvPr id="47" name="Google Shape;47;p3"/>
          <p:cNvSpPr txBox="1">
            <a:spLocks noGrp="1"/>
          </p:cNvSpPr>
          <p:nvPr>
            <p:ph type="title"/>
          </p:nvPr>
        </p:nvSpPr>
        <p:spPr>
          <a:xfrm>
            <a:off x="1888684" y="2328133"/>
            <a:ext cx="5377500" cy="2194800"/>
          </a:xfrm>
          <a:prstGeom prst="rect">
            <a:avLst/>
          </a:prstGeom>
        </p:spPr>
        <p:txBody>
          <a:bodyPr spcFirstLastPara="1" wrap="square" lIns="91425" tIns="91425" rIns="91425" bIns="91425" anchor="ctr" anchorCtr="0"/>
          <a:lstStyle>
            <a:lvl1pPr lvl="0" algn="ctr" rtl="0">
              <a:spcBef>
                <a:spcPts val="0"/>
              </a:spcBef>
              <a:spcAft>
                <a:spcPts val="0"/>
              </a:spcAft>
              <a:buClr>
                <a:schemeClr val="dk2"/>
              </a:buClr>
              <a:buSzPts val="3200"/>
              <a:buNone/>
              <a:defRPr sz="3200">
                <a:solidFill>
                  <a:schemeClr val="dk2"/>
                </a:solidFill>
              </a:defRPr>
            </a:lvl1pPr>
            <a:lvl2pPr lvl="1" algn="ctr" rtl="0">
              <a:spcBef>
                <a:spcPts val="0"/>
              </a:spcBef>
              <a:spcAft>
                <a:spcPts val="0"/>
              </a:spcAft>
              <a:buClr>
                <a:schemeClr val="dk2"/>
              </a:buClr>
              <a:buSzPts val="3200"/>
              <a:buNone/>
              <a:defRPr sz="3200">
                <a:solidFill>
                  <a:schemeClr val="dk2"/>
                </a:solidFill>
              </a:defRPr>
            </a:lvl2pPr>
            <a:lvl3pPr lvl="2" algn="ctr" rtl="0">
              <a:spcBef>
                <a:spcPts val="0"/>
              </a:spcBef>
              <a:spcAft>
                <a:spcPts val="0"/>
              </a:spcAft>
              <a:buClr>
                <a:schemeClr val="dk2"/>
              </a:buClr>
              <a:buSzPts val="3200"/>
              <a:buNone/>
              <a:defRPr sz="3200">
                <a:solidFill>
                  <a:schemeClr val="dk2"/>
                </a:solidFill>
              </a:defRPr>
            </a:lvl3pPr>
            <a:lvl4pPr lvl="3" algn="ctr" rtl="0">
              <a:spcBef>
                <a:spcPts val="0"/>
              </a:spcBef>
              <a:spcAft>
                <a:spcPts val="0"/>
              </a:spcAft>
              <a:buClr>
                <a:schemeClr val="dk2"/>
              </a:buClr>
              <a:buSzPts val="3200"/>
              <a:buNone/>
              <a:defRPr sz="3200">
                <a:solidFill>
                  <a:schemeClr val="dk2"/>
                </a:solidFill>
              </a:defRPr>
            </a:lvl4pPr>
            <a:lvl5pPr lvl="4" algn="ctr" rtl="0">
              <a:spcBef>
                <a:spcPts val="0"/>
              </a:spcBef>
              <a:spcAft>
                <a:spcPts val="0"/>
              </a:spcAft>
              <a:buClr>
                <a:schemeClr val="dk2"/>
              </a:buClr>
              <a:buSzPts val="3200"/>
              <a:buNone/>
              <a:defRPr sz="3200">
                <a:solidFill>
                  <a:schemeClr val="dk2"/>
                </a:solidFill>
              </a:defRPr>
            </a:lvl5pPr>
            <a:lvl6pPr lvl="5" algn="ctr" rtl="0">
              <a:spcBef>
                <a:spcPts val="0"/>
              </a:spcBef>
              <a:spcAft>
                <a:spcPts val="0"/>
              </a:spcAft>
              <a:buClr>
                <a:schemeClr val="dk2"/>
              </a:buClr>
              <a:buSzPts val="3200"/>
              <a:buNone/>
              <a:defRPr sz="3200">
                <a:solidFill>
                  <a:schemeClr val="dk2"/>
                </a:solidFill>
              </a:defRPr>
            </a:lvl6pPr>
            <a:lvl7pPr lvl="6" algn="ctr" rtl="0">
              <a:spcBef>
                <a:spcPts val="0"/>
              </a:spcBef>
              <a:spcAft>
                <a:spcPts val="0"/>
              </a:spcAft>
              <a:buClr>
                <a:schemeClr val="dk2"/>
              </a:buClr>
              <a:buSzPts val="3200"/>
              <a:buNone/>
              <a:defRPr sz="3200">
                <a:solidFill>
                  <a:schemeClr val="dk2"/>
                </a:solidFill>
              </a:defRPr>
            </a:lvl7pPr>
            <a:lvl8pPr lvl="7" algn="ctr" rtl="0">
              <a:spcBef>
                <a:spcPts val="0"/>
              </a:spcBef>
              <a:spcAft>
                <a:spcPts val="0"/>
              </a:spcAft>
              <a:buClr>
                <a:schemeClr val="dk2"/>
              </a:buClr>
              <a:buSzPts val="3200"/>
              <a:buNone/>
              <a:defRPr sz="3200">
                <a:solidFill>
                  <a:schemeClr val="dk2"/>
                </a:solidFill>
              </a:defRPr>
            </a:lvl8pPr>
            <a:lvl9pPr lvl="8" algn="ctr" rtl="0">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233A44"/>
                </a:solidFill>
              </a:rPr>
              <a:pPr/>
              <a:t>‹#›</a:t>
            </a:fld>
            <a:endParaRPr>
              <a:solidFill>
                <a:srgbClr val="233A44"/>
              </a:solidFill>
            </a:endParaRPr>
          </a:p>
        </p:txBody>
      </p:sp>
    </p:spTree>
    <p:extLst>
      <p:ext uri="{BB962C8B-B14F-4D97-AF65-F5344CB8AC3E}">
        <p14:creationId xmlns:p14="http://schemas.microsoft.com/office/powerpoint/2010/main" val="4286615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D6F57C6-540E-4A38-800A-05192CD03CF2}" type="datetime1">
              <a:rPr lang="en-US" altLang="en-US"/>
              <a:pPr>
                <a:defRPr/>
              </a:pPr>
              <a:t>7/3/2023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00D293-2DE8-496E-8414-E95A99A5D2D2}" type="slidenum">
              <a:rPr lang="en-US" altLang="en-US"/>
              <a:pPr>
                <a:defRPr/>
              </a:pPr>
              <a:t>‹#›</a:t>
            </a:fld>
            <a:endParaRPr lang="en-US" altLang="en-US"/>
          </a:p>
        </p:txBody>
      </p:sp>
    </p:spTree>
    <p:extLst>
      <p:ext uri="{BB962C8B-B14F-4D97-AF65-F5344CB8AC3E}">
        <p14:creationId xmlns:p14="http://schemas.microsoft.com/office/powerpoint/2010/main" val="23186763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51" name="Google Shape;51;p4"/>
          <p:cNvSpPr/>
          <p:nvPr/>
        </p:nvSpPr>
        <p:spPr>
          <a:xfrm>
            <a:off x="31" y="3766000"/>
            <a:ext cx="7370400" cy="3092000"/>
          </a:xfrm>
          <a:prstGeom prst="rtTriangle">
            <a:avLst/>
          </a:pr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52" name="Google Shape;52;p4"/>
          <p:cNvSpPr/>
          <p:nvPr/>
        </p:nvSpPr>
        <p:spPr>
          <a:xfrm>
            <a:off x="20322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53" name="Google Shape;53;p4"/>
          <p:cNvSpPr txBox="1">
            <a:spLocks noGrp="1"/>
          </p:cNvSpPr>
          <p:nvPr>
            <p:ph type="title"/>
          </p:nvPr>
        </p:nvSpPr>
        <p:spPr>
          <a:xfrm>
            <a:off x="819150" y="1127467"/>
            <a:ext cx="7505700" cy="1272800"/>
          </a:xfrm>
          <a:prstGeom prst="rect">
            <a:avLst/>
          </a:prstGeom>
        </p:spPr>
        <p:txBody>
          <a:bodyPr spcFirstLastPara="1" wrap="square" lIns="91425" tIns="91425" rIns="91425" bIns="91425" anchor="t" anchorCtr="0"/>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2654300"/>
            <a:ext cx="7505700" cy="32640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55" name="Google Shape;55;p4"/>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233A44"/>
                </a:solidFill>
              </a:rPr>
              <a:pPr/>
              <a:t>‹#›</a:t>
            </a:fld>
            <a:endParaRPr>
              <a:solidFill>
                <a:srgbClr val="233A44"/>
              </a:solidFill>
            </a:endParaRPr>
          </a:p>
        </p:txBody>
      </p:sp>
    </p:spTree>
    <p:extLst>
      <p:ext uri="{BB962C8B-B14F-4D97-AF65-F5344CB8AC3E}">
        <p14:creationId xmlns:p14="http://schemas.microsoft.com/office/powerpoint/2010/main" val="38066935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58" name="Google Shape;58;p5"/>
          <p:cNvSpPr/>
          <p:nvPr/>
        </p:nvSpPr>
        <p:spPr>
          <a:xfrm>
            <a:off x="31" y="3766000"/>
            <a:ext cx="7370400" cy="3092000"/>
          </a:xfrm>
          <a:prstGeom prst="rtTriangle">
            <a:avLst/>
          </a:pr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59" name="Google Shape;59;p5"/>
          <p:cNvSpPr/>
          <p:nvPr/>
        </p:nvSpPr>
        <p:spPr>
          <a:xfrm>
            <a:off x="20322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60" name="Google Shape;60;p5"/>
          <p:cNvSpPr txBox="1">
            <a:spLocks noGrp="1"/>
          </p:cNvSpPr>
          <p:nvPr>
            <p:ph type="title"/>
          </p:nvPr>
        </p:nvSpPr>
        <p:spPr>
          <a:xfrm>
            <a:off x="819150" y="1127467"/>
            <a:ext cx="7505700" cy="1272800"/>
          </a:xfrm>
          <a:prstGeom prst="rect">
            <a:avLst/>
          </a:prstGeom>
        </p:spPr>
        <p:txBody>
          <a:bodyPr spcFirstLastPara="1" wrap="square" lIns="91425" tIns="91425" rIns="91425" bIns="91425" anchor="t" anchorCtr="0"/>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2654300"/>
            <a:ext cx="3686100" cy="32640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62" name="Google Shape;62;p5"/>
          <p:cNvSpPr txBox="1">
            <a:spLocks noGrp="1"/>
          </p:cNvSpPr>
          <p:nvPr>
            <p:ph type="body" idx="2"/>
          </p:nvPr>
        </p:nvSpPr>
        <p:spPr>
          <a:xfrm>
            <a:off x="4638675" y="2654300"/>
            <a:ext cx="3686100" cy="32640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63" name="Google Shape;63;p5"/>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233A44"/>
                </a:solidFill>
              </a:rPr>
              <a:pPr/>
              <a:t>‹#›</a:t>
            </a:fld>
            <a:endParaRPr>
              <a:solidFill>
                <a:srgbClr val="233A44"/>
              </a:solidFill>
            </a:endParaRPr>
          </a:p>
        </p:txBody>
      </p:sp>
    </p:spTree>
    <p:extLst>
      <p:ext uri="{BB962C8B-B14F-4D97-AF65-F5344CB8AC3E}">
        <p14:creationId xmlns:p14="http://schemas.microsoft.com/office/powerpoint/2010/main" val="30093987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66" name="Google Shape;66;p6"/>
          <p:cNvSpPr/>
          <p:nvPr/>
        </p:nvSpPr>
        <p:spPr>
          <a:xfrm>
            <a:off x="31" y="3766000"/>
            <a:ext cx="7370400" cy="3092000"/>
          </a:xfrm>
          <a:prstGeom prst="rtTriangle">
            <a:avLst/>
          </a:pr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67" name="Google Shape;67;p6"/>
          <p:cNvSpPr/>
          <p:nvPr/>
        </p:nvSpPr>
        <p:spPr>
          <a:xfrm>
            <a:off x="20322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68" name="Google Shape;68;p6"/>
          <p:cNvSpPr txBox="1">
            <a:spLocks noGrp="1"/>
          </p:cNvSpPr>
          <p:nvPr>
            <p:ph type="title"/>
          </p:nvPr>
        </p:nvSpPr>
        <p:spPr>
          <a:xfrm>
            <a:off x="819150" y="1127467"/>
            <a:ext cx="7505700" cy="1272800"/>
          </a:xfrm>
          <a:prstGeom prst="rect">
            <a:avLst/>
          </a:prstGeom>
        </p:spPr>
        <p:txBody>
          <a:bodyPr spcFirstLastPara="1" wrap="square" lIns="91425" tIns="91425" rIns="91425" bIns="91425" anchor="t" anchorCtr="0"/>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233A44"/>
                </a:solidFill>
              </a:rPr>
              <a:pPr/>
              <a:t>‹#›</a:t>
            </a:fld>
            <a:endParaRPr>
              <a:solidFill>
                <a:srgbClr val="233A44"/>
              </a:solidFill>
            </a:endParaRPr>
          </a:p>
        </p:txBody>
      </p:sp>
    </p:spTree>
    <p:extLst>
      <p:ext uri="{BB962C8B-B14F-4D97-AF65-F5344CB8AC3E}">
        <p14:creationId xmlns:p14="http://schemas.microsoft.com/office/powerpoint/2010/main" val="23094462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72" name="Google Shape;72;p7"/>
          <p:cNvSpPr/>
          <p:nvPr/>
        </p:nvSpPr>
        <p:spPr>
          <a:xfrm>
            <a:off x="31" y="3766000"/>
            <a:ext cx="7370400" cy="3092000"/>
          </a:xfrm>
          <a:prstGeom prst="rtTriangle">
            <a:avLst/>
          </a:pr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73" name="Google Shape;73;p7"/>
          <p:cNvSpPr/>
          <p:nvPr/>
        </p:nvSpPr>
        <p:spPr>
          <a:xfrm>
            <a:off x="20322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74" name="Google Shape;74;p7"/>
          <p:cNvSpPr txBox="1">
            <a:spLocks noGrp="1"/>
          </p:cNvSpPr>
          <p:nvPr>
            <p:ph type="title"/>
          </p:nvPr>
        </p:nvSpPr>
        <p:spPr>
          <a:xfrm>
            <a:off x="819150" y="1127467"/>
            <a:ext cx="3709200" cy="1844000"/>
          </a:xfrm>
          <a:prstGeom prst="rect">
            <a:avLst/>
          </a:prstGeom>
        </p:spPr>
        <p:txBody>
          <a:bodyPr spcFirstLastPara="1" wrap="square" lIns="91425" tIns="91425" rIns="91425" bIns="91425" anchor="t" anchorCtr="0"/>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3092067"/>
            <a:ext cx="3709200" cy="28264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76" name="Google Shape;76;p7"/>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233A44"/>
                </a:solidFill>
              </a:rPr>
              <a:pPr/>
              <a:t>‹#›</a:t>
            </a:fld>
            <a:endParaRPr>
              <a:solidFill>
                <a:srgbClr val="233A44"/>
              </a:solidFill>
            </a:endParaRPr>
          </a:p>
        </p:txBody>
      </p:sp>
    </p:spTree>
    <p:extLst>
      <p:ext uri="{BB962C8B-B14F-4D97-AF65-F5344CB8AC3E}">
        <p14:creationId xmlns:p14="http://schemas.microsoft.com/office/powerpoint/2010/main" val="2617834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3764192"/>
            <a:ext cx="7369200" cy="3089200"/>
          </a:xfrm>
          <a:prstGeom prst="rtTriangle">
            <a:avLst/>
          </a:pr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79" name="Google Shape;79;p8"/>
          <p:cNvSpPr/>
          <p:nvPr/>
        </p:nvSpPr>
        <p:spPr>
          <a:xfrm flipH="1">
            <a:off x="3583210" y="2072151"/>
            <a:ext cx="5560500" cy="4786000"/>
          </a:xfrm>
          <a:prstGeom prst="rtTriangle">
            <a:avLst/>
          </a:pr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grpSp>
        <p:nvGrpSpPr>
          <p:cNvPr id="80" name="Google Shape;80;p8"/>
          <p:cNvGrpSpPr/>
          <p:nvPr/>
        </p:nvGrpSpPr>
        <p:grpSpPr>
          <a:xfrm>
            <a:off x="255992" y="-158"/>
            <a:ext cx="2251347" cy="1391211"/>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grpSp>
      <p:sp>
        <p:nvSpPr>
          <p:cNvPr id="84" name="Google Shape;84;p8"/>
          <p:cNvSpPr/>
          <p:nvPr/>
        </p:nvSpPr>
        <p:spPr>
          <a:xfrm>
            <a:off x="20322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grpSp>
        <p:nvGrpSpPr>
          <p:cNvPr id="85" name="Google Shape;85;p8"/>
          <p:cNvGrpSpPr/>
          <p:nvPr/>
        </p:nvGrpSpPr>
        <p:grpSpPr>
          <a:xfrm>
            <a:off x="34934" y="6029500"/>
            <a:ext cx="1593306" cy="822763"/>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grpSp>
      <p:grpSp>
        <p:nvGrpSpPr>
          <p:cNvPr id="89" name="Google Shape;89;p8"/>
          <p:cNvGrpSpPr/>
          <p:nvPr/>
        </p:nvGrpSpPr>
        <p:grpSpPr>
          <a:xfrm>
            <a:off x="5886354" y="1657"/>
            <a:ext cx="3257455" cy="1682019"/>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grpSp>
      <p:sp>
        <p:nvSpPr>
          <p:cNvPr id="93" name="Google Shape;93;p8"/>
          <p:cNvSpPr txBox="1">
            <a:spLocks noGrp="1"/>
          </p:cNvSpPr>
          <p:nvPr>
            <p:ph type="title"/>
          </p:nvPr>
        </p:nvSpPr>
        <p:spPr>
          <a:xfrm>
            <a:off x="1393929" y="1734861"/>
            <a:ext cx="6366900" cy="3385600"/>
          </a:xfrm>
          <a:prstGeom prst="rect">
            <a:avLst/>
          </a:prstGeom>
        </p:spPr>
        <p:txBody>
          <a:bodyPr spcFirstLastPara="1" wrap="square" lIns="91425" tIns="91425" rIns="91425" bIns="91425" anchor="ctr" anchorCtr="0"/>
          <a:lstStyle>
            <a:lvl1pPr lvl="0" algn="ctr" rtl="0">
              <a:spcBef>
                <a:spcPts val="0"/>
              </a:spcBef>
              <a:spcAft>
                <a:spcPts val="0"/>
              </a:spcAft>
              <a:buSzPts val="3200"/>
              <a:buNone/>
              <a:defRPr sz="3200"/>
            </a:lvl1pPr>
            <a:lvl2pPr lvl="1" algn="ctr" rtl="0">
              <a:spcBef>
                <a:spcPts val="0"/>
              </a:spcBef>
              <a:spcAft>
                <a:spcPts val="0"/>
              </a:spcAft>
              <a:buSzPts val="3200"/>
              <a:buNone/>
              <a:defRPr sz="3200"/>
            </a:lvl2pPr>
            <a:lvl3pPr lvl="2" algn="ctr" rtl="0">
              <a:spcBef>
                <a:spcPts val="0"/>
              </a:spcBef>
              <a:spcAft>
                <a:spcPts val="0"/>
              </a:spcAft>
              <a:buSzPts val="3200"/>
              <a:buNone/>
              <a:defRPr sz="3200"/>
            </a:lvl3pPr>
            <a:lvl4pPr lvl="3" algn="ctr" rtl="0">
              <a:spcBef>
                <a:spcPts val="0"/>
              </a:spcBef>
              <a:spcAft>
                <a:spcPts val="0"/>
              </a:spcAft>
              <a:buSzPts val="3200"/>
              <a:buNone/>
              <a:defRPr sz="3200"/>
            </a:lvl4pPr>
            <a:lvl5pPr lvl="4" algn="ctr" rtl="0">
              <a:spcBef>
                <a:spcPts val="0"/>
              </a:spcBef>
              <a:spcAft>
                <a:spcPts val="0"/>
              </a:spcAft>
              <a:buSzPts val="3200"/>
              <a:buNone/>
              <a:defRPr sz="3200"/>
            </a:lvl5pPr>
            <a:lvl6pPr lvl="5" algn="ctr" rtl="0">
              <a:spcBef>
                <a:spcPts val="0"/>
              </a:spcBef>
              <a:spcAft>
                <a:spcPts val="0"/>
              </a:spcAft>
              <a:buSzPts val="3200"/>
              <a:buNone/>
              <a:defRPr sz="3200"/>
            </a:lvl6pPr>
            <a:lvl7pPr lvl="6" algn="ctr" rtl="0">
              <a:spcBef>
                <a:spcPts val="0"/>
              </a:spcBef>
              <a:spcAft>
                <a:spcPts val="0"/>
              </a:spcAft>
              <a:buSzPts val="3200"/>
              <a:buNone/>
              <a:defRPr sz="3200"/>
            </a:lvl7pPr>
            <a:lvl8pPr lvl="7" algn="ctr" rtl="0">
              <a:spcBef>
                <a:spcPts val="0"/>
              </a:spcBef>
              <a:spcAft>
                <a:spcPts val="0"/>
              </a:spcAft>
              <a:buSzPts val="3200"/>
              <a:buNone/>
              <a:defRPr sz="3200"/>
            </a:lvl8pPr>
            <a:lvl9pPr lvl="8" algn="ctr" rtl="0">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233A44"/>
                </a:solidFill>
              </a:rPr>
              <a:pPr/>
              <a:t>‹#›</a:t>
            </a:fld>
            <a:endParaRPr>
              <a:solidFill>
                <a:srgbClr val="233A44"/>
              </a:solidFill>
            </a:endParaRPr>
          </a:p>
        </p:txBody>
      </p:sp>
    </p:spTree>
    <p:extLst>
      <p:ext uri="{BB962C8B-B14F-4D97-AF65-F5344CB8AC3E}">
        <p14:creationId xmlns:p14="http://schemas.microsoft.com/office/powerpoint/2010/main" val="34719393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97" name="Google Shape;97;p9"/>
          <p:cNvSpPr/>
          <p:nvPr/>
        </p:nvSpPr>
        <p:spPr>
          <a:xfrm>
            <a:off x="31" y="3766000"/>
            <a:ext cx="7370400" cy="3092000"/>
          </a:xfrm>
          <a:prstGeom prst="rtTriangle">
            <a:avLst/>
          </a:pr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98" name="Google Shape;98;p9"/>
          <p:cNvSpPr/>
          <p:nvPr/>
        </p:nvSpPr>
        <p:spPr>
          <a:xfrm>
            <a:off x="20322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99" name="Google Shape;99;p9"/>
          <p:cNvSpPr txBox="1">
            <a:spLocks noGrp="1"/>
          </p:cNvSpPr>
          <p:nvPr>
            <p:ph type="title"/>
          </p:nvPr>
        </p:nvSpPr>
        <p:spPr>
          <a:xfrm>
            <a:off x="819150" y="1127467"/>
            <a:ext cx="6424200" cy="940000"/>
          </a:xfrm>
          <a:prstGeom prst="rect">
            <a:avLst/>
          </a:prstGeom>
        </p:spPr>
        <p:txBody>
          <a:bodyPr spcFirstLastPara="1" wrap="square" lIns="91425" tIns="91425" rIns="91425" bIns="91425" anchor="t" anchorCtr="0"/>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2067600"/>
            <a:ext cx="5859900" cy="524800"/>
          </a:xfrm>
          <a:prstGeom prst="rect">
            <a:avLst/>
          </a:prstGeom>
        </p:spPr>
        <p:txBody>
          <a:bodyPr spcFirstLastPara="1" wrap="square" lIns="91425" tIns="91425" rIns="91425" bIns="91425" anchor="t" anchorCtr="0"/>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3289400"/>
            <a:ext cx="5859900" cy="27940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02" name="Google Shape;102;p9"/>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233A44"/>
                </a:solidFill>
              </a:rPr>
              <a:pPr/>
              <a:t>‹#›</a:t>
            </a:fld>
            <a:endParaRPr>
              <a:solidFill>
                <a:srgbClr val="233A44"/>
              </a:solidFill>
            </a:endParaRPr>
          </a:p>
        </p:txBody>
      </p:sp>
    </p:spTree>
    <p:extLst>
      <p:ext uri="{BB962C8B-B14F-4D97-AF65-F5344CB8AC3E}">
        <p14:creationId xmlns:p14="http://schemas.microsoft.com/office/powerpoint/2010/main" val="7269493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3766000"/>
            <a:ext cx="7370400" cy="3092000"/>
          </a:xfrm>
          <a:prstGeom prst="rtTriangle">
            <a:avLst/>
          </a:prstGeom>
          <a:solidFill>
            <a:schemeClr val="lt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05" name="Google Shape;105;p10"/>
          <p:cNvSpPr/>
          <p:nvPr/>
        </p:nvSpPr>
        <p:spPr>
          <a:xfrm flipH="1">
            <a:off x="3582600" y="2067600"/>
            <a:ext cx="5561400" cy="4790400"/>
          </a:xfrm>
          <a:prstGeom prst="rtTriangle">
            <a:avLst/>
          </a:pr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06" name="Google Shape;106;p10"/>
          <p:cNvSpPr/>
          <p:nvPr/>
        </p:nvSpPr>
        <p:spPr>
          <a:xfrm>
            <a:off x="20322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07" name="Google Shape;107;p10"/>
          <p:cNvSpPr txBox="1">
            <a:spLocks noGrp="1"/>
          </p:cNvSpPr>
          <p:nvPr>
            <p:ph type="body" idx="1"/>
          </p:nvPr>
        </p:nvSpPr>
        <p:spPr>
          <a:xfrm>
            <a:off x="328025" y="5551333"/>
            <a:ext cx="7415100" cy="806800"/>
          </a:xfrm>
          <a:prstGeom prst="rect">
            <a:avLst/>
          </a:prstGeom>
        </p:spPr>
        <p:txBody>
          <a:bodyPr spcFirstLastPara="1" wrap="square" lIns="91425" tIns="91425" rIns="91425" bIns="91425" anchor="b" anchorCtr="0"/>
          <a:lstStyle>
            <a:lvl1pPr marL="457200" lvl="0" indent="-228600" rtl="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233A44"/>
                </a:solidFill>
              </a:rPr>
              <a:pPr/>
              <a:t>‹#›</a:t>
            </a:fld>
            <a:endParaRPr>
              <a:solidFill>
                <a:srgbClr val="233A44"/>
              </a:solidFill>
            </a:endParaRPr>
          </a:p>
        </p:txBody>
      </p:sp>
    </p:spTree>
    <p:extLst>
      <p:ext uri="{BB962C8B-B14F-4D97-AF65-F5344CB8AC3E}">
        <p14:creationId xmlns:p14="http://schemas.microsoft.com/office/powerpoint/2010/main" val="3550430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3778767"/>
            <a:ext cx="3574800" cy="3079200"/>
          </a:xfrm>
          <a:prstGeom prst="rtTriangle">
            <a:avLst/>
          </a:prstGeom>
          <a:solidFill>
            <a:schemeClr val="dk1"/>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grpSp>
        <p:nvGrpSpPr>
          <p:cNvPr id="111" name="Google Shape;111;p11"/>
          <p:cNvGrpSpPr/>
          <p:nvPr/>
        </p:nvGrpSpPr>
        <p:grpSpPr>
          <a:xfrm>
            <a:off x="5959222" y="5492769"/>
            <a:ext cx="2520952" cy="1365553"/>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grpSp>
      <p:grpSp>
        <p:nvGrpSpPr>
          <p:cNvPr id="115" name="Google Shape;115;p11"/>
          <p:cNvGrpSpPr/>
          <p:nvPr/>
        </p:nvGrpSpPr>
        <p:grpSpPr>
          <a:xfrm>
            <a:off x="199149" y="3"/>
            <a:ext cx="2795414" cy="1444411"/>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grpSp>
      <p:sp>
        <p:nvSpPr>
          <p:cNvPr id="119" name="Google Shape;119;p11"/>
          <p:cNvSpPr txBox="1">
            <a:spLocks noGrp="1"/>
          </p:cNvSpPr>
          <p:nvPr>
            <p:ph type="title" hasCustomPrompt="1"/>
          </p:nvPr>
        </p:nvSpPr>
        <p:spPr>
          <a:xfrm>
            <a:off x="1385850" y="1845133"/>
            <a:ext cx="6372300" cy="1839600"/>
          </a:xfrm>
          <a:prstGeom prst="rect">
            <a:avLst/>
          </a:prstGeom>
        </p:spPr>
        <p:txBody>
          <a:bodyPr spcFirstLastPara="1" wrap="square" lIns="91425" tIns="91425" rIns="91425" bIns="91425" anchor="ctr" anchorCtr="0"/>
          <a:lstStyle>
            <a:lvl1pPr lvl="0" algn="ctr" rtl="0">
              <a:spcBef>
                <a:spcPts val="0"/>
              </a:spcBef>
              <a:spcAft>
                <a:spcPts val="0"/>
              </a:spcAft>
              <a:buClr>
                <a:schemeClr val="dk2"/>
              </a:buClr>
              <a:buSzPts val="8600"/>
              <a:buNone/>
              <a:defRPr sz="8600">
                <a:solidFill>
                  <a:schemeClr val="dk2"/>
                </a:solidFill>
              </a:defRPr>
            </a:lvl1pPr>
            <a:lvl2pPr lvl="1" algn="ctr" rtl="0">
              <a:spcBef>
                <a:spcPts val="0"/>
              </a:spcBef>
              <a:spcAft>
                <a:spcPts val="0"/>
              </a:spcAft>
              <a:buClr>
                <a:schemeClr val="dk2"/>
              </a:buClr>
              <a:buSzPts val="8600"/>
              <a:buNone/>
              <a:defRPr sz="8600">
                <a:solidFill>
                  <a:schemeClr val="dk2"/>
                </a:solidFill>
              </a:defRPr>
            </a:lvl2pPr>
            <a:lvl3pPr lvl="2" algn="ctr" rtl="0">
              <a:spcBef>
                <a:spcPts val="0"/>
              </a:spcBef>
              <a:spcAft>
                <a:spcPts val="0"/>
              </a:spcAft>
              <a:buClr>
                <a:schemeClr val="dk2"/>
              </a:buClr>
              <a:buSzPts val="8600"/>
              <a:buNone/>
              <a:defRPr sz="8600">
                <a:solidFill>
                  <a:schemeClr val="dk2"/>
                </a:solidFill>
              </a:defRPr>
            </a:lvl3pPr>
            <a:lvl4pPr lvl="3" algn="ctr" rtl="0">
              <a:spcBef>
                <a:spcPts val="0"/>
              </a:spcBef>
              <a:spcAft>
                <a:spcPts val="0"/>
              </a:spcAft>
              <a:buClr>
                <a:schemeClr val="dk2"/>
              </a:buClr>
              <a:buSzPts val="8600"/>
              <a:buNone/>
              <a:defRPr sz="8600">
                <a:solidFill>
                  <a:schemeClr val="dk2"/>
                </a:solidFill>
              </a:defRPr>
            </a:lvl4pPr>
            <a:lvl5pPr lvl="4" algn="ctr" rtl="0">
              <a:spcBef>
                <a:spcPts val="0"/>
              </a:spcBef>
              <a:spcAft>
                <a:spcPts val="0"/>
              </a:spcAft>
              <a:buClr>
                <a:schemeClr val="dk2"/>
              </a:buClr>
              <a:buSzPts val="8600"/>
              <a:buNone/>
              <a:defRPr sz="8600">
                <a:solidFill>
                  <a:schemeClr val="dk2"/>
                </a:solidFill>
              </a:defRPr>
            </a:lvl5pPr>
            <a:lvl6pPr lvl="5" algn="ctr" rtl="0">
              <a:spcBef>
                <a:spcPts val="0"/>
              </a:spcBef>
              <a:spcAft>
                <a:spcPts val="0"/>
              </a:spcAft>
              <a:buClr>
                <a:schemeClr val="dk2"/>
              </a:buClr>
              <a:buSzPts val="8600"/>
              <a:buNone/>
              <a:defRPr sz="8600">
                <a:solidFill>
                  <a:schemeClr val="dk2"/>
                </a:solidFill>
              </a:defRPr>
            </a:lvl6pPr>
            <a:lvl7pPr lvl="6" algn="ctr" rtl="0">
              <a:spcBef>
                <a:spcPts val="0"/>
              </a:spcBef>
              <a:spcAft>
                <a:spcPts val="0"/>
              </a:spcAft>
              <a:buClr>
                <a:schemeClr val="dk2"/>
              </a:buClr>
              <a:buSzPts val="8600"/>
              <a:buNone/>
              <a:defRPr sz="8600">
                <a:solidFill>
                  <a:schemeClr val="dk2"/>
                </a:solidFill>
              </a:defRPr>
            </a:lvl7pPr>
            <a:lvl8pPr lvl="7" algn="ctr" rtl="0">
              <a:spcBef>
                <a:spcPts val="0"/>
              </a:spcBef>
              <a:spcAft>
                <a:spcPts val="0"/>
              </a:spcAft>
              <a:buClr>
                <a:schemeClr val="dk2"/>
              </a:buClr>
              <a:buSzPts val="8600"/>
              <a:buNone/>
              <a:defRPr sz="8600">
                <a:solidFill>
                  <a:schemeClr val="dk2"/>
                </a:solidFill>
              </a:defRPr>
            </a:lvl8pPr>
            <a:lvl9pPr lvl="8" algn="ctr" rtl="0">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3818467"/>
            <a:ext cx="6372300" cy="854800"/>
          </a:xfrm>
          <a:prstGeom prst="rect">
            <a:avLst/>
          </a:prstGeom>
        </p:spPr>
        <p:txBody>
          <a:bodyPr spcFirstLastPara="1" wrap="square" lIns="91425" tIns="91425" rIns="91425" bIns="91425" anchor="t" anchorCtr="0"/>
          <a:lstStyle>
            <a:lvl1pPr marL="457200" lvl="0" indent="-311150" algn="ctr" rtl="0">
              <a:spcBef>
                <a:spcPts val="0"/>
              </a:spcBef>
              <a:spcAft>
                <a:spcPts val="0"/>
              </a:spcAft>
              <a:buSzPts val="1300"/>
              <a:buChar char="●"/>
              <a:defRPr/>
            </a:lvl1pPr>
            <a:lvl2pPr marL="914400" lvl="1" indent="-298450" algn="ctr" rtl="0">
              <a:spcBef>
                <a:spcPts val="1600"/>
              </a:spcBef>
              <a:spcAft>
                <a:spcPts val="0"/>
              </a:spcAft>
              <a:buSzPts val="1100"/>
              <a:buChar char="○"/>
              <a:defRPr/>
            </a:lvl2pPr>
            <a:lvl3pPr marL="1371600" lvl="2" indent="-298450" algn="ctr" rtl="0">
              <a:spcBef>
                <a:spcPts val="1600"/>
              </a:spcBef>
              <a:spcAft>
                <a:spcPts val="0"/>
              </a:spcAft>
              <a:buSzPts val="1100"/>
              <a:buChar char="■"/>
              <a:defRPr/>
            </a:lvl3pPr>
            <a:lvl4pPr marL="1828800" lvl="3" indent="-298450" algn="ctr" rtl="0">
              <a:spcBef>
                <a:spcPts val="1600"/>
              </a:spcBef>
              <a:spcAft>
                <a:spcPts val="0"/>
              </a:spcAft>
              <a:buSzPts val="1100"/>
              <a:buChar char="●"/>
              <a:defRPr/>
            </a:lvl4pPr>
            <a:lvl5pPr marL="2286000" lvl="4" indent="-298450" algn="ctr" rtl="0">
              <a:spcBef>
                <a:spcPts val="1600"/>
              </a:spcBef>
              <a:spcAft>
                <a:spcPts val="0"/>
              </a:spcAft>
              <a:buSzPts val="1100"/>
              <a:buChar char="○"/>
              <a:defRPr/>
            </a:lvl5pPr>
            <a:lvl6pPr marL="2743200" lvl="5" indent="-298450" algn="ctr" rtl="0">
              <a:spcBef>
                <a:spcPts val="1600"/>
              </a:spcBef>
              <a:spcAft>
                <a:spcPts val="0"/>
              </a:spcAft>
              <a:buSzPts val="1100"/>
              <a:buChar char="■"/>
              <a:defRPr/>
            </a:lvl6pPr>
            <a:lvl7pPr marL="3200400" lvl="6" indent="-298450" algn="ctr" rtl="0">
              <a:spcBef>
                <a:spcPts val="1600"/>
              </a:spcBef>
              <a:spcAft>
                <a:spcPts val="0"/>
              </a:spcAft>
              <a:buSzPts val="1100"/>
              <a:buChar char="●"/>
              <a:defRPr/>
            </a:lvl7pPr>
            <a:lvl8pPr marL="3657600" lvl="7" indent="-298450" algn="ctr" rtl="0">
              <a:spcBef>
                <a:spcPts val="1600"/>
              </a:spcBef>
              <a:spcAft>
                <a:spcPts val="0"/>
              </a:spcAft>
              <a:buSzPts val="1100"/>
              <a:buChar char="○"/>
              <a:defRPr/>
            </a:lvl8pPr>
            <a:lvl9pPr marL="4114800" lvl="8" indent="-298450" algn="ctr" rtl="0">
              <a:spcBef>
                <a:spcPts val="1600"/>
              </a:spcBef>
              <a:spcAft>
                <a:spcPts val="1600"/>
              </a:spcAft>
              <a:buSzPts val="1100"/>
              <a:buChar char="■"/>
              <a:defRPr/>
            </a:lvl9pPr>
          </a:lstStyle>
          <a:p>
            <a:endParaRPr/>
          </a:p>
        </p:txBody>
      </p:sp>
      <p:sp>
        <p:nvSpPr>
          <p:cNvPr id="121" name="Google Shape;121;p11"/>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233A44"/>
                </a:solidFill>
              </a:rPr>
              <a:pPr/>
              <a:t>‹#›</a:t>
            </a:fld>
            <a:endParaRPr>
              <a:solidFill>
                <a:srgbClr val="233A44"/>
              </a:solidFill>
            </a:endParaRPr>
          </a:p>
        </p:txBody>
      </p:sp>
    </p:spTree>
    <p:extLst>
      <p:ext uri="{BB962C8B-B14F-4D97-AF65-F5344CB8AC3E}">
        <p14:creationId xmlns:p14="http://schemas.microsoft.com/office/powerpoint/2010/main" val="33194278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233A44"/>
                </a:solidFill>
              </a:rPr>
              <a:pPr/>
              <a:t>‹#›</a:t>
            </a:fld>
            <a:endParaRPr>
              <a:solidFill>
                <a:srgbClr val="233A44"/>
              </a:solidFill>
            </a:endParaRPr>
          </a:p>
        </p:txBody>
      </p:sp>
    </p:spTree>
    <p:extLst>
      <p:ext uri="{BB962C8B-B14F-4D97-AF65-F5344CB8AC3E}">
        <p14:creationId xmlns:p14="http://schemas.microsoft.com/office/powerpoint/2010/main" val="14776760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rgbClr val="FFFFFF"/>
        </a:solidFill>
        <a:effectLst/>
      </p:bgPr>
    </p:bg>
    <p:spTree>
      <p:nvGrpSpPr>
        <p:cNvPr id="1" name="Shape 124"/>
        <p:cNvGrpSpPr/>
        <p:nvPr/>
      </p:nvGrpSpPr>
      <p:grpSpPr>
        <a:xfrm>
          <a:off x="0" y="0"/>
          <a:ext cx="0" cy="0"/>
          <a:chOff x="0" y="0"/>
          <a:chExt cx="0" cy="0"/>
        </a:xfrm>
      </p:grpSpPr>
      <p:sp>
        <p:nvSpPr>
          <p:cNvPr id="125" name="Google Shape;125;p13"/>
          <p:cNvSpPr/>
          <p:nvPr/>
        </p:nvSpPr>
        <p:spPr>
          <a:xfrm>
            <a:off x="0" y="0"/>
            <a:ext cx="9144000" cy="6858000"/>
          </a:xfrm>
          <a:prstGeom prst="rect">
            <a:avLst/>
          </a:prstGeom>
          <a:solidFill>
            <a:srgbClr val="000000"/>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26" name="Google Shape;126;p13"/>
          <p:cNvSpPr txBox="1">
            <a:spLocks noGrp="1"/>
          </p:cNvSpPr>
          <p:nvPr>
            <p:ph type="ctrTitle"/>
          </p:nvPr>
        </p:nvSpPr>
        <p:spPr>
          <a:xfrm>
            <a:off x="320625" y="2987067"/>
            <a:ext cx="5871300" cy="2561600"/>
          </a:xfrm>
          <a:prstGeom prst="rect">
            <a:avLst/>
          </a:prstGeom>
          <a:noFill/>
        </p:spPr>
        <p:txBody>
          <a:bodyPr spcFirstLastPara="1" wrap="square" lIns="91425" tIns="91425" rIns="91425" bIns="91425" anchor="b" anchorCtr="0"/>
          <a:lstStyle>
            <a:lvl1pPr lvl="0" algn="l" rtl="0">
              <a:lnSpc>
                <a:spcPct val="100000"/>
              </a:lnSpc>
              <a:spcBef>
                <a:spcPts val="0"/>
              </a:spcBef>
              <a:spcAft>
                <a:spcPts val="0"/>
              </a:spcAft>
              <a:buClr>
                <a:srgbClr val="FFFFFF"/>
              </a:buClr>
              <a:buSzPts val="3600"/>
              <a:buNone/>
              <a:defRPr sz="3600" b="1">
                <a:solidFill>
                  <a:srgbClr val="FFFFFF"/>
                </a:solidFill>
              </a:defRPr>
            </a:lvl1pPr>
            <a:lvl2pPr lvl="1" algn="l" rtl="0">
              <a:lnSpc>
                <a:spcPct val="100000"/>
              </a:lnSpc>
              <a:spcBef>
                <a:spcPts val="0"/>
              </a:spcBef>
              <a:spcAft>
                <a:spcPts val="0"/>
              </a:spcAft>
              <a:buClr>
                <a:srgbClr val="FFFFFF"/>
              </a:buClr>
              <a:buSzPts val="3600"/>
              <a:buNone/>
              <a:defRPr sz="3600" b="1">
                <a:solidFill>
                  <a:srgbClr val="FFFFFF"/>
                </a:solidFill>
              </a:defRPr>
            </a:lvl2pPr>
            <a:lvl3pPr lvl="2" algn="l" rtl="0">
              <a:lnSpc>
                <a:spcPct val="100000"/>
              </a:lnSpc>
              <a:spcBef>
                <a:spcPts val="0"/>
              </a:spcBef>
              <a:spcAft>
                <a:spcPts val="0"/>
              </a:spcAft>
              <a:buClr>
                <a:srgbClr val="FFFFFF"/>
              </a:buClr>
              <a:buSzPts val="3600"/>
              <a:buNone/>
              <a:defRPr sz="3600" b="1">
                <a:solidFill>
                  <a:srgbClr val="FFFFFF"/>
                </a:solidFill>
              </a:defRPr>
            </a:lvl3pPr>
            <a:lvl4pPr lvl="3" algn="l" rtl="0">
              <a:lnSpc>
                <a:spcPct val="100000"/>
              </a:lnSpc>
              <a:spcBef>
                <a:spcPts val="0"/>
              </a:spcBef>
              <a:spcAft>
                <a:spcPts val="0"/>
              </a:spcAft>
              <a:buClr>
                <a:srgbClr val="FFFFFF"/>
              </a:buClr>
              <a:buSzPts val="3600"/>
              <a:buNone/>
              <a:defRPr sz="3600" b="1">
                <a:solidFill>
                  <a:srgbClr val="FFFFFF"/>
                </a:solidFill>
              </a:defRPr>
            </a:lvl4pPr>
            <a:lvl5pPr lvl="4" algn="l" rtl="0">
              <a:lnSpc>
                <a:spcPct val="100000"/>
              </a:lnSpc>
              <a:spcBef>
                <a:spcPts val="0"/>
              </a:spcBef>
              <a:spcAft>
                <a:spcPts val="0"/>
              </a:spcAft>
              <a:buClr>
                <a:srgbClr val="FFFFFF"/>
              </a:buClr>
              <a:buSzPts val="3600"/>
              <a:buNone/>
              <a:defRPr sz="3600" b="1">
                <a:solidFill>
                  <a:srgbClr val="FFFFFF"/>
                </a:solidFill>
              </a:defRPr>
            </a:lvl5pPr>
            <a:lvl6pPr lvl="5" algn="l" rtl="0">
              <a:lnSpc>
                <a:spcPct val="100000"/>
              </a:lnSpc>
              <a:spcBef>
                <a:spcPts val="0"/>
              </a:spcBef>
              <a:spcAft>
                <a:spcPts val="0"/>
              </a:spcAft>
              <a:buClr>
                <a:srgbClr val="FFFFFF"/>
              </a:buClr>
              <a:buSzPts val="3600"/>
              <a:buNone/>
              <a:defRPr sz="3600" b="1">
                <a:solidFill>
                  <a:srgbClr val="FFFFFF"/>
                </a:solidFill>
              </a:defRPr>
            </a:lvl6pPr>
            <a:lvl7pPr lvl="6" algn="l" rtl="0">
              <a:lnSpc>
                <a:spcPct val="100000"/>
              </a:lnSpc>
              <a:spcBef>
                <a:spcPts val="0"/>
              </a:spcBef>
              <a:spcAft>
                <a:spcPts val="0"/>
              </a:spcAft>
              <a:buClr>
                <a:srgbClr val="FFFFFF"/>
              </a:buClr>
              <a:buSzPts val="3600"/>
              <a:buNone/>
              <a:defRPr sz="3600" b="1">
                <a:solidFill>
                  <a:srgbClr val="FFFFFF"/>
                </a:solidFill>
              </a:defRPr>
            </a:lvl7pPr>
            <a:lvl8pPr lvl="7" algn="l" rtl="0">
              <a:lnSpc>
                <a:spcPct val="100000"/>
              </a:lnSpc>
              <a:spcBef>
                <a:spcPts val="0"/>
              </a:spcBef>
              <a:spcAft>
                <a:spcPts val="0"/>
              </a:spcAft>
              <a:buClr>
                <a:srgbClr val="FFFFFF"/>
              </a:buClr>
              <a:buSzPts val="3600"/>
              <a:buNone/>
              <a:defRPr sz="3600" b="1">
                <a:solidFill>
                  <a:srgbClr val="FFFFFF"/>
                </a:solidFill>
              </a:defRPr>
            </a:lvl8pPr>
            <a:lvl9pPr lvl="8" algn="l" rtl="0">
              <a:lnSpc>
                <a:spcPct val="100000"/>
              </a:lnSpc>
              <a:spcBef>
                <a:spcPts val="0"/>
              </a:spcBef>
              <a:spcAft>
                <a:spcPts val="0"/>
              </a:spcAft>
              <a:buClr>
                <a:srgbClr val="FFFFFF"/>
              </a:buClr>
              <a:buSzPts val="3600"/>
              <a:buNone/>
              <a:defRPr sz="3600" b="1">
                <a:solidFill>
                  <a:srgbClr val="FFFFFF"/>
                </a:solidFill>
              </a:defRPr>
            </a:lvl9pPr>
          </a:lstStyle>
          <a:p>
            <a:endParaRPr/>
          </a:p>
        </p:txBody>
      </p:sp>
      <p:sp>
        <p:nvSpPr>
          <p:cNvPr id="127" name="Google Shape;127;p13"/>
          <p:cNvSpPr txBox="1">
            <a:spLocks noGrp="1"/>
          </p:cNvSpPr>
          <p:nvPr>
            <p:ph type="subTitle" idx="1"/>
          </p:nvPr>
        </p:nvSpPr>
        <p:spPr>
          <a:xfrm>
            <a:off x="320625" y="5752000"/>
            <a:ext cx="5871300" cy="482800"/>
          </a:xfrm>
          <a:prstGeom prst="rect">
            <a:avLst/>
          </a:prstGeom>
          <a:noFill/>
        </p:spPr>
        <p:txBody>
          <a:bodyPr spcFirstLastPara="1" wrap="square" lIns="91425" tIns="91425" rIns="91425" bIns="91425" anchor="t" anchorCtr="0"/>
          <a:lstStyle>
            <a:lvl1pPr lvl="0" algn="l" rtl="0">
              <a:lnSpc>
                <a:spcPct val="100000"/>
              </a:lnSpc>
              <a:spcBef>
                <a:spcPts val="0"/>
              </a:spcBef>
              <a:spcAft>
                <a:spcPts val="0"/>
              </a:spcAft>
              <a:buClr>
                <a:srgbClr val="FFFFFF"/>
              </a:buClr>
              <a:buSzPts val="1800"/>
              <a:buNone/>
              <a:defRPr sz="1800">
                <a:solidFill>
                  <a:srgbClr val="FFFFFF"/>
                </a:solidFill>
              </a:defRPr>
            </a:lvl1pPr>
            <a:lvl2pPr lvl="1" algn="l" rtl="0">
              <a:lnSpc>
                <a:spcPct val="100000"/>
              </a:lnSpc>
              <a:spcBef>
                <a:spcPts val="0"/>
              </a:spcBef>
              <a:spcAft>
                <a:spcPts val="0"/>
              </a:spcAft>
              <a:buClr>
                <a:srgbClr val="FFFFFF"/>
              </a:buClr>
              <a:buSzPts val="1800"/>
              <a:buNone/>
              <a:defRPr sz="1800">
                <a:solidFill>
                  <a:srgbClr val="FFFFFF"/>
                </a:solidFill>
              </a:defRPr>
            </a:lvl2pPr>
            <a:lvl3pPr lvl="2" algn="l" rtl="0">
              <a:lnSpc>
                <a:spcPct val="100000"/>
              </a:lnSpc>
              <a:spcBef>
                <a:spcPts val="0"/>
              </a:spcBef>
              <a:spcAft>
                <a:spcPts val="0"/>
              </a:spcAft>
              <a:buClr>
                <a:srgbClr val="FFFFFF"/>
              </a:buClr>
              <a:buSzPts val="1800"/>
              <a:buNone/>
              <a:defRPr sz="1800">
                <a:solidFill>
                  <a:srgbClr val="FFFFFF"/>
                </a:solidFill>
              </a:defRPr>
            </a:lvl3pPr>
            <a:lvl4pPr lvl="3" algn="l" rtl="0">
              <a:lnSpc>
                <a:spcPct val="100000"/>
              </a:lnSpc>
              <a:spcBef>
                <a:spcPts val="0"/>
              </a:spcBef>
              <a:spcAft>
                <a:spcPts val="0"/>
              </a:spcAft>
              <a:buClr>
                <a:srgbClr val="FFFFFF"/>
              </a:buClr>
              <a:buSzPts val="1800"/>
              <a:buNone/>
              <a:defRPr sz="1800">
                <a:solidFill>
                  <a:srgbClr val="FFFFFF"/>
                </a:solidFill>
              </a:defRPr>
            </a:lvl4pPr>
            <a:lvl5pPr lvl="4" algn="l" rtl="0">
              <a:lnSpc>
                <a:spcPct val="100000"/>
              </a:lnSpc>
              <a:spcBef>
                <a:spcPts val="0"/>
              </a:spcBef>
              <a:spcAft>
                <a:spcPts val="0"/>
              </a:spcAft>
              <a:buClr>
                <a:srgbClr val="FFFFFF"/>
              </a:buClr>
              <a:buSzPts val="1800"/>
              <a:buNone/>
              <a:defRPr sz="1800">
                <a:solidFill>
                  <a:srgbClr val="FFFFFF"/>
                </a:solidFill>
              </a:defRPr>
            </a:lvl5pPr>
            <a:lvl6pPr lvl="5" algn="l" rtl="0">
              <a:lnSpc>
                <a:spcPct val="100000"/>
              </a:lnSpc>
              <a:spcBef>
                <a:spcPts val="0"/>
              </a:spcBef>
              <a:spcAft>
                <a:spcPts val="0"/>
              </a:spcAft>
              <a:buClr>
                <a:srgbClr val="FFFFFF"/>
              </a:buClr>
              <a:buSzPts val="1800"/>
              <a:buNone/>
              <a:defRPr sz="1800">
                <a:solidFill>
                  <a:srgbClr val="FFFFFF"/>
                </a:solidFill>
              </a:defRPr>
            </a:lvl6pPr>
            <a:lvl7pPr lvl="6" algn="l" rtl="0">
              <a:lnSpc>
                <a:spcPct val="100000"/>
              </a:lnSpc>
              <a:spcBef>
                <a:spcPts val="0"/>
              </a:spcBef>
              <a:spcAft>
                <a:spcPts val="0"/>
              </a:spcAft>
              <a:buClr>
                <a:srgbClr val="FFFFFF"/>
              </a:buClr>
              <a:buSzPts val="1800"/>
              <a:buNone/>
              <a:defRPr sz="1800">
                <a:solidFill>
                  <a:srgbClr val="FFFFFF"/>
                </a:solidFill>
              </a:defRPr>
            </a:lvl7pPr>
            <a:lvl8pPr lvl="7" algn="l" rtl="0">
              <a:lnSpc>
                <a:spcPct val="100000"/>
              </a:lnSpc>
              <a:spcBef>
                <a:spcPts val="0"/>
              </a:spcBef>
              <a:spcAft>
                <a:spcPts val="0"/>
              </a:spcAft>
              <a:buClr>
                <a:srgbClr val="FFFFFF"/>
              </a:buClr>
              <a:buSzPts val="1800"/>
              <a:buNone/>
              <a:defRPr sz="1800">
                <a:solidFill>
                  <a:srgbClr val="FFFFFF"/>
                </a:solidFill>
              </a:defRPr>
            </a:lvl8pPr>
            <a:lvl9pPr lvl="8" algn="l" rtl="0">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128" name="Google Shape;128;p13"/>
          <p:cNvSpPr txBox="1">
            <a:spLocks noGrp="1"/>
          </p:cNvSpPr>
          <p:nvPr>
            <p:ph type="sldNum" idx="12"/>
          </p:nvPr>
        </p:nvSpPr>
        <p:spPr>
          <a:xfrm>
            <a:off x="8472458" y="6217623"/>
            <a:ext cx="548700" cy="5248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fld id="{00000000-1234-1234-1234-123412341234}" type="slidenum">
              <a:rPr lang="en"/>
              <a:pPr/>
              <a:t>‹#›</a:t>
            </a:fld>
            <a:endParaRPr/>
          </a:p>
        </p:txBody>
      </p:sp>
    </p:spTree>
    <p:extLst>
      <p:ext uri="{BB962C8B-B14F-4D97-AF65-F5344CB8AC3E}">
        <p14:creationId xmlns:p14="http://schemas.microsoft.com/office/powerpoint/2010/main" val="3821043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3427490-FD0D-4C44-8C0C-5265FEF486CD}" type="datetime1">
              <a:rPr lang="en-US" altLang="en-US"/>
              <a:pPr>
                <a:defRPr/>
              </a:pPr>
              <a:t>7/3/2023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B9227C3-42D9-4A76-A582-3A23B267EEC2}" type="slidenum">
              <a:rPr lang="en-US" altLang="en-US"/>
              <a:pPr>
                <a:defRPr/>
              </a:pPr>
              <a:t>‹#›</a:t>
            </a:fld>
            <a:endParaRPr lang="en-US" altLang="en-US"/>
          </a:p>
        </p:txBody>
      </p:sp>
    </p:spTree>
    <p:extLst>
      <p:ext uri="{BB962C8B-B14F-4D97-AF65-F5344CB8AC3E}">
        <p14:creationId xmlns:p14="http://schemas.microsoft.com/office/powerpoint/2010/main" val="23906616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29"/>
        <p:cNvGrpSpPr/>
        <p:nvPr/>
      </p:nvGrpSpPr>
      <p:grpSpPr>
        <a:xfrm>
          <a:off x="0" y="0"/>
          <a:ext cx="0" cy="0"/>
          <a:chOff x="0" y="0"/>
          <a:chExt cx="0" cy="0"/>
        </a:xfrm>
      </p:grpSpPr>
      <p:sp>
        <p:nvSpPr>
          <p:cNvPr id="130" name="Google Shape;130;p14"/>
          <p:cNvSpPr/>
          <p:nvPr/>
        </p:nvSpPr>
        <p:spPr>
          <a:xfrm>
            <a:off x="0" y="0"/>
            <a:ext cx="9144000" cy="6858000"/>
          </a:xfrm>
          <a:prstGeom prst="rect">
            <a:avLst/>
          </a:prstGeom>
          <a:solidFill>
            <a:srgbClr val="263238"/>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31" name="Google Shape;131;p14"/>
          <p:cNvSpPr/>
          <p:nvPr/>
        </p:nvSpPr>
        <p:spPr>
          <a:xfrm>
            <a:off x="25" y="0"/>
            <a:ext cx="9143982" cy="4370400"/>
          </a:xfrm>
          <a:prstGeom prst="flowChartDocument">
            <a:avLst/>
          </a:pr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32" name="Google Shape;132;p14"/>
          <p:cNvSpPr txBox="1">
            <a:spLocks noGrp="1"/>
          </p:cNvSpPr>
          <p:nvPr>
            <p:ph type="ctrTitle"/>
          </p:nvPr>
        </p:nvSpPr>
        <p:spPr>
          <a:xfrm>
            <a:off x="311700" y="4732133"/>
            <a:ext cx="8097600" cy="884400"/>
          </a:xfrm>
          <a:prstGeom prst="rect">
            <a:avLst/>
          </a:prstGeom>
          <a:noFill/>
        </p:spPr>
        <p:txBody>
          <a:bodyPr spcFirstLastPara="1" wrap="square" lIns="91425" tIns="91425" rIns="91425" bIns="91425" anchor="b" anchorCtr="0"/>
          <a:lstStyle>
            <a:lvl1pPr lvl="0" algn="l">
              <a:lnSpc>
                <a:spcPct val="100000"/>
              </a:lnSpc>
              <a:spcBef>
                <a:spcPts val="0"/>
              </a:spcBef>
              <a:spcAft>
                <a:spcPts val="0"/>
              </a:spcAft>
              <a:buClr>
                <a:srgbClr val="FFFFFF"/>
              </a:buClr>
              <a:buSzPts val="3000"/>
              <a:buNone/>
              <a:defRPr sz="3000" b="1">
                <a:solidFill>
                  <a:srgbClr val="FFFFFF"/>
                </a:solidFill>
              </a:defRPr>
            </a:lvl1pPr>
            <a:lvl2pPr lvl="1" algn="l">
              <a:lnSpc>
                <a:spcPct val="100000"/>
              </a:lnSpc>
              <a:spcBef>
                <a:spcPts val="0"/>
              </a:spcBef>
              <a:spcAft>
                <a:spcPts val="0"/>
              </a:spcAft>
              <a:buClr>
                <a:srgbClr val="FFFFFF"/>
              </a:buClr>
              <a:buSzPts val="3000"/>
              <a:buNone/>
              <a:defRPr sz="3000" b="1">
                <a:solidFill>
                  <a:srgbClr val="FFFFFF"/>
                </a:solidFill>
              </a:defRPr>
            </a:lvl2pPr>
            <a:lvl3pPr lvl="2" algn="l">
              <a:lnSpc>
                <a:spcPct val="100000"/>
              </a:lnSpc>
              <a:spcBef>
                <a:spcPts val="0"/>
              </a:spcBef>
              <a:spcAft>
                <a:spcPts val="0"/>
              </a:spcAft>
              <a:buClr>
                <a:srgbClr val="FFFFFF"/>
              </a:buClr>
              <a:buSzPts val="3000"/>
              <a:buNone/>
              <a:defRPr sz="3000" b="1">
                <a:solidFill>
                  <a:srgbClr val="FFFFFF"/>
                </a:solidFill>
              </a:defRPr>
            </a:lvl3pPr>
            <a:lvl4pPr lvl="3" algn="l">
              <a:lnSpc>
                <a:spcPct val="100000"/>
              </a:lnSpc>
              <a:spcBef>
                <a:spcPts val="0"/>
              </a:spcBef>
              <a:spcAft>
                <a:spcPts val="0"/>
              </a:spcAft>
              <a:buClr>
                <a:srgbClr val="FFFFFF"/>
              </a:buClr>
              <a:buSzPts val="3000"/>
              <a:buNone/>
              <a:defRPr sz="3000" b="1">
                <a:solidFill>
                  <a:srgbClr val="FFFFFF"/>
                </a:solidFill>
              </a:defRPr>
            </a:lvl4pPr>
            <a:lvl5pPr lvl="4" algn="l">
              <a:lnSpc>
                <a:spcPct val="100000"/>
              </a:lnSpc>
              <a:spcBef>
                <a:spcPts val="0"/>
              </a:spcBef>
              <a:spcAft>
                <a:spcPts val="0"/>
              </a:spcAft>
              <a:buClr>
                <a:srgbClr val="FFFFFF"/>
              </a:buClr>
              <a:buSzPts val="3000"/>
              <a:buNone/>
              <a:defRPr sz="3000" b="1">
                <a:solidFill>
                  <a:srgbClr val="FFFFFF"/>
                </a:solidFill>
              </a:defRPr>
            </a:lvl5pPr>
            <a:lvl6pPr lvl="5" algn="l">
              <a:lnSpc>
                <a:spcPct val="100000"/>
              </a:lnSpc>
              <a:spcBef>
                <a:spcPts val="0"/>
              </a:spcBef>
              <a:spcAft>
                <a:spcPts val="0"/>
              </a:spcAft>
              <a:buClr>
                <a:srgbClr val="FFFFFF"/>
              </a:buClr>
              <a:buSzPts val="3000"/>
              <a:buNone/>
              <a:defRPr sz="3000" b="1">
                <a:solidFill>
                  <a:srgbClr val="FFFFFF"/>
                </a:solidFill>
              </a:defRPr>
            </a:lvl6pPr>
            <a:lvl7pPr lvl="6" algn="l">
              <a:lnSpc>
                <a:spcPct val="100000"/>
              </a:lnSpc>
              <a:spcBef>
                <a:spcPts val="0"/>
              </a:spcBef>
              <a:spcAft>
                <a:spcPts val="0"/>
              </a:spcAft>
              <a:buClr>
                <a:srgbClr val="FFFFFF"/>
              </a:buClr>
              <a:buSzPts val="3000"/>
              <a:buNone/>
              <a:defRPr sz="3000" b="1">
                <a:solidFill>
                  <a:srgbClr val="FFFFFF"/>
                </a:solidFill>
              </a:defRPr>
            </a:lvl7pPr>
            <a:lvl8pPr lvl="7" algn="l">
              <a:lnSpc>
                <a:spcPct val="100000"/>
              </a:lnSpc>
              <a:spcBef>
                <a:spcPts val="0"/>
              </a:spcBef>
              <a:spcAft>
                <a:spcPts val="0"/>
              </a:spcAft>
              <a:buClr>
                <a:srgbClr val="FFFFFF"/>
              </a:buClr>
              <a:buSzPts val="3000"/>
              <a:buNone/>
              <a:defRPr sz="3000" b="1">
                <a:solidFill>
                  <a:srgbClr val="FFFFFF"/>
                </a:solidFill>
              </a:defRPr>
            </a:lvl8pPr>
            <a:lvl9pPr lvl="8" algn="l">
              <a:lnSpc>
                <a:spcPct val="100000"/>
              </a:lnSpc>
              <a:spcBef>
                <a:spcPts val="0"/>
              </a:spcBef>
              <a:spcAft>
                <a:spcPts val="0"/>
              </a:spcAft>
              <a:buClr>
                <a:srgbClr val="FFFFFF"/>
              </a:buClr>
              <a:buSzPts val="3000"/>
              <a:buNone/>
              <a:defRPr sz="3000" b="1">
                <a:solidFill>
                  <a:srgbClr val="FFFFFF"/>
                </a:solidFill>
              </a:defRPr>
            </a:lvl9pPr>
          </a:lstStyle>
          <a:p>
            <a:endParaRPr/>
          </a:p>
        </p:txBody>
      </p:sp>
      <p:sp>
        <p:nvSpPr>
          <p:cNvPr id="133" name="Google Shape;133;p14"/>
          <p:cNvSpPr txBox="1">
            <a:spLocks noGrp="1"/>
          </p:cNvSpPr>
          <p:nvPr>
            <p:ph type="subTitle" idx="1"/>
          </p:nvPr>
        </p:nvSpPr>
        <p:spPr>
          <a:xfrm>
            <a:off x="311700" y="5665867"/>
            <a:ext cx="8097600" cy="691200"/>
          </a:xfrm>
          <a:prstGeom prst="rect">
            <a:avLst/>
          </a:prstGeom>
          <a:noFill/>
        </p:spPr>
        <p:txBody>
          <a:bodyPr spcFirstLastPara="1" wrap="square" lIns="91425" tIns="91425" rIns="91425" bIns="91425" anchor="t" anchorCtr="0"/>
          <a:lstStyle>
            <a:lvl1pPr lvl="0" algn="l">
              <a:lnSpc>
                <a:spcPct val="100000"/>
              </a:lnSpc>
              <a:spcBef>
                <a:spcPts val="0"/>
              </a:spcBef>
              <a:spcAft>
                <a:spcPts val="0"/>
              </a:spcAft>
              <a:buClr>
                <a:srgbClr val="FFFFFF"/>
              </a:buClr>
              <a:buSzPts val="1600"/>
              <a:buNone/>
              <a:defRPr sz="1600">
                <a:solidFill>
                  <a:srgbClr val="FFFFFF"/>
                </a:solidFill>
              </a:defRPr>
            </a:lvl1pPr>
            <a:lvl2pPr lvl="1" algn="l">
              <a:lnSpc>
                <a:spcPct val="100000"/>
              </a:lnSpc>
              <a:spcBef>
                <a:spcPts val="0"/>
              </a:spcBef>
              <a:spcAft>
                <a:spcPts val="0"/>
              </a:spcAft>
              <a:buClr>
                <a:srgbClr val="FFFFFF"/>
              </a:buClr>
              <a:buSzPts val="1600"/>
              <a:buNone/>
              <a:defRPr sz="1600">
                <a:solidFill>
                  <a:srgbClr val="FFFFFF"/>
                </a:solidFill>
              </a:defRPr>
            </a:lvl2pPr>
            <a:lvl3pPr lvl="2" algn="l">
              <a:lnSpc>
                <a:spcPct val="100000"/>
              </a:lnSpc>
              <a:spcBef>
                <a:spcPts val="0"/>
              </a:spcBef>
              <a:spcAft>
                <a:spcPts val="0"/>
              </a:spcAft>
              <a:buClr>
                <a:srgbClr val="FFFFFF"/>
              </a:buClr>
              <a:buSzPts val="1600"/>
              <a:buNone/>
              <a:defRPr sz="1600">
                <a:solidFill>
                  <a:srgbClr val="FFFFFF"/>
                </a:solidFill>
              </a:defRPr>
            </a:lvl3pPr>
            <a:lvl4pPr lvl="3" algn="l">
              <a:lnSpc>
                <a:spcPct val="100000"/>
              </a:lnSpc>
              <a:spcBef>
                <a:spcPts val="0"/>
              </a:spcBef>
              <a:spcAft>
                <a:spcPts val="0"/>
              </a:spcAft>
              <a:buClr>
                <a:srgbClr val="FFFFFF"/>
              </a:buClr>
              <a:buSzPts val="1600"/>
              <a:buNone/>
              <a:defRPr sz="1600">
                <a:solidFill>
                  <a:srgbClr val="FFFFFF"/>
                </a:solidFill>
              </a:defRPr>
            </a:lvl4pPr>
            <a:lvl5pPr lvl="4" algn="l">
              <a:lnSpc>
                <a:spcPct val="100000"/>
              </a:lnSpc>
              <a:spcBef>
                <a:spcPts val="0"/>
              </a:spcBef>
              <a:spcAft>
                <a:spcPts val="0"/>
              </a:spcAft>
              <a:buClr>
                <a:srgbClr val="FFFFFF"/>
              </a:buClr>
              <a:buSzPts val="1600"/>
              <a:buNone/>
              <a:defRPr sz="1600">
                <a:solidFill>
                  <a:srgbClr val="FFFFFF"/>
                </a:solidFill>
              </a:defRPr>
            </a:lvl5pPr>
            <a:lvl6pPr lvl="5" algn="l">
              <a:lnSpc>
                <a:spcPct val="100000"/>
              </a:lnSpc>
              <a:spcBef>
                <a:spcPts val="0"/>
              </a:spcBef>
              <a:spcAft>
                <a:spcPts val="0"/>
              </a:spcAft>
              <a:buClr>
                <a:srgbClr val="FFFFFF"/>
              </a:buClr>
              <a:buSzPts val="1600"/>
              <a:buNone/>
              <a:defRPr sz="1600">
                <a:solidFill>
                  <a:srgbClr val="FFFFFF"/>
                </a:solidFill>
              </a:defRPr>
            </a:lvl6pPr>
            <a:lvl7pPr lvl="6" algn="l">
              <a:lnSpc>
                <a:spcPct val="100000"/>
              </a:lnSpc>
              <a:spcBef>
                <a:spcPts val="0"/>
              </a:spcBef>
              <a:spcAft>
                <a:spcPts val="0"/>
              </a:spcAft>
              <a:buClr>
                <a:srgbClr val="FFFFFF"/>
              </a:buClr>
              <a:buSzPts val="1600"/>
              <a:buNone/>
              <a:defRPr sz="1600">
                <a:solidFill>
                  <a:srgbClr val="FFFFFF"/>
                </a:solidFill>
              </a:defRPr>
            </a:lvl7pPr>
            <a:lvl8pPr lvl="7" algn="l">
              <a:lnSpc>
                <a:spcPct val="100000"/>
              </a:lnSpc>
              <a:spcBef>
                <a:spcPts val="0"/>
              </a:spcBef>
              <a:spcAft>
                <a:spcPts val="0"/>
              </a:spcAft>
              <a:buClr>
                <a:srgbClr val="FFFFFF"/>
              </a:buClr>
              <a:buSzPts val="1600"/>
              <a:buNone/>
              <a:defRPr sz="1600">
                <a:solidFill>
                  <a:srgbClr val="FFFFFF"/>
                </a:solidFill>
              </a:defRPr>
            </a:lvl8pPr>
            <a:lvl9pPr lvl="8" algn="l">
              <a:lnSpc>
                <a:spcPct val="100000"/>
              </a:lnSpc>
              <a:spcBef>
                <a:spcPts val="0"/>
              </a:spcBef>
              <a:spcAft>
                <a:spcPts val="0"/>
              </a:spcAft>
              <a:buClr>
                <a:srgbClr val="FFFFFF"/>
              </a:buClr>
              <a:buSzPts val="1600"/>
              <a:buNone/>
              <a:defRPr sz="1600">
                <a:solidFill>
                  <a:srgbClr val="FFFFFF"/>
                </a:solidFill>
              </a:defRPr>
            </a:lvl9pPr>
          </a:lstStyle>
          <a:p>
            <a:endParaRPr/>
          </a:p>
        </p:txBody>
      </p:sp>
      <p:sp>
        <p:nvSpPr>
          <p:cNvPr id="134" name="Google Shape;134;p14"/>
          <p:cNvSpPr txBox="1">
            <a:spLocks noGrp="1"/>
          </p:cNvSpPr>
          <p:nvPr>
            <p:ph type="sldNum" idx="12"/>
          </p:nvPr>
        </p:nvSpPr>
        <p:spPr>
          <a:xfrm>
            <a:off x="8472458" y="6217623"/>
            <a:ext cx="548700" cy="5248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fld id="{00000000-1234-1234-1234-123412341234}" type="slidenum">
              <a:rPr lang="en"/>
              <a:pPr/>
              <a:t>‹#›</a:t>
            </a:fld>
            <a:endParaRPr/>
          </a:p>
        </p:txBody>
      </p:sp>
    </p:spTree>
    <p:extLst>
      <p:ext uri="{BB962C8B-B14F-4D97-AF65-F5344CB8AC3E}">
        <p14:creationId xmlns:p14="http://schemas.microsoft.com/office/powerpoint/2010/main" val="19518130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ustom layout 3">
  <p:cSld name="Custom layout 3">
    <p:spTree>
      <p:nvGrpSpPr>
        <p:cNvPr id="1" name="Shape 135"/>
        <p:cNvGrpSpPr/>
        <p:nvPr/>
      </p:nvGrpSpPr>
      <p:grpSpPr>
        <a:xfrm>
          <a:off x="0" y="0"/>
          <a:ext cx="0" cy="0"/>
          <a:chOff x="0" y="0"/>
          <a:chExt cx="0" cy="0"/>
        </a:xfrm>
      </p:grpSpPr>
      <p:sp>
        <p:nvSpPr>
          <p:cNvPr id="136" name="Google Shape;136;p15"/>
          <p:cNvSpPr/>
          <p:nvPr/>
        </p:nvSpPr>
        <p:spPr>
          <a:xfrm>
            <a:off x="0" y="0"/>
            <a:ext cx="9144000" cy="6858000"/>
          </a:xfrm>
          <a:prstGeom prst="rect">
            <a:avLst/>
          </a:prstGeom>
          <a:solidFill>
            <a:srgbClr val="F1EAE2"/>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cxnSp>
        <p:nvCxnSpPr>
          <p:cNvPr id="137" name="Google Shape;137;p15"/>
          <p:cNvCxnSpPr/>
          <p:nvPr/>
        </p:nvCxnSpPr>
        <p:spPr>
          <a:xfrm rot="10800000">
            <a:off x="398200" y="1302900"/>
            <a:ext cx="505800" cy="0"/>
          </a:xfrm>
          <a:prstGeom prst="straightConnector1">
            <a:avLst/>
          </a:prstGeom>
          <a:noFill/>
          <a:ln w="19050" cap="flat" cmpd="sng">
            <a:solidFill>
              <a:srgbClr val="FF5822"/>
            </a:solidFill>
            <a:prstDash val="solid"/>
            <a:round/>
            <a:headEnd type="none" w="sm" len="sm"/>
            <a:tailEnd type="none" w="sm" len="sm"/>
          </a:ln>
        </p:spPr>
      </p:cxnSp>
      <p:sp>
        <p:nvSpPr>
          <p:cNvPr id="138" name="Google Shape;138;p15"/>
          <p:cNvSpPr txBox="1">
            <a:spLocks noGrp="1"/>
          </p:cNvSpPr>
          <p:nvPr>
            <p:ph type="title" hasCustomPrompt="1"/>
          </p:nvPr>
        </p:nvSpPr>
        <p:spPr>
          <a:xfrm>
            <a:off x="311700" y="1538533"/>
            <a:ext cx="2655000" cy="1145200"/>
          </a:xfrm>
          <a:prstGeom prst="rect">
            <a:avLst/>
          </a:prstGeom>
          <a:noFill/>
        </p:spPr>
        <p:txBody>
          <a:bodyPr spcFirstLastPara="1" wrap="square" lIns="91425" tIns="91425" rIns="91425" bIns="91425" anchor="ctr" anchorCtr="0"/>
          <a:lstStyle>
            <a:lvl1pPr lvl="0" algn="l">
              <a:lnSpc>
                <a:spcPct val="100000"/>
              </a:lnSpc>
              <a:spcBef>
                <a:spcPts val="0"/>
              </a:spcBef>
              <a:spcAft>
                <a:spcPts val="0"/>
              </a:spcAft>
              <a:buNone/>
              <a:defRPr sz="2400">
                <a:solidFill>
                  <a:srgbClr val="000000"/>
                </a:solidFill>
              </a:defRPr>
            </a:lvl1pPr>
            <a:lvl2pPr lvl="1" algn="l">
              <a:lnSpc>
                <a:spcPct val="100000"/>
              </a:lnSpc>
              <a:spcBef>
                <a:spcPts val="0"/>
              </a:spcBef>
              <a:spcAft>
                <a:spcPts val="0"/>
              </a:spcAft>
              <a:buNone/>
              <a:defRPr sz="2400">
                <a:solidFill>
                  <a:srgbClr val="000000"/>
                </a:solidFill>
              </a:defRPr>
            </a:lvl2pPr>
            <a:lvl3pPr lvl="2" algn="l">
              <a:lnSpc>
                <a:spcPct val="100000"/>
              </a:lnSpc>
              <a:spcBef>
                <a:spcPts val="0"/>
              </a:spcBef>
              <a:spcAft>
                <a:spcPts val="0"/>
              </a:spcAft>
              <a:buNone/>
              <a:defRPr sz="2400">
                <a:solidFill>
                  <a:srgbClr val="000000"/>
                </a:solidFill>
              </a:defRPr>
            </a:lvl3pPr>
            <a:lvl4pPr lvl="3" algn="l">
              <a:lnSpc>
                <a:spcPct val="100000"/>
              </a:lnSpc>
              <a:spcBef>
                <a:spcPts val="0"/>
              </a:spcBef>
              <a:spcAft>
                <a:spcPts val="0"/>
              </a:spcAft>
              <a:buNone/>
              <a:defRPr sz="2400">
                <a:solidFill>
                  <a:srgbClr val="000000"/>
                </a:solidFill>
              </a:defRPr>
            </a:lvl4pPr>
            <a:lvl5pPr lvl="4" algn="l">
              <a:lnSpc>
                <a:spcPct val="100000"/>
              </a:lnSpc>
              <a:spcBef>
                <a:spcPts val="0"/>
              </a:spcBef>
              <a:spcAft>
                <a:spcPts val="0"/>
              </a:spcAft>
              <a:buNone/>
              <a:defRPr sz="2400">
                <a:solidFill>
                  <a:srgbClr val="000000"/>
                </a:solidFill>
              </a:defRPr>
            </a:lvl5pPr>
            <a:lvl6pPr lvl="5" algn="l">
              <a:lnSpc>
                <a:spcPct val="100000"/>
              </a:lnSpc>
              <a:spcBef>
                <a:spcPts val="0"/>
              </a:spcBef>
              <a:spcAft>
                <a:spcPts val="0"/>
              </a:spcAft>
              <a:buNone/>
              <a:defRPr sz="2400">
                <a:solidFill>
                  <a:srgbClr val="000000"/>
                </a:solidFill>
              </a:defRPr>
            </a:lvl6pPr>
            <a:lvl7pPr lvl="6" algn="l">
              <a:lnSpc>
                <a:spcPct val="100000"/>
              </a:lnSpc>
              <a:spcBef>
                <a:spcPts val="0"/>
              </a:spcBef>
              <a:spcAft>
                <a:spcPts val="0"/>
              </a:spcAft>
              <a:buNone/>
              <a:defRPr sz="2400">
                <a:solidFill>
                  <a:srgbClr val="000000"/>
                </a:solidFill>
              </a:defRPr>
            </a:lvl7pPr>
            <a:lvl8pPr lvl="7" algn="l">
              <a:lnSpc>
                <a:spcPct val="100000"/>
              </a:lnSpc>
              <a:spcBef>
                <a:spcPts val="0"/>
              </a:spcBef>
              <a:spcAft>
                <a:spcPts val="0"/>
              </a:spcAft>
              <a:buNone/>
              <a:defRPr sz="2400">
                <a:solidFill>
                  <a:srgbClr val="000000"/>
                </a:solidFill>
              </a:defRPr>
            </a:lvl8pPr>
            <a:lvl9pPr lvl="8" algn="l">
              <a:lnSpc>
                <a:spcPct val="100000"/>
              </a:lnSpc>
              <a:spcBef>
                <a:spcPts val="0"/>
              </a:spcBef>
              <a:spcAft>
                <a:spcPts val="0"/>
              </a:spcAft>
              <a:buNone/>
              <a:defRPr sz="2400">
                <a:solidFill>
                  <a:srgbClr val="000000"/>
                </a:solidFill>
              </a:defRPr>
            </a:lvl9pPr>
          </a:lstStyle>
          <a:p>
            <a:r>
              <a:t>xx%</a:t>
            </a:r>
          </a:p>
        </p:txBody>
      </p:sp>
      <p:sp>
        <p:nvSpPr>
          <p:cNvPr id="139" name="Google Shape;139;p15"/>
          <p:cNvSpPr txBox="1">
            <a:spLocks noGrp="1"/>
          </p:cNvSpPr>
          <p:nvPr>
            <p:ph type="body" idx="1"/>
          </p:nvPr>
        </p:nvSpPr>
        <p:spPr>
          <a:xfrm>
            <a:off x="311700" y="2696067"/>
            <a:ext cx="2655000" cy="3904400"/>
          </a:xfrm>
          <a:prstGeom prst="rect">
            <a:avLst/>
          </a:prstGeom>
          <a:noFill/>
        </p:spPr>
        <p:txBody>
          <a:bodyPr spcFirstLastPara="1" wrap="square" lIns="91425" tIns="91425" rIns="91425" bIns="91425" anchor="t" anchorCtr="0"/>
          <a:lstStyle>
            <a:lvl1pPr marL="457200" lvl="0" indent="-292100" algn="l">
              <a:lnSpc>
                <a:spcPct val="115000"/>
              </a:lnSpc>
              <a:spcBef>
                <a:spcPts val="0"/>
              </a:spcBef>
              <a:spcAft>
                <a:spcPts val="0"/>
              </a:spcAft>
              <a:buClr>
                <a:srgbClr val="434343"/>
              </a:buClr>
              <a:buSzPts val="1000"/>
              <a:buChar char="●"/>
              <a:defRPr sz="1000">
                <a:solidFill>
                  <a:srgbClr val="434343"/>
                </a:solidFill>
              </a:defRPr>
            </a:lvl1pPr>
            <a:lvl2pPr marL="914400" lvl="1" indent="-292100" algn="l">
              <a:lnSpc>
                <a:spcPct val="115000"/>
              </a:lnSpc>
              <a:spcBef>
                <a:spcPts val="1600"/>
              </a:spcBef>
              <a:spcAft>
                <a:spcPts val="0"/>
              </a:spcAft>
              <a:buClr>
                <a:srgbClr val="434343"/>
              </a:buClr>
              <a:buSzPts val="1000"/>
              <a:buChar char="○"/>
              <a:defRPr sz="1000">
                <a:solidFill>
                  <a:srgbClr val="434343"/>
                </a:solidFill>
              </a:defRPr>
            </a:lvl2pPr>
            <a:lvl3pPr marL="1371600" lvl="2" indent="-292100" algn="l">
              <a:lnSpc>
                <a:spcPct val="115000"/>
              </a:lnSpc>
              <a:spcBef>
                <a:spcPts val="1600"/>
              </a:spcBef>
              <a:spcAft>
                <a:spcPts val="0"/>
              </a:spcAft>
              <a:buClr>
                <a:srgbClr val="434343"/>
              </a:buClr>
              <a:buSzPts val="1000"/>
              <a:buChar char="■"/>
              <a:defRPr sz="1000">
                <a:solidFill>
                  <a:srgbClr val="434343"/>
                </a:solidFill>
              </a:defRPr>
            </a:lvl3pPr>
            <a:lvl4pPr marL="1828800" lvl="3" indent="-292100" algn="l">
              <a:lnSpc>
                <a:spcPct val="115000"/>
              </a:lnSpc>
              <a:spcBef>
                <a:spcPts val="1600"/>
              </a:spcBef>
              <a:spcAft>
                <a:spcPts val="0"/>
              </a:spcAft>
              <a:buClr>
                <a:srgbClr val="434343"/>
              </a:buClr>
              <a:buSzPts val="1000"/>
              <a:buChar char="●"/>
              <a:defRPr sz="1000">
                <a:solidFill>
                  <a:srgbClr val="434343"/>
                </a:solidFill>
              </a:defRPr>
            </a:lvl4pPr>
            <a:lvl5pPr marL="2286000" lvl="4" indent="-292100" algn="l">
              <a:lnSpc>
                <a:spcPct val="115000"/>
              </a:lnSpc>
              <a:spcBef>
                <a:spcPts val="1600"/>
              </a:spcBef>
              <a:spcAft>
                <a:spcPts val="0"/>
              </a:spcAft>
              <a:buClr>
                <a:srgbClr val="434343"/>
              </a:buClr>
              <a:buSzPts val="1000"/>
              <a:buChar char="○"/>
              <a:defRPr sz="1000">
                <a:solidFill>
                  <a:srgbClr val="434343"/>
                </a:solidFill>
              </a:defRPr>
            </a:lvl5pPr>
            <a:lvl6pPr marL="2743200" lvl="5" indent="-292100" algn="l">
              <a:lnSpc>
                <a:spcPct val="115000"/>
              </a:lnSpc>
              <a:spcBef>
                <a:spcPts val="1600"/>
              </a:spcBef>
              <a:spcAft>
                <a:spcPts val="0"/>
              </a:spcAft>
              <a:buClr>
                <a:srgbClr val="434343"/>
              </a:buClr>
              <a:buSzPts val="1000"/>
              <a:buChar char="■"/>
              <a:defRPr sz="1000">
                <a:solidFill>
                  <a:srgbClr val="434343"/>
                </a:solidFill>
              </a:defRPr>
            </a:lvl6pPr>
            <a:lvl7pPr marL="3200400" lvl="6" indent="-292100" algn="l">
              <a:lnSpc>
                <a:spcPct val="115000"/>
              </a:lnSpc>
              <a:spcBef>
                <a:spcPts val="1600"/>
              </a:spcBef>
              <a:spcAft>
                <a:spcPts val="0"/>
              </a:spcAft>
              <a:buClr>
                <a:srgbClr val="434343"/>
              </a:buClr>
              <a:buSzPts val="1000"/>
              <a:buChar char="●"/>
              <a:defRPr sz="1000">
                <a:solidFill>
                  <a:srgbClr val="434343"/>
                </a:solidFill>
              </a:defRPr>
            </a:lvl7pPr>
            <a:lvl8pPr marL="3657600" lvl="7" indent="-292100" algn="l">
              <a:lnSpc>
                <a:spcPct val="115000"/>
              </a:lnSpc>
              <a:spcBef>
                <a:spcPts val="1600"/>
              </a:spcBef>
              <a:spcAft>
                <a:spcPts val="0"/>
              </a:spcAft>
              <a:buClr>
                <a:srgbClr val="434343"/>
              </a:buClr>
              <a:buSzPts val="1000"/>
              <a:buChar char="○"/>
              <a:defRPr sz="1000">
                <a:solidFill>
                  <a:srgbClr val="434343"/>
                </a:solidFill>
              </a:defRPr>
            </a:lvl8pPr>
            <a:lvl9pPr marL="4114800" lvl="8" indent="-292100" algn="l">
              <a:lnSpc>
                <a:spcPct val="115000"/>
              </a:lnSpc>
              <a:spcBef>
                <a:spcPts val="1600"/>
              </a:spcBef>
              <a:spcAft>
                <a:spcPts val="1600"/>
              </a:spcAft>
              <a:buClr>
                <a:srgbClr val="434343"/>
              </a:buClr>
              <a:buSzPts val="1000"/>
              <a:buChar char="■"/>
              <a:defRPr sz="1000">
                <a:solidFill>
                  <a:srgbClr val="434343"/>
                </a:solidFill>
              </a:defRPr>
            </a:lvl9pPr>
          </a:lstStyle>
          <a:p>
            <a:endParaRPr/>
          </a:p>
        </p:txBody>
      </p:sp>
      <p:sp>
        <p:nvSpPr>
          <p:cNvPr id="140" name="Google Shape;140;p15"/>
          <p:cNvSpPr txBox="1">
            <a:spLocks noGrp="1"/>
          </p:cNvSpPr>
          <p:nvPr>
            <p:ph type="sldNum" idx="12"/>
          </p:nvPr>
        </p:nvSpPr>
        <p:spPr>
          <a:xfrm>
            <a:off x="8472458" y="6217623"/>
            <a:ext cx="548700" cy="5248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fld id="{00000000-1234-1234-1234-123412341234}" type="slidenum">
              <a:rPr lang="en"/>
              <a:pPr/>
              <a:t>‹#›</a:t>
            </a:fld>
            <a:endParaRPr/>
          </a:p>
        </p:txBody>
      </p:sp>
    </p:spTree>
    <p:extLst>
      <p:ext uri="{BB962C8B-B14F-4D97-AF65-F5344CB8AC3E}">
        <p14:creationId xmlns:p14="http://schemas.microsoft.com/office/powerpoint/2010/main" val="28331493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ustom layout 2">
  <p:cSld name="Custom layout 2">
    <p:bg>
      <p:bgPr>
        <a:solidFill>
          <a:srgbClr val="FFFFFF"/>
        </a:solidFill>
        <a:effectLst/>
      </p:bgPr>
    </p:bg>
    <p:spTree>
      <p:nvGrpSpPr>
        <p:cNvPr id="1" name="Shape 141"/>
        <p:cNvGrpSpPr/>
        <p:nvPr/>
      </p:nvGrpSpPr>
      <p:grpSpPr>
        <a:xfrm>
          <a:off x="0" y="0"/>
          <a:ext cx="0" cy="0"/>
          <a:chOff x="0" y="0"/>
          <a:chExt cx="0" cy="0"/>
        </a:xfrm>
      </p:grpSpPr>
      <p:sp>
        <p:nvSpPr>
          <p:cNvPr id="142" name="Google Shape;142;p16"/>
          <p:cNvSpPr/>
          <p:nvPr/>
        </p:nvSpPr>
        <p:spPr>
          <a:xfrm>
            <a:off x="0" y="0"/>
            <a:ext cx="9144000" cy="6858000"/>
          </a:xfrm>
          <a:prstGeom prst="rect">
            <a:avLst/>
          </a:pr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43" name="Google Shape;143;p16"/>
          <p:cNvSpPr txBox="1">
            <a:spLocks noGrp="1"/>
          </p:cNvSpPr>
          <p:nvPr>
            <p:ph type="sldNum" idx="12"/>
          </p:nvPr>
        </p:nvSpPr>
        <p:spPr>
          <a:xfrm>
            <a:off x="8472458" y="6217623"/>
            <a:ext cx="548700" cy="5248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fld id="{00000000-1234-1234-1234-123412341234}" type="slidenum">
              <a:rPr lang="en">
                <a:solidFill>
                  <a:srgbClr val="233A44"/>
                </a:solidFill>
              </a:rPr>
              <a:pPr/>
              <a:t>‹#›</a:t>
            </a:fld>
            <a:endParaRPr>
              <a:solidFill>
                <a:srgbClr val="233A44"/>
              </a:solidFill>
            </a:endParaRPr>
          </a:p>
        </p:txBody>
      </p:sp>
      <p:sp>
        <p:nvSpPr>
          <p:cNvPr id="144" name="Google Shape;144;p16"/>
          <p:cNvSpPr txBox="1">
            <a:spLocks noGrp="1"/>
          </p:cNvSpPr>
          <p:nvPr>
            <p:ph type="title"/>
          </p:nvPr>
        </p:nvSpPr>
        <p:spPr>
          <a:xfrm>
            <a:off x="329350" y="1477833"/>
            <a:ext cx="3997500" cy="1365600"/>
          </a:xfrm>
          <a:prstGeom prst="rect">
            <a:avLst/>
          </a:prstGeom>
          <a:noFill/>
        </p:spPr>
        <p:txBody>
          <a:bodyPr spcFirstLastPara="1" wrap="square" lIns="91425" tIns="91425" rIns="91425" bIns="91425" anchor="b" anchorCtr="0"/>
          <a:lstStyle>
            <a:lvl1pPr lvl="0" algn="l">
              <a:lnSpc>
                <a:spcPct val="100000"/>
              </a:lnSpc>
              <a:spcBef>
                <a:spcPts val="0"/>
              </a:spcBef>
              <a:spcAft>
                <a:spcPts val="0"/>
              </a:spcAft>
              <a:buNone/>
              <a:defRPr sz="2800" b="1">
                <a:solidFill>
                  <a:srgbClr val="212121"/>
                </a:solidFill>
              </a:defRPr>
            </a:lvl1pPr>
            <a:lvl2pPr lvl="1" algn="l">
              <a:lnSpc>
                <a:spcPct val="100000"/>
              </a:lnSpc>
              <a:spcBef>
                <a:spcPts val="0"/>
              </a:spcBef>
              <a:spcAft>
                <a:spcPts val="0"/>
              </a:spcAft>
              <a:buNone/>
              <a:defRPr sz="2800" b="1">
                <a:solidFill>
                  <a:srgbClr val="212121"/>
                </a:solidFill>
              </a:defRPr>
            </a:lvl2pPr>
            <a:lvl3pPr lvl="2" algn="l">
              <a:lnSpc>
                <a:spcPct val="100000"/>
              </a:lnSpc>
              <a:spcBef>
                <a:spcPts val="0"/>
              </a:spcBef>
              <a:spcAft>
                <a:spcPts val="0"/>
              </a:spcAft>
              <a:buNone/>
              <a:defRPr sz="2800" b="1">
                <a:solidFill>
                  <a:srgbClr val="212121"/>
                </a:solidFill>
              </a:defRPr>
            </a:lvl3pPr>
            <a:lvl4pPr lvl="3" algn="l">
              <a:lnSpc>
                <a:spcPct val="100000"/>
              </a:lnSpc>
              <a:spcBef>
                <a:spcPts val="0"/>
              </a:spcBef>
              <a:spcAft>
                <a:spcPts val="0"/>
              </a:spcAft>
              <a:buNone/>
              <a:defRPr sz="2800" b="1">
                <a:solidFill>
                  <a:srgbClr val="212121"/>
                </a:solidFill>
              </a:defRPr>
            </a:lvl4pPr>
            <a:lvl5pPr lvl="4" algn="l">
              <a:lnSpc>
                <a:spcPct val="100000"/>
              </a:lnSpc>
              <a:spcBef>
                <a:spcPts val="0"/>
              </a:spcBef>
              <a:spcAft>
                <a:spcPts val="0"/>
              </a:spcAft>
              <a:buNone/>
              <a:defRPr sz="2800" b="1">
                <a:solidFill>
                  <a:srgbClr val="212121"/>
                </a:solidFill>
              </a:defRPr>
            </a:lvl5pPr>
            <a:lvl6pPr lvl="5" algn="l">
              <a:lnSpc>
                <a:spcPct val="100000"/>
              </a:lnSpc>
              <a:spcBef>
                <a:spcPts val="0"/>
              </a:spcBef>
              <a:spcAft>
                <a:spcPts val="0"/>
              </a:spcAft>
              <a:buNone/>
              <a:defRPr sz="2800" b="1">
                <a:solidFill>
                  <a:srgbClr val="212121"/>
                </a:solidFill>
              </a:defRPr>
            </a:lvl6pPr>
            <a:lvl7pPr lvl="6" algn="l">
              <a:lnSpc>
                <a:spcPct val="100000"/>
              </a:lnSpc>
              <a:spcBef>
                <a:spcPts val="0"/>
              </a:spcBef>
              <a:spcAft>
                <a:spcPts val="0"/>
              </a:spcAft>
              <a:buNone/>
              <a:defRPr sz="2800" b="1">
                <a:solidFill>
                  <a:srgbClr val="212121"/>
                </a:solidFill>
              </a:defRPr>
            </a:lvl7pPr>
            <a:lvl8pPr lvl="7" algn="l">
              <a:lnSpc>
                <a:spcPct val="100000"/>
              </a:lnSpc>
              <a:spcBef>
                <a:spcPts val="0"/>
              </a:spcBef>
              <a:spcAft>
                <a:spcPts val="0"/>
              </a:spcAft>
              <a:buNone/>
              <a:defRPr sz="2800" b="1">
                <a:solidFill>
                  <a:srgbClr val="212121"/>
                </a:solidFill>
              </a:defRPr>
            </a:lvl8pPr>
            <a:lvl9pPr lvl="8" algn="l">
              <a:lnSpc>
                <a:spcPct val="100000"/>
              </a:lnSpc>
              <a:spcBef>
                <a:spcPts val="0"/>
              </a:spcBef>
              <a:spcAft>
                <a:spcPts val="0"/>
              </a:spcAft>
              <a:buNone/>
              <a:defRPr sz="2800" b="1">
                <a:solidFill>
                  <a:srgbClr val="212121"/>
                </a:solidFill>
              </a:defRPr>
            </a:lvl9pPr>
          </a:lstStyle>
          <a:p>
            <a:endParaRPr/>
          </a:p>
        </p:txBody>
      </p:sp>
      <p:sp>
        <p:nvSpPr>
          <p:cNvPr id="145" name="Google Shape;145;p16"/>
          <p:cNvSpPr txBox="1">
            <a:spLocks noGrp="1"/>
          </p:cNvSpPr>
          <p:nvPr>
            <p:ph type="body" idx="1"/>
          </p:nvPr>
        </p:nvSpPr>
        <p:spPr>
          <a:xfrm>
            <a:off x="329350" y="2926800"/>
            <a:ext cx="3997500" cy="2446800"/>
          </a:xfrm>
          <a:prstGeom prst="rect">
            <a:avLst/>
          </a:prstGeom>
          <a:noFill/>
        </p:spPr>
        <p:txBody>
          <a:bodyPr spcFirstLastPara="1" wrap="square" lIns="91425" tIns="91425" rIns="91425" bIns="91425" anchor="t" anchorCtr="0"/>
          <a:lstStyle>
            <a:lvl1pPr marL="457200" lvl="0" indent="-330200" algn="l">
              <a:lnSpc>
                <a:spcPct val="115000"/>
              </a:lnSpc>
              <a:spcBef>
                <a:spcPts val="0"/>
              </a:spcBef>
              <a:spcAft>
                <a:spcPts val="0"/>
              </a:spcAft>
              <a:buClr>
                <a:srgbClr val="616161"/>
              </a:buClr>
              <a:buSzPts val="1600"/>
              <a:buChar char="●"/>
              <a:defRPr sz="1600">
                <a:solidFill>
                  <a:srgbClr val="616161"/>
                </a:solidFill>
              </a:defRPr>
            </a:lvl1pPr>
            <a:lvl2pPr marL="914400" lvl="1" indent="-298450" algn="l">
              <a:lnSpc>
                <a:spcPct val="115000"/>
              </a:lnSpc>
              <a:spcBef>
                <a:spcPts val="1600"/>
              </a:spcBef>
              <a:spcAft>
                <a:spcPts val="0"/>
              </a:spcAft>
              <a:buClr>
                <a:srgbClr val="616161"/>
              </a:buClr>
              <a:buSzPts val="1100"/>
              <a:buChar char="○"/>
              <a:defRPr sz="1400">
                <a:solidFill>
                  <a:srgbClr val="616161"/>
                </a:solidFill>
              </a:defRPr>
            </a:lvl2pPr>
            <a:lvl3pPr marL="1371600" lvl="2" indent="-298450" algn="l">
              <a:lnSpc>
                <a:spcPct val="115000"/>
              </a:lnSpc>
              <a:spcBef>
                <a:spcPts val="1600"/>
              </a:spcBef>
              <a:spcAft>
                <a:spcPts val="0"/>
              </a:spcAft>
              <a:buClr>
                <a:srgbClr val="616161"/>
              </a:buClr>
              <a:buSzPts val="1100"/>
              <a:buChar char="■"/>
              <a:defRPr sz="1400">
                <a:solidFill>
                  <a:srgbClr val="616161"/>
                </a:solidFill>
              </a:defRPr>
            </a:lvl3pPr>
            <a:lvl4pPr marL="1828800" lvl="3" indent="-298450" algn="l">
              <a:lnSpc>
                <a:spcPct val="115000"/>
              </a:lnSpc>
              <a:spcBef>
                <a:spcPts val="1600"/>
              </a:spcBef>
              <a:spcAft>
                <a:spcPts val="0"/>
              </a:spcAft>
              <a:buClr>
                <a:srgbClr val="616161"/>
              </a:buClr>
              <a:buSzPts val="1100"/>
              <a:buChar char="●"/>
              <a:defRPr sz="1400">
                <a:solidFill>
                  <a:srgbClr val="616161"/>
                </a:solidFill>
              </a:defRPr>
            </a:lvl4pPr>
            <a:lvl5pPr marL="2286000" lvl="4" indent="-298450" algn="l">
              <a:lnSpc>
                <a:spcPct val="115000"/>
              </a:lnSpc>
              <a:spcBef>
                <a:spcPts val="1600"/>
              </a:spcBef>
              <a:spcAft>
                <a:spcPts val="0"/>
              </a:spcAft>
              <a:buClr>
                <a:srgbClr val="616161"/>
              </a:buClr>
              <a:buSzPts val="1100"/>
              <a:buChar char="○"/>
              <a:defRPr sz="1400">
                <a:solidFill>
                  <a:srgbClr val="616161"/>
                </a:solidFill>
              </a:defRPr>
            </a:lvl5pPr>
            <a:lvl6pPr marL="2743200" lvl="5" indent="-298450" algn="l">
              <a:lnSpc>
                <a:spcPct val="115000"/>
              </a:lnSpc>
              <a:spcBef>
                <a:spcPts val="1600"/>
              </a:spcBef>
              <a:spcAft>
                <a:spcPts val="0"/>
              </a:spcAft>
              <a:buClr>
                <a:srgbClr val="616161"/>
              </a:buClr>
              <a:buSzPts val="1100"/>
              <a:buChar char="■"/>
              <a:defRPr sz="1400">
                <a:solidFill>
                  <a:srgbClr val="616161"/>
                </a:solidFill>
              </a:defRPr>
            </a:lvl6pPr>
            <a:lvl7pPr marL="3200400" lvl="6" indent="-298450" algn="l">
              <a:lnSpc>
                <a:spcPct val="115000"/>
              </a:lnSpc>
              <a:spcBef>
                <a:spcPts val="1600"/>
              </a:spcBef>
              <a:spcAft>
                <a:spcPts val="0"/>
              </a:spcAft>
              <a:buClr>
                <a:srgbClr val="616161"/>
              </a:buClr>
              <a:buSzPts val="1100"/>
              <a:buChar char="●"/>
              <a:defRPr sz="1400">
                <a:solidFill>
                  <a:srgbClr val="616161"/>
                </a:solidFill>
              </a:defRPr>
            </a:lvl7pPr>
            <a:lvl8pPr marL="3657600" lvl="7" indent="-298450" algn="l">
              <a:lnSpc>
                <a:spcPct val="115000"/>
              </a:lnSpc>
              <a:spcBef>
                <a:spcPts val="1600"/>
              </a:spcBef>
              <a:spcAft>
                <a:spcPts val="0"/>
              </a:spcAft>
              <a:buClr>
                <a:srgbClr val="616161"/>
              </a:buClr>
              <a:buSzPts val="1100"/>
              <a:buChar char="○"/>
              <a:defRPr sz="1400">
                <a:solidFill>
                  <a:srgbClr val="616161"/>
                </a:solidFill>
              </a:defRPr>
            </a:lvl8pPr>
            <a:lvl9pPr marL="4114800" lvl="8" indent="-298450" algn="l">
              <a:lnSpc>
                <a:spcPct val="115000"/>
              </a:lnSpc>
              <a:spcBef>
                <a:spcPts val="1600"/>
              </a:spcBef>
              <a:spcAft>
                <a:spcPts val="1600"/>
              </a:spcAft>
              <a:buClr>
                <a:srgbClr val="616161"/>
              </a:buClr>
              <a:buSzPts val="1100"/>
              <a:buChar char="■"/>
              <a:defRPr sz="1400">
                <a:solidFill>
                  <a:srgbClr val="616161"/>
                </a:solidFill>
              </a:defRPr>
            </a:lvl9pPr>
          </a:lstStyle>
          <a:p>
            <a:endParaRPr/>
          </a:p>
        </p:txBody>
      </p:sp>
    </p:spTree>
    <p:extLst>
      <p:ext uri="{BB962C8B-B14F-4D97-AF65-F5344CB8AC3E}">
        <p14:creationId xmlns:p14="http://schemas.microsoft.com/office/powerpoint/2010/main" val="20456846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ustom layout 4">
  <p:cSld name="Custom layout 4">
    <p:bg>
      <p:bgPr>
        <a:solidFill>
          <a:srgbClr val="FFFFFF"/>
        </a:solidFill>
        <a:effectLst/>
      </p:bgPr>
    </p:bg>
    <p:spTree>
      <p:nvGrpSpPr>
        <p:cNvPr id="1" name="Shape 146"/>
        <p:cNvGrpSpPr/>
        <p:nvPr/>
      </p:nvGrpSpPr>
      <p:grpSpPr>
        <a:xfrm>
          <a:off x="0" y="0"/>
          <a:ext cx="0" cy="0"/>
          <a:chOff x="0" y="0"/>
          <a:chExt cx="0" cy="0"/>
        </a:xfrm>
      </p:grpSpPr>
      <p:sp>
        <p:nvSpPr>
          <p:cNvPr id="147" name="Google Shape;147;p17"/>
          <p:cNvSpPr/>
          <p:nvPr/>
        </p:nvSpPr>
        <p:spPr>
          <a:xfrm>
            <a:off x="0" y="0"/>
            <a:ext cx="9144000" cy="6858000"/>
          </a:xfrm>
          <a:prstGeom prst="rect">
            <a:avLst/>
          </a:prstGeom>
          <a:solidFill>
            <a:schemeClr val="lt1"/>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48" name="Google Shape;148;p17"/>
          <p:cNvSpPr txBox="1">
            <a:spLocks noGrp="1"/>
          </p:cNvSpPr>
          <p:nvPr>
            <p:ph type="sldNum" idx="12"/>
          </p:nvPr>
        </p:nvSpPr>
        <p:spPr>
          <a:xfrm>
            <a:off x="8472458" y="6217623"/>
            <a:ext cx="548700" cy="5248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212121"/>
                </a:solidFill>
              </a:defRPr>
            </a:lvl1pPr>
            <a:lvl2pPr lvl="1" algn="r">
              <a:lnSpc>
                <a:spcPct val="100000"/>
              </a:lnSpc>
              <a:spcAft>
                <a:spcPts val="0"/>
              </a:spcAft>
              <a:buNone/>
              <a:defRPr sz="1000">
                <a:solidFill>
                  <a:srgbClr val="212121"/>
                </a:solidFill>
              </a:defRPr>
            </a:lvl2pPr>
            <a:lvl3pPr lvl="2" algn="r">
              <a:lnSpc>
                <a:spcPct val="100000"/>
              </a:lnSpc>
              <a:spcAft>
                <a:spcPts val="0"/>
              </a:spcAft>
              <a:buNone/>
              <a:defRPr sz="1000">
                <a:solidFill>
                  <a:srgbClr val="212121"/>
                </a:solidFill>
              </a:defRPr>
            </a:lvl3pPr>
            <a:lvl4pPr lvl="3" algn="r">
              <a:lnSpc>
                <a:spcPct val="100000"/>
              </a:lnSpc>
              <a:spcAft>
                <a:spcPts val="0"/>
              </a:spcAft>
              <a:buNone/>
              <a:defRPr sz="1000">
                <a:solidFill>
                  <a:srgbClr val="212121"/>
                </a:solidFill>
              </a:defRPr>
            </a:lvl4pPr>
            <a:lvl5pPr lvl="4" algn="r">
              <a:lnSpc>
                <a:spcPct val="100000"/>
              </a:lnSpc>
              <a:spcAft>
                <a:spcPts val="0"/>
              </a:spcAft>
              <a:buNone/>
              <a:defRPr sz="1000">
                <a:solidFill>
                  <a:srgbClr val="212121"/>
                </a:solidFill>
              </a:defRPr>
            </a:lvl5pPr>
            <a:lvl6pPr lvl="5" algn="r">
              <a:lnSpc>
                <a:spcPct val="100000"/>
              </a:lnSpc>
              <a:spcAft>
                <a:spcPts val="0"/>
              </a:spcAft>
              <a:buNone/>
              <a:defRPr sz="1000">
                <a:solidFill>
                  <a:srgbClr val="212121"/>
                </a:solidFill>
              </a:defRPr>
            </a:lvl6pPr>
            <a:lvl7pPr lvl="6" algn="r">
              <a:lnSpc>
                <a:spcPct val="100000"/>
              </a:lnSpc>
              <a:spcAft>
                <a:spcPts val="0"/>
              </a:spcAft>
              <a:buNone/>
              <a:defRPr sz="1000">
                <a:solidFill>
                  <a:srgbClr val="212121"/>
                </a:solidFill>
              </a:defRPr>
            </a:lvl7pPr>
            <a:lvl8pPr lvl="7" algn="r">
              <a:lnSpc>
                <a:spcPct val="100000"/>
              </a:lnSpc>
              <a:spcAft>
                <a:spcPts val="0"/>
              </a:spcAft>
              <a:buNone/>
              <a:defRPr sz="1000">
                <a:solidFill>
                  <a:srgbClr val="212121"/>
                </a:solidFill>
              </a:defRPr>
            </a:lvl8pPr>
            <a:lvl9pPr lvl="8" algn="r">
              <a:lnSpc>
                <a:spcPct val="100000"/>
              </a:lnSpc>
              <a:spcAft>
                <a:spcPts val="0"/>
              </a:spcAft>
              <a:buNone/>
              <a:defRPr sz="1000">
                <a:solidFill>
                  <a:srgbClr val="212121"/>
                </a:solidFill>
              </a:defRPr>
            </a:lvl9pPr>
          </a:lstStyle>
          <a:p>
            <a:fld id="{00000000-1234-1234-1234-123412341234}" type="slidenum">
              <a:rPr lang="en"/>
              <a:pPr/>
              <a:t>‹#›</a:t>
            </a:fld>
            <a:endParaRPr/>
          </a:p>
        </p:txBody>
      </p:sp>
      <p:sp>
        <p:nvSpPr>
          <p:cNvPr id="149" name="Google Shape;149;p17"/>
          <p:cNvSpPr txBox="1">
            <a:spLocks noGrp="1"/>
          </p:cNvSpPr>
          <p:nvPr>
            <p:ph type="title" hasCustomPrompt="1"/>
          </p:nvPr>
        </p:nvSpPr>
        <p:spPr>
          <a:xfrm>
            <a:off x="523250" y="2031633"/>
            <a:ext cx="3477900" cy="1851600"/>
          </a:xfrm>
          <a:prstGeom prst="rect">
            <a:avLst/>
          </a:prstGeom>
          <a:noFill/>
        </p:spPr>
        <p:txBody>
          <a:bodyPr spcFirstLastPara="1" wrap="square" lIns="91425" tIns="91425" rIns="91425" bIns="91425" anchor="b" anchorCtr="0"/>
          <a:lstStyle>
            <a:lvl1pPr lvl="0" algn="l">
              <a:lnSpc>
                <a:spcPct val="100000"/>
              </a:lnSpc>
              <a:spcBef>
                <a:spcPts val="0"/>
              </a:spcBef>
              <a:spcAft>
                <a:spcPts val="0"/>
              </a:spcAft>
              <a:buClr>
                <a:srgbClr val="FFFFFF"/>
              </a:buClr>
              <a:buSzPts val="3000"/>
              <a:buNone/>
              <a:defRPr sz="3000">
                <a:solidFill>
                  <a:srgbClr val="FFFFFF"/>
                </a:solidFill>
              </a:defRPr>
            </a:lvl1pPr>
            <a:lvl2pPr lvl="1" algn="l">
              <a:lnSpc>
                <a:spcPct val="100000"/>
              </a:lnSpc>
              <a:spcBef>
                <a:spcPts val="0"/>
              </a:spcBef>
              <a:spcAft>
                <a:spcPts val="0"/>
              </a:spcAft>
              <a:buClr>
                <a:srgbClr val="FFFFFF"/>
              </a:buClr>
              <a:buSzPts val="3000"/>
              <a:buNone/>
              <a:defRPr sz="3000">
                <a:solidFill>
                  <a:srgbClr val="FFFFFF"/>
                </a:solidFill>
              </a:defRPr>
            </a:lvl2pPr>
            <a:lvl3pPr lvl="2" algn="l">
              <a:lnSpc>
                <a:spcPct val="100000"/>
              </a:lnSpc>
              <a:spcBef>
                <a:spcPts val="0"/>
              </a:spcBef>
              <a:spcAft>
                <a:spcPts val="0"/>
              </a:spcAft>
              <a:buClr>
                <a:srgbClr val="FFFFFF"/>
              </a:buClr>
              <a:buSzPts val="3000"/>
              <a:buNone/>
              <a:defRPr sz="3000">
                <a:solidFill>
                  <a:srgbClr val="FFFFFF"/>
                </a:solidFill>
              </a:defRPr>
            </a:lvl3pPr>
            <a:lvl4pPr lvl="3" algn="l">
              <a:lnSpc>
                <a:spcPct val="100000"/>
              </a:lnSpc>
              <a:spcBef>
                <a:spcPts val="0"/>
              </a:spcBef>
              <a:spcAft>
                <a:spcPts val="0"/>
              </a:spcAft>
              <a:buClr>
                <a:srgbClr val="FFFFFF"/>
              </a:buClr>
              <a:buSzPts val="3000"/>
              <a:buNone/>
              <a:defRPr sz="3000">
                <a:solidFill>
                  <a:srgbClr val="FFFFFF"/>
                </a:solidFill>
              </a:defRPr>
            </a:lvl4pPr>
            <a:lvl5pPr lvl="4" algn="l">
              <a:lnSpc>
                <a:spcPct val="100000"/>
              </a:lnSpc>
              <a:spcBef>
                <a:spcPts val="0"/>
              </a:spcBef>
              <a:spcAft>
                <a:spcPts val="0"/>
              </a:spcAft>
              <a:buClr>
                <a:srgbClr val="FFFFFF"/>
              </a:buClr>
              <a:buSzPts val="3000"/>
              <a:buNone/>
              <a:defRPr sz="3000">
                <a:solidFill>
                  <a:srgbClr val="FFFFFF"/>
                </a:solidFill>
              </a:defRPr>
            </a:lvl5pPr>
            <a:lvl6pPr lvl="5" algn="l">
              <a:lnSpc>
                <a:spcPct val="100000"/>
              </a:lnSpc>
              <a:spcBef>
                <a:spcPts val="0"/>
              </a:spcBef>
              <a:spcAft>
                <a:spcPts val="0"/>
              </a:spcAft>
              <a:buClr>
                <a:srgbClr val="FFFFFF"/>
              </a:buClr>
              <a:buSzPts val="3000"/>
              <a:buNone/>
              <a:defRPr sz="3000">
                <a:solidFill>
                  <a:srgbClr val="FFFFFF"/>
                </a:solidFill>
              </a:defRPr>
            </a:lvl6pPr>
            <a:lvl7pPr lvl="6" algn="l">
              <a:lnSpc>
                <a:spcPct val="100000"/>
              </a:lnSpc>
              <a:spcBef>
                <a:spcPts val="0"/>
              </a:spcBef>
              <a:spcAft>
                <a:spcPts val="0"/>
              </a:spcAft>
              <a:buClr>
                <a:srgbClr val="FFFFFF"/>
              </a:buClr>
              <a:buSzPts val="3000"/>
              <a:buNone/>
              <a:defRPr sz="3000">
                <a:solidFill>
                  <a:srgbClr val="FFFFFF"/>
                </a:solidFill>
              </a:defRPr>
            </a:lvl7pPr>
            <a:lvl8pPr lvl="7" algn="l">
              <a:lnSpc>
                <a:spcPct val="100000"/>
              </a:lnSpc>
              <a:spcBef>
                <a:spcPts val="0"/>
              </a:spcBef>
              <a:spcAft>
                <a:spcPts val="0"/>
              </a:spcAft>
              <a:buClr>
                <a:srgbClr val="FFFFFF"/>
              </a:buClr>
              <a:buSzPts val="3000"/>
              <a:buNone/>
              <a:defRPr sz="3000">
                <a:solidFill>
                  <a:srgbClr val="FFFFFF"/>
                </a:solidFill>
              </a:defRPr>
            </a:lvl8pPr>
            <a:lvl9pPr lvl="8" algn="l">
              <a:lnSpc>
                <a:spcPct val="100000"/>
              </a:lnSpc>
              <a:spcBef>
                <a:spcPts val="0"/>
              </a:spcBef>
              <a:spcAft>
                <a:spcPts val="0"/>
              </a:spcAft>
              <a:buClr>
                <a:srgbClr val="FFFFFF"/>
              </a:buClr>
              <a:buSzPts val="3000"/>
              <a:buNone/>
              <a:defRPr sz="3000">
                <a:solidFill>
                  <a:srgbClr val="FFFFFF"/>
                </a:solidFill>
              </a:defRPr>
            </a:lvl9pPr>
          </a:lstStyle>
          <a:p>
            <a:r>
              <a:t>xx%</a:t>
            </a:r>
          </a:p>
        </p:txBody>
      </p:sp>
      <p:sp>
        <p:nvSpPr>
          <p:cNvPr id="150" name="Google Shape;150;p17"/>
          <p:cNvSpPr txBox="1">
            <a:spLocks noGrp="1"/>
          </p:cNvSpPr>
          <p:nvPr>
            <p:ph type="body" idx="1"/>
          </p:nvPr>
        </p:nvSpPr>
        <p:spPr>
          <a:xfrm>
            <a:off x="523325" y="4027033"/>
            <a:ext cx="3477900" cy="2046400"/>
          </a:xfrm>
          <a:prstGeom prst="rect">
            <a:avLst/>
          </a:prstGeom>
          <a:noFill/>
        </p:spPr>
        <p:txBody>
          <a:bodyPr spcFirstLastPara="1" wrap="square" lIns="91425" tIns="91425" rIns="91425" bIns="91425" anchor="t" anchorCtr="0"/>
          <a:lstStyle>
            <a:lvl1pPr marL="457200" lvl="0" indent="-330200" algn="l">
              <a:lnSpc>
                <a:spcPct val="115000"/>
              </a:lnSpc>
              <a:spcBef>
                <a:spcPts val="0"/>
              </a:spcBef>
              <a:spcAft>
                <a:spcPts val="0"/>
              </a:spcAft>
              <a:buClr>
                <a:srgbClr val="FFFFFF"/>
              </a:buClr>
              <a:buSzPts val="1600"/>
              <a:buChar char="●"/>
              <a:defRPr sz="1600">
                <a:solidFill>
                  <a:srgbClr val="FFFFFF"/>
                </a:solidFill>
              </a:defRPr>
            </a:lvl1pPr>
            <a:lvl2pPr marL="914400" lvl="1" indent="-298450" algn="l">
              <a:lnSpc>
                <a:spcPct val="115000"/>
              </a:lnSpc>
              <a:spcBef>
                <a:spcPts val="1600"/>
              </a:spcBef>
              <a:spcAft>
                <a:spcPts val="0"/>
              </a:spcAft>
              <a:buClr>
                <a:srgbClr val="FFFFFF"/>
              </a:buClr>
              <a:buSzPts val="1100"/>
              <a:buChar char="○"/>
              <a:defRPr sz="1400">
                <a:solidFill>
                  <a:srgbClr val="FFFFFF"/>
                </a:solidFill>
              </a:defRPr>
            </a:lvl2pPr>
            <a:lvl3pPr marL="1371600" lvl="2" indent="-298450" algn="l">
              <a:lnSpc>
                <a:spcPct val="115000"/>
              </a:lnSpc>
              <a:spcBef>
                <a:spcPts val="1600"/>
              </a:spcBef>
              <a:spcAft>
                <a:spcPts val="0"/>
              </a:spcAft>
              <a:buClr>
                <a:srgbClr val="FFFFFF"/>
              </a:buClr>
              <a:buSzPts val="1100"/>
              <a:buChar char="■"/>
              <a:defRPr sz="1400">
                <a:solidFill>
                  <a:srgbClr val="FFFFFF"/>
                </a:solidFill>
              </a:defRPr>
            </a:lvl3pPr>
            <a:lvl4pPr marL="1828800" lvl="3" indent="-298450" algn="l">
              <a:lnSpc>
                <a:spcPct val="115000"/>
              </a:lnSpc>
              <a:spcBef>
                <a:spcPts val="1600"/>
              </a:spcBef>
              <a:spcAft>
                <a:spcPts val="0"/>
              </a:spcAft>
              <a:buClr>
                <a:srgbClr val="FFFFFF"/>
              </a:buClr>
              <a:buSzPts val="1100"/>
              <a:buChar char="●"/>
              <a:defRPr sz="1400">
                <a:solidFill>
                  <a:srgbClr val="FFFFFF"/>
                </a:solidFill>
              </a:defRPr>
            </a:lvl4pPr>
            <a:lvl5pPr marL="2286000" lvl="4" indent="-298450" algn="l">
              <a:lnSpc>
                <a:spcPct val="115000"/>
              </a:lnSpc>
              <a:spcBef>
                <a:spcPts val="1600"/>
              </a:spcBef>
              <a:spcAft>
                <a:spcPts val="0"/>
              </a:spcAft>
              <a:buClr>
                <a:srgbClr val="FFFFFF"/>
              </a:buClr>
              <a:buSzPts val="1100"/>
              <a:buChar char="○"/>
              <a:defRPr sz="1400">
                <a:solidFill>
                  <a:srgbClr val="FFFFFF"/>
                </a:solidFill>
              </a:defRPr>
            </a:lvl5pPr>
            <a:lvl6pPr marL="2743200" lvl="5" indent="-298450" algn="l">
              <a:lnSpc>
                <a:spcPct val="115000"/>
              </a:lnSpc>
              <a:spcBef>
                <a:spcPts val="1600"/>
              </a:spcBef>
              <a:spcAft>
                <a:spcPts val="0"/>
              </a:spcAft>
              <a:buClr>
                <a:srgbClr val="FFFFFF"/>
              </a:buClr>
              <a:buSzPts val="1100"/>
              <a:buChar char="■"/>
              <a:defRPr sz="1400">
                <a:solidFill>
                  <a:srgbClr val="FFFFFF"/>
                </a:solidFill>
              </a:defRPr>
            </a:lvl6pPr>
            <a:lvl7pPr marL="3200400" lvl="6" indent="-298450" algn="l">
              <a:lnSpc>
                <a:spcPct val="115000"/>
              </a:lnSpc>
              <a:spcBef>
                <a:spcPts val="1600"/>
              </a:spcBef>
              <a:spcAft>
                <a:spcPts val="0"/>
              </a:spcAft>
              <a:buClr>
                <a:srgbClr val="FFFFFF"/>
              </a:buClr>
              <a:buSzPts val="1100"/>
              <a:buChar char="●"/>
              <a:defRPr sz="1400">
                <a:solidFill>
                  <a:srgbClr val="FFFFFF"/>
                </a:solidFill>
              </a:defRPr>
            </a:lvl7pPr>
            <a:lvl8pPr marL="3657600" lvl="7" indent="-298450" algn="l">
              <a:lnSpc>
                <a:spcPct val="115000"/>
              </a:lnSpc>
              <a:spcBef>
                <a:spcPts val="1600"/>
              </a:spcBef>
              <a:spcAft>
                <a:spcPts val="0"/>
              </a:spcAft>
              <a:buClr>
                <a:srgbClr val="FFFFFF"/>
              </a:buClr>
              <a:buSzPts val="1100"/>
              <a:buChar char="○"/>
              <a:defRPr sz="1400">
                <a:solidFill>
                  <a:srgbClr val="FFFFFF"/>
                </a:solidFill>
              </a:defRPr>
            </a:lvl8pPr>
            <a:lvl9pPr marL="4114800" lvl="8" indent="-298450" algn="l">
              <a:lnSpc>
                <a:spcPct val="115000"/>
              </a:lnSpc>
              <a:spcBef>
                <a:spcPts val="1600"/>
              </a:spcBef>
              <a:spcAft>
                <a:spcPts val="1600"/>
              </a:spcAft>
              <a:buClr>
                <a:srgbClr val="FFFFFF"/>
              </a:buClr>
              <a:buSzPts val="1100"/>
              <a:buChar char="■"/>
              <a:defRPr sz="1400">
                <a:solidFill>
                  <a:srgbClr val="FFFFFF"/>
                </a:solidFill>
              </a:defRPr>
            </a:lvl9pPr>
          </a:lstStyle>
          <a:p>
            <a:endParaRPr/>
          </a:p>
        </p:txBody>
      </p:sp>
    </p:spTree>
    <p:extLst>
      <p:ext uri="{BB962C8B-B14F-4D97-AF65-F5344CB8AC3E}">
        <p14:creationId xmlns:p14="http://schemas.microsoft.com/office/powerpoint/2010/main" val="38944557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ustom layout 5">
  <p:cSld name="Custom layout 5">
    <p:bg>
      <p:bgPr>
        <a:solidFill>
          <a:srgbClr val="FFFFFF"/>
        </a:solidFill>
        <a:effectLst/>
      </p:bgPr>
    </p:bg>
    <p:spTree>
      <p:nvGrpSpPr>
        <p:cNvPr id="1" name="Shape 151"/>
        <p:cNvGrpSpPr/>
        <p:nvPr/>
      </p:nvGrpSpPr>
      <p:grpSpPr>
        <a:xfrm>
          <a:off x="0" y="0"/>
          <a:ext cx="0" cy="0"/>
          <a:chOff x="0" y="0"/>
          <a:chExt cx="0" cy="0"/>
        </a:xfrm>
      </p:grpSpPr>
      <p:sp>
        <p:nvSpPr>
          <p:cNvPr id="152" name="Google Shape;152;p18"/>
          <p:cNvSpPr/>
          <p:nvPr/>
        </p:nvSpPr>
        <p:spPr>
          <a:xfrm>
            <a:off x="0" y="0"/>
            <a:ext cx="9144000" cy="6858000"/>
          </a:xfrm>
          <a:prstGeom prst="rect">
            <a:avLst/>
          </a:pr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53" name="Google Shape;153;p18"/>
          <p:cNvSpPr/>
          <p:nvPr/>
        </p:nvSpPr>
        <p:spPr>
          <a:xfrm>
            <a:off x="0" y="0"/>
            <a:ext cx="6096300" cy="6858000"/>
          </a:xfrm>
          <a:prstGeom prst="rect">
            <a:avLst/>
          </a:pr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grpSp>
        <p:nvGrpSpPr>
          <p:cNvPr id="154" name="Google Shape;154;p18"/>
          <p:cNvGrpSpPr/>
          <p:nvPr/>
        </p:nvGrpSpPr>
        <p:grpSpPr>
          <a:xfrm>
            <a:off x="6096350" y="0"/>
            <a:ext cx="3047700" cy="575200"/>
            <a:chOff x="6096400" y="0"/>
            <a:chExt cx="3047700" cy="431400"/>
          </a:xfrm>
        </p:grpSpPr>
        <p:sp>
          <p:nvSpPr>
            <p:cNvPr id="155" name="Google Shape;155;p18"/>
            <p:cNvSpPr/>
            <p:nvPr/>
          </p:nvSpPr>
          <p:spPr>
            <a:xfrm>
              <a:off x="6096400" y="0"/>
              <a:ext cx="3047700" cy="215700"/>
            </a:xfrm>
            <a:prstGeom prst="rect">
              <a:avLst/>
            </a:prstGeom>
            <a:solidFill>
              <a:srgbClr val="6AA84F"/>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56" name="Google Shape;156;p18"/>
            <p:cNvSpPr/>
            <p:nvPr/>
          </p:nvSpPr>
          <p:spPr>
            <a:xfrm>
              <a:off x="6096400" y="215700"/>
              <a:ext cx="3047700" cy="215700"/>
            </a:xfrm>
            <a:prstGeom prst="rect">
              <a:avLst/>
            </a:prstGeom>
            <a:solidFill>
              <a:srgbClr val="FFF2CC"/>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157" name="Google Shape;157;p18"/>
            <p:cNvSpPr/>
            <p:nvPr/>
          </p:nvSpPr>
          <p:spPr>
            <a:xfrm>
              <a:off x="6096400" y="215702"/>
              <a:ext cx="3047700" cy="55800"/>
            </a:xfrm>
            <a:prstGeom prst="rect">
              <a:avLst/>
            </a:prstGeom>
            <a:solidFill>
              <a:srgbClr val="38761D"/>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grpSp>
      <p:sp>
        <p:nvSpPr>
          <p:cNvPr id="158" name="Google Shape;158;p18"/>
          <p:cNvSpPr txBox="1">
            <a:spLocks noGrp="1"/>
          </p:cNvSpPr>
          <p:nvPr>
            <p:ph type="title"/>
          </p:nvPr>
        </p:nvSpPr>
        <p:spPr>
          <a:xfrm>
            <a:off x="6293125" y="1006233"/>
            <a:ext cx="2665500" cy="4835600"/>
          </a:xfrm>
          <a:prstGeom prst="rect">
            <a:avLst/>
          </a:prstGeom>
          <a:noFill/>
        </p:spPr>
        <p:txBody>
          <a:bodyPr spcFirstLastPara="1" wrap="square" lIns="91425" tIns="91425" rIns="91425" bIns="91425" anchor="b" anchorCtr="0"/>
          <a:lstStyle>
            <a:lvl1pPr lvl="0" algn="l">
              <a:lnSpc>
                <a:spcPct val="100000"/>
              </a:lnSpc>
              <a:spcBef>
                <a:spcPts val="0"/>
              </a:spcBef>
              <a:spcAft>
                <a:spcPts val="0"/>
              </a:spcAft>
              <a:buNone/>
              <a:defRPr sz="2600" b="1">
                <a:solidFill>
                  <a:srgbClr val="212121"/>
                </a:solidFill>
              </a:defRPr>
            </a:lvl1pPr>
            <a:lvl2pPr lvl="1" algn="l">
              <a:lnSpc>
                <a:spcPct val="100000"/>
              </a:lnSpc>
              <a:spcBef>
                <a:spcPts val="0"/>
              </a:spcBef>
              <a:spcAft>
                <a:spcPts val="0"/>
              </a:spcAft>
              <a:buNone/>
              <a:defRPr sz="2600" b="1">
                <a:solidFill>
                  <a:srgbClr val="212121"/>
                </a:solidFill>
              </a:defRPr>
            </a:lvl2pPr>
            <a:lvl3pPr lvl="2" algn="l">
              <a:lnSpc>
                <a:spcPct val="100000"/>
              </a:lnSpc>
              <a:spcBef>
                <a:spcPts val="0"/>
              </a:spcBef>
              <a:spcAft>
                <a:spcPts val="0"/>
              </a:spcAft>
              <a:buNone/>
              <a:defRPr sz="2600" b="1">
                <a:solidFill>
                  <a:srgbClr val="212121"/>
                </a:solidFill>
              </a:defRPr>
            </a:lvl3pPr>
            <a:lvl4pPr lvl="3" algn="l">
              <a:lnSpc>
                <a:spcPct val="100000"/>
              </a:lnSpc>
              <a:spcBef>
                <a:spcPts val="0"/>
              </a:spcBef>
              <a:spcAft>
                <a:spcPts val="0"/>
              </a:spcAft>
              <a:buNone/>
              <a:defRPr sz="2600" b="1">
                <a:solidFill>
                  <a:srgbClr val="212121"/>
                </a:solidFill>
              </a:defRPr>
            </a:lvl4pPr>
            <a:lvl5pPr lvl="4" algn="l">
              <a:lnSpc>
                <a:spcPct val="100000"/>
              </a:lnSpc>
              <a:spcBef>
                <a:spcPts val="0"/>
              </a:spcBef>
              <a:spcAft>
                <a:spcPts val="0"/>
              </a:spcAft>
              <a:buNone/>
              <a:defRPr sz="2600" b="1">
                <a:solidFill>
                  <a:srgbClr val="212121"/>
                </a:solidFill>
              </a:defRPr>
            </a:lvl5pPr>
            <a:lvl6pPr lvl="5" algn="l">
              <a:lnSpc>
                <a:spcPct val="100000"/>
              </a:lnSpc>
              <a:spcBef>
                <a:spcPts val="0"/>
              </a:spcBef>
              <a:spcAft>
                <a:spcPts val="0"/>
              </a:spcAft>
              <a:buNone/>
              <a:defRPr sz="2600" b="1">
                <a:solidFill>
                  <a:srgbClr val="212121"/>
                </a:solidFill>
              </a:defRPr>
            </a:lvl6pPr>
            <a:lvl7pPr lvl="6" algn="l">
              <a:lnSpc>
                <a:spcPct val="100000"/>
              </a:lnSpc>
              <a:spcBef>
                <a:spcPts val="0"/>
              </a:spcBef>
              <a:spcAft>
                <a:spcPts val="0"/>
              </a:spcAft>
              <a:buNone/>
              <a:defRPr sz="2600" b="1">
                <a:solidFill>
                  <a:srgbClr val="212121"/>
                </a:solidFill>
              </a:defRPr>
            </a:lvl7pPr>
            <a:lvl8pPr lvl="7" algn="l">
              <a:lnSpc>
                <a:spcPct val="100000"/>
              </a:lnSpc>
              <a:spcBef>
                <a:spcPts val="0"/>
              </a:spcBef>
              <a:spcAft>
                <a:spcPts val="0"/>
              </a:spcAft>
              <a:buNone/>
              <a:defRPr sz="2600" b="1">
                <a:solidFill>
                  <a:srgbClr val="212121"/>
                </a:solidFill>
              </a:defRPr>
            </a:lvl8pPr>
            <a:lvl9pPr lvl="8" algn="l">
              <a:lnSpc>
                <a:spcPct val="100000"/>
              </a:lnSpc>
              <a:spcBef>
                <a:spcPts val="0"/>
              </a:spcBef>
              <a:spcAft>
                <a:spcPts val="0"/>
              </a:spcAft>
              <a:buNone/>
              <a:defRPr sz="2600" b="1">
                <a:solidFill>
                  <a:srgbClr val="212121"/>
                </a:solidFill>
              </a:defRPr>
            </a:lvl9pPr>
          </a:lstStyle>
          <a:p>
            <a:endParaRPr/>
          </a:p>
        </p:txBody>
      </p:sp>
      <p:sp>
        <p:nvSpPr>
          <p:cNvPr id="159" name="Google Shape;159;p18"/>
          <p:cNvSpPr txBox="1">
            <a:spLocks noGrp="1"/>
          </p:cNvSpPr>
          <p:nvPr>
            <p:ph type="sldNum" idx="12"/>
          </p:nvPr>
        </p:nvSpPr>
        <p:spPr>
          <a:xfrm>
            <a:off x="8472458" y="6217623"/>
            <a:ext cx="548700" cy="5248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fld id="{00000000-1234-1234-1234-123412341234}" type="slidenum">
              <a:rPr lang="en"/>
              <a:pPr/>
              <a:t>‹#›</a:t>
            </a:fld>
            <a:endParaRPr/>
          </a:p>
        </p:txBody>
      </p:sp>
    </p:spTree>
    <p:extLst>
      <p:ext uri="{BB962C8B-B14F-4D97-AF65-F5344CB8AC3E}">
        <p14:creationId xmlns:p14="http://schemas.microsoft.com/office/powerpoint/2010/main" val="40610214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7921A6C-E01C-0142-8960-2FEEC2EB98A0}" type="datetimeFigureOut">
              <a:rPr lang="en-US" smtClean="0">
                <a:solidFill>
                  <a:prstClr val="black">
                    <a:tint val="75000"/>
                  </a:prstClr>
                </a:solidFill>
              </a:rPr>
              <a:pPr/>
              <a:t>7/3/2023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04A18D6-B582-0645-95B2-B6ED46C6DA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16487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921A6C-E01C-0142-8960-2FEEC2EB98A0}" type="datetimeFigureOut">
              <a:rPr lang="en-US" smtClean="0">
                <a:solidFill>
                  <a:prstClr val="black">
                    <a:tint val="75000"/>
                  </a:prstClr>
                </a:solidFill>
              </a:rPr>
              <a:pPr/>
              <a:t>7/3/2023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04A18D6-B582-0645-95B2-B6ED46C6DA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83933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921A6C-E01C-0142-8960-2FEEC2EB98A0}" type="datetimeFigureOut">
              <a:rPr lang="en-US" smtClean="0">
                <a:solidFill>
                  <a:prstClr val="black">
                    <a:tint val="75000"/>
                  </a:prstClr>
                </a:solidFill>
              </a:rPr>
              <a:pPr/>
              <a:t>7/3/2023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04A18D6-B582-0645-95B2-B6ED46C6DA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547838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921A6C-E01C-0142-8960-2FEEC2EB98A0}" type="datetimeFigureOut">
              <a:rPr lang="en-US" smtClean="0">
                <a:solidFill>
                  <a:prstClr val="black">
                    <a:tint val="75000"/>
                  </a:prstClr>
                </a:solidFill>
              </a:rPr>
              <a:pPr/>
              <a:t>7/3/2023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04A18D6-B582-0645-95B2-B6ED46C6DA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29366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7921A6C-E01C-0142-8960-2FEEC2EB98A0}" type="datetimeFigureOut">
              <a:rPr lang="en-US" smtClean="0">
                <a:solidFill>
                  <a:prstClr val="black">
                    <a:tint val="75000"/>
                  </a:prstClr>
                </a:solidFill>
              </a:rPr>
              <a:pPr/>
              <a:t>7/3/2023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04A18D6-B582-0645-95B2-B6ED46C6DA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91776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3172317-507B-40B4-9F1B-BC12FD2B0850}" type="datetime1">
              <a:rPr lang="en-US" altLang="en-US"/>
              <a:pPr>
                <a:defRPr/>
              </a:pPr>
              <a:t>7/3/2023</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EDEEFCE-21ED-4B29-AAAE-F072B0D5354E}" type="slidenum">
              <a:rPr lang="en-US" altLang="en-US"/>
              <a:pPr>
                <a:defRPr/>
              </a:pPr>
              <a:t>‹#›</a:t>
            </a:fld>
            <a:endParaRPr lang="en-US" altLang="en-US"/>
          </a:p>
        </p:txBody>
      </p:sp>
    </p:spTree>
    <p:extLst>
      <p:ext uri="{BB962C8B-B14F-4D97-AF65-F5344CB8AC3E}">
        <p14:creationId xmlns:p14="http://schemas.microsoft.com/office/powerpoint/2010/main" val="36503541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921A6C-E01C-0142-8960-2FEEC2EB98A0}" type="datetimeFigureOut">
              <a:rPr lang="en-US" smtClean="0">
                <a:solidFill>
                  <a:prstClr val="black">
                    <a:tint val="75000"/>
                  </a:prstClr>
                </a:solidFill>
              </a:rPr>
              <a:pPr/>
              <a:t>7/3/2023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04A18D6-B582-0645-95B2-B6ED46C6DA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34220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921A6C-E01C-0142-8960-2FEEC2EB98A0}" type="datetimeFigureOut">
              <a:rPr lang="en-US" smtClean="0">
                <a:solidFill>
                  <a:prstClr val="black">
                    <a:tint val="75000"/>
                  </a:prstClr>
                </a:solidFill>
              </a:rPr>
              <a:pPr/>
              <a:t>7/3/2023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04A18D6-B582-0645-95B2-B6ED46C6DA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502802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7921A6C-E01C-0142-8960-2FEEC2EB98A0}" type="datetimeFigureOut">
              <a:rPr lang="en-US" smtClean="0">
                <a:solidFill>
                  <a:prstClr val="black">
                    <a:tint val="75000"/>
                  </a:prstClr>
                </a:solidFill>
              </a:rPr>
              <a:pPr/>
              <a:t>7/3/2023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04A18D6-B582-0645-95B2-B6ED46C6DA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62573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7921A6C-E01C-0142-8960-2FEEC2EB98A0}" type="datetimeFigureOut">
              <a:rPr lang="en-US" smtClean="0">
                <a:solidFill>
                  <a:prstClr val="black">
                    <a:tint val="75000"/>
                  </a:prstClr>
                </a:solidFill>
              </a:rPr>
              <a:pPr/>
              <a:t>7/3/2023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04A18D6-B582-0645-95B2-B6ED46C6DA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741245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921A6C-E01C-0142-8960-2FEEC2EB98A0}" type="datetimeFigureOut">
              <a:rPr lang="en-US" smtClean="0">
                <a:solidFill>
                  <a:prstClr val="black">
                    <a:tint val="75000"/>
                  </a:prstClr>
                </a:solidFill>
              </a:rPr>
              <a:pPr/>
              <a:t>7/3/2023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04A18D6-B582-0645-95B2-B6ED46C6DA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382683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921A6C-E01C-0142-8960-2FEEC2EB98A0}" type="datetimeFigureOut">
              <a:rPr lang="en-US" smtClean="0">
                <a:solidFill>
                  <a:prstClr val="black">
                    <a:tint val="75000"/>
                  </a:prstClr>
                </a:solidFill>
              </a:rPr>
              <a:pPr/>
              <a:t>7/3/2023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04A18D6-B582-0645-95B2-B6ED46C6DA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52556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53923"/>
            <a:ext cx="9144000" cy="640080"/>
          </a:xfrm>
          <a:custGeom>
            <a:avLst/>
            <a:gdLst/>
            <a:ahLst/>
            <a:cxnLst/>
            <a:rect l="l" t="t" r="r" b="b"/>
            <a:pathLst>
              <a:path w="12192000" h="640080">
                <a:moveTo>
                  <a:pt x="0" y="640079"/>
                </a:moveTo>
                <a:lnTo>
                  <a:pt x="12192000" y="640079"/>
                </a:lnTo>
                <a:lnTo>
                  <a:pt x="12192000" y="0"/>
                </a:lnTo>
                <a:lnTo>
                  <a:pt x="0" y="0"/>
                </a:lnTo>
                <a:lnTo>
                  <a:pt x="0" y="640079"/>
                </a:lnTo>
                <a:close/>
              </a:path>
            </a:pathLst>
          </a:custGeom>
          <a:solidFill>
            <a:srgbClr val="FF0000"/>
          </a:solid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2" name="Holder 2"/>
          <p:cNvSpPr>
            <a:spLocks noGrp="1"/>
          </p:cNvSpPr>
          <p:nvPr>
            <p:ph type="ctrTitle"/>
          </p:nvPr>
        </p:nvSpPr>
        <p:spPr>
          <a:xfrm>
            <a:off x="2234278" y="183641"/>
            <a:ext cx="4675442" cy="415498"/>
          </a:xfrm>
          <a:prstGeom prst="rect">
            <a:avLst/>
          </a:prstGeom>
        </p:spPr>
        <p:txBody>
          <a:bodyPr wrap="square" lIns="0" tIns="0" rIns="0" bIns="0">
            <a:spAutoFit/>
          </a:bodyPr>
          <a:lstStyle>
            <a:lvl1pPr>
              <a:defRPr sz="2700" b="1" i="0">
                <a:solidFill>
                  <a:schemeClr val="tx1"/>
                </a:solidFill>
                <a:latin typeface="Tahoma"/>
                <a:cs typeface="Tahoma"/>
              </a:defRPr>
            </a:lvl1pPr>
          </a:lstStyle>
          <a:p>
            <a:endParaRPr/>
          </a:p>
        </p:txBody>
      </p:sp>
      <p:sp>
        <p:nvSpPr>
          <p:cNvPr id="3" name="Holder 3"/>
          <p:cNvSpPr>
            <a:spLocks noGrp="1"/>
          </p:cNvSpPr>
          <p:nvPr>
            <p:ph type="subTitle" idx="4"/>
          </p:nvPr>
        </p:nvSpPr>
        <p:spPr>
          <a:xfrm>
            <a:off x="1371600" y="3840480"/>
            <a:ext cx="640080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7/3/2023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4915630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98399" y="76911"/>
            <a:ext cx="8547201" cy="323165"/>
          </a:xfrm>
        </p:spPr>
        <p:txBody>
          <a:bodyPr lIns="0" tIns="0" rIns="0" bIns="0"/>
          <a:lstStyle>
            <a:lvl1pPr>
              <a:defRPr sz="2100" b="1" i="0">
                <a:solidFill>
                  <a:schemeClr val="bg1"/>
                </a:solidFill>
                <a:latin typeface="Tahoma"/>
                <a:cs typeface="Tahoma"/>
              </a:defRPr>
            </a:lvl1pPr>
          </a:lstStyle>
          <a:p>
            <a:endParaRPr/>
          </a:p>
        </p:txBody>
      </p:sp>
      <p:sp>
        <p:nvSpPr>
          <p:cNvPr id="3" name="Holder 3"/>
          <p:cNvSpPr>
            <a:spLocks noGrp="1"/>
          </p:cNvSpPr>
          <p:nvPr>
            <p:ph type="body" idx="1"/>
          </p:nvPr>
        </p:nvSpPr>
        <p:spPr>
          <a:xfrm>
            <a:off x="108776" y="2083435"/>
            <a:ext cx="8926448" cy="369332"/>
          </a:xfrm>
        </p:spPr>
        <p:txBody>
          <a:bodyPr lIns="0" tIns="0" rIns="0" bIns="0"/>
          <a:lstStyle>
            <a:lvl1pPr>
              <a:defRPr sz="2400" b="1" i="0">
                <a:solidFill>
                  <a:srgbClr val="FFFF0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7/3/2023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5056977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98399" y="76911"/>
            <a:ext cx="8547201" cy="323165"/>
          </a:xfrm>
        </p:spPr>
        <p:txBody>
          <a:bodyPr lIns="0" tIns="0" rIns="0" bIns="0"/>
          <a:lstStyle>
            <a:lvl1pPr>
              <a:defRPr sz="2100" b="1" i="0">
                <a:solidFill>
                  <a:schemeClr val="bg1"/>
                </a:solidFill>
                <a:latin typeface="Tahoma"/>
                <a:cs typeface="Tahoma"/>
              </a:defRPr>
            </a:lvl1pPr>
          </a:lstStyle>
          <a:p>
            <a:endParaRPr/>
          </a:p>
        </p:txBody>
      </p:sp>
      <p:sp>
        <p:nvSpPr>
          <p:cNvPr id="3" name="Holder 3"/>
          <p:cNvSpPr>
            <a:spLocks noGrp="1"/>
          </p:cNvSpPr>
          <p:nvPr>
            <p:ph sz="half" idx="2"/>
          </p:nvPr>
        </p:nvSpPr>
        <p:spPr>
          <a:xfrm>
            <a:off x="457200" y="1577340"/>
            <a:ext cx="397764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7/3/2023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5431811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D0D0D"/>
          </a:solid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17" name="bk object 17"/>
          <p:cNvSpPr/>
          <p:nvPr/>
        </p:nvSpPr>
        <p:spPr>
          <a:xfrm>
            <a:off x="1149858" y="1219200"/>
            <a:ext cx="6858000" cy="5638797"/>
          </a:xfrm>
          <a:prstGeom prst="rect">
            <a:avLst/>
          </a:prstGeom>
          <a:blipFill>
            <a:blip r:embed="rId2" cstate="print"/>
            <a:stretch>
              <a:fillRect/>
            </a:stretch>
          </a:blip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2" name="Holder 2"/>
          <p:cNvSpPr>
            <a:spLocks noGrp="1"/>
          </p:cNvSpPr>
          <p:nvPr>
            <p:ph type="title"/>
          </p:nvPr>
        </p:nvSpPr>
        <p:spPr>
          <a:xfrm>
            <a:off x="298399" y="76911"/>
            <a:ext cx="8547201" cy="323165"/>
          </a:xfrm>
        </p:spPr>
        <p:txBody>
          <a:bodyPr lIns="0" tIns="0" rIns="0" bIns="0"/>
          <a:lstStyle>
            <a:lvl1pPr>
              <a:defRPr sz="2100" b="1" i="0">
                <a:solidFill>
                  <a:schemeClr val="bg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7/3/2023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818103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A85C3A2-8AF6-46E9-BF3A-79FC499EB273}" type="datetime1">
              <a:rPr lang="en-US" altLang="en-US"/>
              <a:pPr>
                <a:defRPr/>
              </a:pPr>
              <a:t>7/3/2023</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13CAB7C-A352-4A0A-B526-650F86079C08}" type="slidenum">
              <a:rPr lang="en-US" altLang="en-US"/>
              <a:pPr>
                <a:defRPr/>
              </a:pPr>
              <a:t>‹#›</a:t>
            </a:fld>
            <a:endParaRPr lang="en-US" altLang="en-US"/>
          </a:p>
        </p:txBody>
      </p:sp>
    </p:spTree>
    <p:extLst>
      <p:ext uri="{BB962C8B-B14F-4D97-AF65-F5344CB8AC3E}">
        <p14:creationId xmlns:p14="http://schemas.microsoft.com/office/powerpoint/2010/main" val="17283950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00000"/>
          </a:solid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7/3/2023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5530078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53923"/>
            <a:ext cx="9144000" cy="640080"/>
          </a:xfrm>
          <a:custGeom>
            <a:avLst/>
            <a:gdLst/>
            <a:ahLst/>
            <a:cxnLst/>
            <a:rect l="l" t="t" r="r" b="b"/>
            <a:pathLst>
              <a:path w="12192000" h="640080">
                <a:moveTo>
                  <a:pt x="0" y="640079"/>
                </a:moveTo>
                <a:lnTo>
                  <a:pt x="12192000" y="640079"/>
                </a:lnTo>
                <a:lnTo>
                  <a:pt x="12192000" y="0"/>
                </a:lnTo>
                <a:lnTo>
                  <a:pt x="0" y="0"/>
                </a:lnTo>
                <a:lnTo>
                  <a:pt x="0" y="640079"/>
                </a:lnTo>
                <a:close/>
              </a:path>
            </a:pathLst>
          </a:custGeom>
          <a:solidFill>
            <a:srgbClr val="FF0000"/>
          </a:solid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2" name="Holder 2"/>
          <p:cNvSpPr>
            <a:spLocks noGrp="1"/>
          </p:cNvSpPr>
          <p:nvPr>
            <p:ph type="ctrTitle"/>
          </p:nvPr>
        </p:nvSpPr>
        <p:spPr>
          <a:xfrm>
            <a:off x="2234278" y="183641"/>
            <a:ext cx="4675442" cy="415498"/>
          </a:xfrm>
          <a:prstGeom prst="rect">
            <a:avLst/>
          </a:prstGeom>
        </p:spPr>
        <p:txBody>
          <a:bodyPr wrap="square" lIns="0" tIns="0" rIns="0" bIns="0">
            <a:spAutoFit/>
          </a:bodyPr>
          <a:lstStyle>
            <a:lvl1pPr>
              <a:defRPr sz="2700" b="1" i="0">
                <a:solidFill>
                  <a:schemeClr val="tx1"/>
                </a:solidFill>
                <a:latin typeface="Tahoma"/>
                <a:cs typeface="Tahoma"/>
              </a:defRPr>
            </a:lvl1pPr>
          </a:lstStyle>
          <a:p>
            <a:endParaRPr/>
          </a:p>
        </p:txBody>
      </p:sp>
      <p:sp>
        <p:nvSpPr>
          <p:cNvPr id="3" name="Holder 3"/>
          <p:cNvSpPr>
            <a:spLocks noGrp="1"/>
          </p:cNvSpPr>
          <p:nvPr>
            <p:ph type="subTitle" idx="4"/>
          </p:nvPr>
        </p:nvSpPr>
        <p:spPr>
          <a:xfrm>
            <a:off x="1371600" y="3840480"/>
            <a:ext cx="640080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7/3/2023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985779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98399" y="76911"/>
            <a:ext cx="8547201" cy="323165"/>
          </a:xfrm>
        </p:spPr>
        <p:txBody>
          <a:bodyPr lIns="0" tIns="0" rIns="0" bIns="0"/>
          <a:lstStyle>
            <a:lvl1pPr>
              <a:defRPr sz="2100" b="1" i="0">
                <a:solidFill>
                  <a:schemeClr val="bg1"/>
                </a:solidFill>
                <a:latin typeface="Tahoma"/>
                <a:cs typeface="Tahoma"/>
              </a:defRPr>
            </a:lvl1pPr>
          </a:lstStyle>
          <a:p>
            <a:endParaRPr/>
          </a:p>
        </p:txBody>
      </p:sp>
      <p:sp>
        <p:nvSpPr>
          <p:cNvPr id="3" name="Holder 3"/>
          <p:cNvSpPr>
            <a:spLocks noGrp="1"/>
          </p:cNvSpPr>
          <p:nvPr>
            <p:ph type="body" idx="1"/>
          </p:nvPr>
        </p:nvSpPr>
        <p:spPr>
          <a:xfrm>
            <a:off x="108776" y="2083435"/>
            <a:ext cx="8926448" cy="369332"/>
          </a:xfrm>
        </p:spPr>
        <p:txBody>
          <a:bodyPr lIns="0" tIns="0" rIns="0" bIns="0"/>
          <a:lstStyle>
            <a:lvl1pPr>
              <a:defRPr sz="2400" b="1" i="0">
                <a:solidFill>
                  <a:srgbClr val="FFFF0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7/3/2023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4664716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98399" y="76911"/>
            <a:ext cx="8547201" cy="323165"/>
          </a:xfrm>
        </p:spPr>
        <p:txBody>
          <a:bodyPr lIns="0" tIns="0" rIns="0" bIns="0"/>
          <a:lstStyle>
            <a:lvl1pPr>
              <a:defRPr sz="2100" b="1" i="0">
                <a:solidFill>
                  <a:schemeClr val="bg1"/>
                </a:solidFill>
                <a:latin typeface="Tahoma"/>
                <a:cs typeface="Tahoma"/>
              </a:defRPr>
            </a:lvl1pPr>
          </a:lstStyle>
          <a:p>
            <a:endParaRPr/>
          </a:p>
        </p:txBody>
      </p:sp>
      <p:sp>
        <p:nvSpPr>
          <p:cNvPr id="3" name="Holder 3"/>
          <p:cNvSpPr>
            <a:spLocks noGrp="1"/>
          </p:cNvSpPr>
          <p:nvPr>
            <p:ph sz="half" idx="2"/>
          </p:nvPr>
        </p:nvSpPr>
        <p:spPr>
          <a:xfrm>
            <a:off x="457200" y="1577340"/>
            <a:ext cx="397764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7/3/2023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8200496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D0D0D"/>
          </a:solid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17" name="bk object 17"/>
          <p:cNvSpPr/>
          <p:nvPr/>
        </p:nvSpPr>
        <p:spPr>
          <a:xfrm>
            <a:off x="1149858" y="1219200"/>
            <a:ext cx="6858000" cy="5638797"/>
          </a:xfrm>
          <a:prstGeom prst="rect">
            <a:avLst/>
          </a:prstGeom>
          <a:blipFill>
            <a:blip r:embed="rId2" cstate="print"/>
            <a:stretch>
              <a:fillRect/>
            </a:stretch>
          </a:blip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2" name="Holder 2"/>
          <p:cNvSpPr>
            <a:spLocks noGrp="1"/>
          </p:cNvSpPr>
          <p:nvPr>
            <p:ph type="title"/>
          </p:nvPr>
        </p:nvSpPr>
        <p:spPr>
          <a:xfrm>
            <a:off x="298399" y="76911"/>
            <a:ext cx="8547201" cy="323165"/>
          </a:xfrm>
        </p:spPr>
        <p:txBody>
          <a:bodyPr lIns="0" tIns="0" rIns="0" bIns="0"/>
          <a:lstStyle>
            <a:lvl1pPr>
              <a:defRPr sz="2100" b="1" i="0">
                <a:solidFill>
                  <a:schemeClr val="bg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7/3/2023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3332772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00000"/>
          </a:solid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7/3/2023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0974883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53923"/>
            <a:ext cx="9144000" cy="640080"/>
          </a:xfrm>
          <a:custGeom>
            <a:avLst/>
            <a:gdLst/>
            <a:ahLst/>
            <a:cxnLst/>
            <a:rect l="l" t="t" r="r" b="b"/>
            <a:pathLst>
              <a:path w="12192000" h="640080">
                <a:moveTo>
                  <a:pt x="0" y="640079"/>
                </a:moveTo>
                <a:lnTo>
                  <a:pt x="12192000" y="640079"/>
                </a:lnTo>
                <a:lnTo>
                  <a:pt x="12192000" y="0"/>
                </a:lnTo>
                <a:lnTo>
                  <a:pt x="0" y="0"/>
                </a:lnTo>
                <a:lnTo>
                  <a:pt x="0" y="640079"/>
                </a:lnTo>
                <a:close/>
              </a:path>
            </a:pathLst>
          </a:custGeom>
          <a:solidFill>
            <a:srgbClr val="FF0000"/>
          </a:solid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2" name="Holder 2"/>
          <p:cNvSpPr>
            <a:spLocks noGrp="1"/>
          </p:cNvSpPr>
          <p:nvPr>
            <p:ph type="ctrTitle"/>
          </p:nvPr>
        </p:nvSpPr>
        <p:spPr>
          <a:xfrm>
            <a:off x="2234278" y="183641"/>
            <a:ext cx="4675442" cy="415498"/>
          </a:xfrm>
          <a:prstGeom prst="rect">
            <a:avLst/>
          </a:prstGeom>
        </p:spPr>
        <p:txBody>
          <a:bodyPr wrap="square" lIns="0" tIns="0" rIns="0" bIns="0">
            <a:spAutoFit/>
          </a:bodyPr>
          <a:lstStyle>
            <a:lvl1pPr>
              <a:defRPr sz="2700" b="1" i="0">
                <a:solidFill>
                  <a:schemeClr val="tx1"/>
                </a:solidFill>
                <a:latin typeface="Tahoma"/>
                <a:cs typeface="Tahoma"/>
              </a:defRPr>
            </a:lvl1pPr>
          </a:lstStyle>
          <a:p>
            <a:endParaRPr/>
          </a:p>
        </p:txBody>
      </p:sp>
      <p:sp>
        <p:nvSpPr>
          <p:cNvPr id="3" name="Holder 3"/>
          <p:cNvSpPr>
            <a:spLocks noGrp="1"/>
          </p:cNvSpPr>
          <p:nvPr>
            <p:ph type="subTitle" idx="4"/>
          </p:nvPr>
        </p:nvSpPr>
        <p:spPr>
          <a:xfrm>
            <a:off x="1371600" y="3840480"/>
            <a:ext cx="640080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7/3/2023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771064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98399" y="76911"/>
            <a:ext cx="8547201" cy="323165"/>
          </a:xfrm>
        </p:spPr>
        <p:txBody>
          <a:bodyPr lIns="0" tIns="0" rIns="0" bIns="0"/>
          <a:lstStyle>
            <a:lvl1pPr>
              <a:defRPr sz="2100" b="1" i="0">
                <a:solidFill>
                  <a:schemeClr val="bg1"/>
                </a:solidFill>
                <a:latin typeface="Tahoma"/>
                <a:cs typeface="Tahoma"/>
              </a:defRPr>
            </a:lvl1pPr>
          </a:lstStyle>
          <a:p>
            <a:endParaRPr/>
          </a:p>
        </p:txBody>
      </p:sp>
      <p:sp>
        <p:nvSpPr>
          <p:cNvPr id="3" name="Holder 3"/>
          <p:cNvSpPr>
            <a:spLocks noGrp="1"/>
          </p:cNvSpPr>
          <p:nvPr>
            <p:ph type="body" idx="1"/>
          </p:nvPr>
        </p:nvSpPr>
        <p:spPr>
          <a:xfrm>
            <a:off x="108776" y="2083435"/>
            <a:ext cx="8926448" cy="369332"/>
          </a:xfrm>
        </p:spPr>
        <p:txBody>
          <a:bodyPr lIns="0" tIns="0" rIns="0" bIns="0"/>
          <a:lstStyle>
            <a:lvl1pPr>
              <a:defRPr sz="2400" b="1" i="0">
                <a:solidFill>
                  <a:srgbClr val="FFFF0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7/3/2023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7461851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98399" y="76911"/>
            <a:ext cx="8547201" cy="323165"/>
          </a:xfrm>
        </p:spPr>
        <p:txBody>
          <a:bodyPr lIns="0" tIns="0" rIns="0" bIns="0"/>
          <a:lstStyle>
            <a:lvl1pPr>
              <a:defRPr sz="2100" b="1" i="0">
                <a:solidFill>
                  <a:schemeClr val="bg1"/>
                </a:solidFill>
                <a:latin typeface="Tahoma"/>
                <a:cs typeface="Tahoma"/>
              </a:defRPr>
            </a:lvl1pPr>
          </a:lstStyle>
          <a:p>
            <a:endParaRPr/>
          </a:p>
        </p:txBody>
      </p:sp>
      <p:sp>
        <p:nvSpPr>
          <p:cNvPr id="3" name="Holder 3"/>
          <p:cNvSpPr>
            <a:spLocks noGrp="1"/>
          </p:cNvSpPr>
          <p:nvPr>
            <p:ph sz="half" idx="2"/>
          </p:nvPr>
        </p:nvSpPr>
        <p:spPr>
          <a:xfrm>
            <a:off x="457200" y="1577340"/>
            <a:ext cx="397764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7/3/2023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0234630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D0D0D"/>
          </a:solid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17" name="bk object 17"/>
          <p:cNvSpPr/>
          <p:nvPr/>
        </p:nvSpPr>
        <p:spPr>
          <a:xfrm>
            <a:off x="1149858" y="1219200"/>
            <a:ext cx="6858000" cy="5638797"/>
          </a:xfrm>
          <a:prstGeom prst="rect">
            <a:avLst/>
          </a:prstGeom>
          <a:blipFill>
            <a:blip r:embed="rId2" cstate="print"/>
            <a:stretch>
              <a:fillRect/>
            </a:stretch>
          </a:blip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2" name="Holder 2"/>
          <p:cNvSpPr>
            <a:spLocks noGrp="1"/>
          </p:cNvSpPr>
          <p:nvPr>
            <p:ph type="title"/>
          </p:nvPr>
        </p:nvSpPr>
        <p:spPr>
          <a:xfrm>
            <a:off x="298399" y="76911"/>
            <a:ext cx="8547201" cy="323165"/>
          </a:xfrm>
        </p:spPr>
        <p:txBody>
          <a:bodyPr lIns="0" tIns="0" rIns="0" bIns="0"/>
          <a:lstStyle>
            <a:lvl1pPr>
              <a:defRPr sz="2100" b="1" i="0">
                <a:solidFill>
                  <a:schemeClr val="bg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7/3/2023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990625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1827BA-DB73-4D8A-A985-3908E3B904A5}" type="datetime1">
              <a:rPr lang="en-US" altLang="en-US"/>
              <a:pPr>
                <a:defRPr/>
              </a:pPr>
              <a:t>7/3/2023</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CF40248-268C-4F31-9774-9C74BF1BE129}" type="slidenum">
              <a:rPr lang="en-US" altLang="en-US"/>
              <a:pPr>
                <a:defRPr/>
              </a:pPr>
              <a:t>‹#›</a:t>
            </a:fld>
            <a:endParaRPr lang="en-US" altLang="en-US"/>
          </a:p>
        </p:txBody>
      </p:sp>
    </p:spTree>
    <p:extLst>
      <p:ext uri="{BB962C8B-B14F-4D97-AF65-F5344CB8AC3E}">
        <p14:creationId xmlns:p14="http://schemas.microsoft.com/office/powerpoint/2010/main" val="39774347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00000"/>
          </a:solid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7/3/2023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1518603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53923"/>
            <a:ext cx="9144000" cy="640080"/>
          </a:xfrm>
          <a:custGeom>
            <a:avLst/>
            <a:gdLst/>
            <a:ahLst/>
            <a:cxnLst/>
            <a:rect l="l" t="t" r="r" b="b"/>
            <a:pathLst>
              <a:path w="12192000" h="640080">
                <a:moveTo>
                  <a:pt x="0" y="640079"/>
                </a:moveTo>
                <a:lnTo>
                  <a:pt x="12192000" y="640079"/>
                </a:lnTo>
                <a:lnTo>
                  <a:pt x="12192000" y="0"/>
                </a:lnTo>
                <a:lnTo>
                  <a:pt x="0" y="0"/>
                </a:lnTo>
                <a:lnTo>
                  <a:pt x="0" y="640079"/>
                </a:lnTo>
                <a:close/>
              </a:path>
            </a:pathLst>
          </a:custGeom>
          <a:solidFill>
            <a:srgbClr val="FF0000"/>
          </a:solid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2" name="Holder 2"/>
          <p:cNvSpPr>
            <a:spLocks noGrp="1"/>
          </p:cNvSpPr>
          <p:nvPr>
            <p:ph type="ctrTitle"/>
          </p:nvPr>
        </p:nvSpPr>
        <p:spPr>
          <a:xfrm>
            <a:off x="2234278" y="183641"/>
            <a:ext cx="4675442" cy="415498"/>
          </a:xfrm>
          <a:prstGeom prst="rect">
            <a:avLst/>
          </a:prstGeom>
        </p:spPr>
        <p:txBody>
          <a:bodyPr wrap="square" lIns="0" tIns="0" rIns="0" bIns="0">
            <a:spAutoFit/>
          </a:bodyPr>
          <a:lstStyle>
            <a:lvl1pPr>
              <a:defRPr sz="2700" b="1" i="0">
                <a:solidFill>
                  <a:schemeClr val="tx1"/>
                </a:solidFill>
                <a:latin typeface="Tahoma"/>
                <a:cs typeface="Tahoma"/>
              </a:defRPr>
            </a:lvl1pPr>
          </a:lstStyle>
          <a:p>
            <a:endParaRPr/>
          </a:p>
        </p:txBody>
      </p:sp>
      <p:sp>
        <p:nvSpPr>
          <p:cNvPr id="3" name="Holder 3"/>
          <p:cNvSpPr>
            <a:spLocks noGrp="1"/>
          </p:cNvSpPr>
          <p:nvPr>
            <p:ph type="subTitle" idx="4"/>
          </p:nvPr>
        </p:nvSpPr>
        <p:spPr>
          <a:xfrm>
            <a:off x="1371600" y="3840480"/>
            <a:ext cx="640080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7/3/2023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9835999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98399" y="76911"/>
            <a:ext cx="8547201" cy="323165"/>
          </a:xfrm>
        </p:spPr>
        <p:txBody>
          <a:bodyPr lIns="0" tIns="0" rIns="0" bIns="0"/>
          <a:lstStyle>
            <a:lvl1pPr>
              <a:defRPr sz="2100" b="1" i="0">
                <a:solidFill>
                  <a:schemeClr val="bg1"/>
                </a:solidFill>
                <a:latin typeface="Tahoma"/>
                <a:cs typeface="Tahoma"/>
              </a:defRPr>
            </a:lvl1pPr>
          </a:lstStyle>
          <a:p>
            <a:endParaRPr/>
          </a:p>
        </p:txBody>
      </p:sp>
      <p:sp>
        <p:nvSpPr>
          <p:cNvPr id="3" name="Holder 3"/>
          <p:cNvSpPr>
            <a:spLocks noGrp="1"/>
          </p:cNvSpPr>
          <p:nvPr>
            <p:ph type="body" idx="1"/>
          </p:nvPr>
        </p:nvSpPr>
        <p:spPr>
          <a:xfrm>
            <a:off x="108776" y="2083435"/>
            <a:ext cx="8926448" cy="369332"/>
          </a:xfrm>
        </p:spPr>
        <p:txBody>
          <a:bodyPr lIns="0" tIns="0" rIns="0" bIns="0"/>
          <a:lstStyle>
            <a:lvl1pPr>
              <a:defRPr sz="2400" b="1" i="0">
                <a:solidFill>
                  <a:srgbClr val="FFFF0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7/3/2023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3892129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98399" y="76911"/>
            <a:ext cx="8547201" cy="323165"/>
          </a:xfrm>
        </p:spPr>
        <p:txBody>
          <a:bodyPr lIns="0" tIns="0" rIns="0" bIns="0"/>
          <a:lstStyle>
            <a:lvl1pPr>
              <a:defRPr sz="2100" b="1" i="0">
                <a:solidFill>
                  <a:schemeClr val="bg1"/>
                </a:solidFill>
                <a:latin typeface="Tahoma"/>
                <a:cs typeface="Tahoma"/>
              </a:defRPr>
            </a:lvl1pPr>
          </a:lstStyle>
          <a:p>
            <a:endParaRPr/>
          </a:p>
        </p:txBody>
      </p:sp>
      <p:sp>
        <p:nvSpPr>
          <p:cNvPr id="3" name="Holder 3"/>
          <p:cNvSpPr>
            <a:spLocks noGrp="1"/>
          </p:cNvSpPr>
          <p:nvPr>
            <p:ph sz="half" idx="2"/>
          </p:nvPr>
        </p:nvSpPr>
        <p:spPr>
          <a:xfrm>
            <a:off x="457200" y="1577340"/>
            <a:ext cx="397764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7/3/2023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3033108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D0D0D"/>
          </a:solid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17" name="bk object 17"/>
          <p:cNvSpPr/>
          <p:nvPr/>
        </p:nvSpPr>
        <p:spPr>
          <a:xfrm>
            <a:off x="1149858" y="1219200"/>
            <a:ext cx="6858000" cy="5638797"/>
          </a:xfrm>
          <a:prstGeom prst="rect">
            <a:avLst/>
          </a:prstGeom>
          <a:blipFill>
            <a:blip r:embed="rId2" cstate="print"/>
            <a:stretch>
              <a:fillRect/>
            </a:stretch>
          </a:blip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2" name="Holder 2"/>
          <p:cNvSpPr>
            <a:spLocks noGrp="1"/>
          </p:cNvSpPr>
          <p:nvPr>
            <p:ph type="title"/>
          </p:nvPr>
        </p:nvSpPr>
        <p:spPr>
          <a:xfrm>
            <a:off x="298399" y="76911"/>
            <a:ext cx="8547201" cy="323165"/>
          </a:xfrm>
        </p:spPr>
        <p:txBody>
          <a:bodyPr lIns="0" tIns="0" rIns="0" bIns="0"/>
          <a:lstStyle>
            <a:lvl1pPr>
              <a:defRPr sz="2100" b="1" i="0">
                <a:solidFill>
                  <a:schemeClr val="bg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7/3/2023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845245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00000"/>
          </a:solid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7/3/2023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3535294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53923"/>
            <a:ext cx="9144000" cy="640080"/>
          </a:xfrm>
          <a:custGeom>
            <a:avLst/>
            <a:gdLst/>
            <a:ahLst/>
            <a:cxnLst/>
            <a:rect l="l" t="t" r="r" b="b"/>
            <a:pathLst>
              <a:path w="12192000" h="640080">
                <a:moveTo>
                  <a:pt x="0" y="640079"/>
                </a:moveTo>
                <a:lnTo>
                  <a:pt x="12192000" y="640079"/>
                </a:lnTo>
                <a:lnTo>
                  <a:pt x="12192000" y="0"/>
                </a:lnTo>
                <a:lnTo>
                  <a:pt x="0" y="0"/>
                </a:lnTo>
                <a:lnTo>
                  <a:pt x="0" y="640079"/>
                </a:lnTo>
                <a:close/>
              </a:path>
            </a:pathLst>
          </a:custGeom>
          <a:solidFill>
            <a:srgbClr val="FF0000"/>
          </a:solid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2" name="Holder 2"/>
          <p:cNvSpPr>
            <a:spLocks noGrp="1"/>
          </p:cNvSpPr>
          <p:nvPr>
            <p:ph type="ctrTitle"/>
          </p:nvPr>
        </p:nvSpPr>
        <p:spPr>
          <a:xfrm>
            <a:off x="2234278" y="183641"/>
            <a:ext cx="4675442" cy="415498"/>
          </a:xfrm>
          <a:prstGeom prst="rect">
            <a:avLst/>
          </a:prstGeom>
        </p:spPr>
        <p:txBody>
          <a:bodyPr wrap="square" lIns="0" tIns="0" rIns="0" bIns="0">
            <a:spAutoFit/>
          </a:bodyPr>
          <a:lstStyle>
            <a:lvl1pPr>
              <a:defRPr sz="2700" b="1" i="0">
                <a:solidFill>
                  <a:schemeClr val="tx1"/>
                </a:solidFill>
                <a:latin typeface="Tahoma"/>
                <a:cs typeface="Tahoma"/>
              </a:defRPr>
            </a:lvl1pPr>
          </a:lstStyle>
          <a:p>
            <a:endParaRPr/>
          </a:p>
        </p:txBody>
      </p:sp>
      <p:sp>
        <p:nvSpPr>
          <p:cNvPr id="3" name="Holder 3"/>
          <p:cNvSpPr>
            <a:spLocks noGrp="1"/>
          </p:cNvSpPr>
          <p:nvPr>
            <p:ph type="subTitle" idx="4"/>
          </p:nvPr>
        </p:nvSpPr>
        <p:spPr>
          <a:xfrm>
            <a:off x="1371600" y="3840480"/>
            <a:ext cx="640080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7/3/2023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5421272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98399" y="76911"/>
            <a:ext cx="8547201" cy="323165"/>
          </a:xfrm>
        </p:spPr>
        <p:txBody>
          <a:bodyPr lIns="0" tIns="0" rIns="0" bIns="0"/>
          <a:lstStyle>
            <a:lvl1pPr>
              <a:defRPr sz="2100" b="1" i="0">
                <a:solidFill>
                  <a:schemeClr val="bg1"/>
                </a:solidFill>
                <a:latin typeface="Tahoma"/>
                <a:cs typeface="Tahoma"/>
              </a:defRPr>
            </a:lvl1pPr>
          </a:lstStyle>
          <a:p>
            <a:endParaRPr/>
          </a:p>
        </p:txBody>
      </p:sp>
      <p:sp>
        <p:nvSpPr>
          <p:cNvPr id="3" name="Holder 3"/>
          <p:cNvSpPr>
            <a:spLocks noGrp="1"/>
          </p:cNvSpPr>
          <p:nvPr>
            <p:ph type="body" idx="1"/>
          </p:nvPr>
        </p:nvSpPr>
        <p:spPr>
          <a:xfrm>
            <a:off x="108776" y="2083435"/>
            <a:ext cx="8926448" cy="369332"/>
          </a:xfrm>
        </p:spPr>
        <p:txBody>
          <a:bodyPr lIns="0" tIns="0" rIns="0" bIns="0"/>
          <a:lstStyle>
            <a:lvl1pPr>
              <a:defRPr sz="2400" b="1" i="0">
                <a:solidFill>
                  <a:srgbClr val="FFFF0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7/3/2023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6874598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98399" y="76911"/>
            <a:ext cx="8547201" cy="323165"/>
          </a:xfrm>
        </p:spPr>
        <p:txBody>
          <a:bodyPr lIns="0" tIns="0" rIns="0" bIns="0"/>
          <a:lstStyle>
            <a:lvl1pPr>
              <a:defRPr sz="2100" b="1" i="0">
                <a:solidFill>
                  <a:schemeClr val="bg1"/>
                </a:solidFill>
                <a:latin typeface="Tahoma"/>
                <a:cs typeface="Tahoma"/>
              </a:defRPr>
            </a:lvl1pPr>
          </a:lstStyle>
          <a:p>
            <a:endParaRPr/>
          </a:p>
        </p:txBody>
      </p:sp>
      <p:sp>
        <p:nvSpPr>
          <p:cNvPr id="3" name="Holder 3"/>
          <p:cNvSpPr>
            <a:spLocks noGrp="1"/>
          </p:cNvSpPr>
          <p:nvPr>
            <p:ph sz="half" idx="2"/>
          </p:nvPr>
        </p:nvSpPr>
        <p:spPr>
          <a:xfrm>
            <a:off x="457200" y="1577340"/>
            <a:ext cx="397764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7/3/2023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517898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D0D0D"/>
          </a:solid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17" name="bk object 17"/>
          <p:cNvSpPr/>
          <p:nvPr/>
        </p:nvSpPr>
        <p:spPr>
          <a:xfrm>
            <a:off x="1149858" y="1219200"/>
            <a:ext cx="6858000" cy="5638797"/>
          </a:xfrm>
          <a:prstGeom prst="rect">
            <a:avLst/>
          </a:prstGeom>
          <a:blipFill>
            <a:blip r:embed="rId2" cstate="print"/>
            <a:stretch>
              <a:fillRect/>
            </a:stretch>
          </a:blip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2" name="Holder 2"/>
          <p:cNvSpPr>
            <a:spLocks noGrp="1"/>
          </p:cNvSpPr>
          <p:nvPr>
            <p:ph type="title"/>
          </p:nvPr>
        </p:nvSpPr>
        <p:spPr>
          <a:xfrm>
            <a:off x="298399" y="76911"/>
            <a:ext cx="8547201" cy="323165"/>
          </a:xfrm>
        </p:spPr>
        <p:txBody>
          <a:bodyPr lIns="0" tIns="0" rIns="0" bIns="0"/>
          <a:lstStyle>
            <a:lvl1pPr>
              <a:defRPr sz="2100" b="1" i="0">
                <a:solidFill>
                  <a:schemeClr val="bg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7/3/2023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793618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D78DEF7-9939-4533-AB27-81A580B9C517}" type="datetime1">
              <a:rPr lang="en-US" altLang="en-US"/>
              <a:pPr>
                <a:defRPr/>
              </a:pPr>
              <a:t>7/3/2023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F4D7A15-394B-4488-9860-5F4AEFC9E56D}" type="slidenum">
              <a:rPr lang="en-US" altLang="en-US"/>
              <a:pPr>
                <a:defRPr/>
              </a:pPr>
              <a:t>‹#›</a:t>
            </a:fld>
            <a:endParaRPr lang="en-US" altLang="en-US"/>
          </a:p>
        </p:txBody>
      </p:sp>
    </p:spTree>
    <p:extLst>
      <p:ext uri="{BB962C8B-B14F-4D97-AF65-F5344CB8AC3E}">
        <p14:creationId xmlns:p14="http://schemas.microsoft.com/office/powerpoint/2010/main" val="33707178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00000"/>
          </a:solid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7/3/2023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5300041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53923"/>
            <a:ext cx="9144000" cy="640080"/>
          </a:xfrm>
          <a:custGeom>
            <a:avLst/>
            <a:gdLst/>
            <a:ahLst/>
            <a:cxnLst/>
            <a:rect l="l" t="t" r="r" b="b"/>
            <a:pathLst>
              <a:path w="12192000" h="640080">
                <a:moveTo>
                  <a:pt x="0" y="640079"/>
                </a:moveTo>
                <a:lnTo>
                  <a:pt x="12192000" y="640079"/>
                </a:lnTo>
                <a:lnTo>
                  <a:pt x="12192000" y="0"/>
                </a:lnTo>
                <a:lnTo>
                  <a:pt x="0" y="0"/>
                </a:lnTo>
                <a:lnTo>
                  <a:pt x="0" y="640079"/>
                </a:lnTo>
                <a:close/>
              </a:path>
            </a:pathLst>
          </a:custGeom>
          <a:solidFill>
            <a:srgbClr val="FF0000"/>
          </a:solid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2" name="Holder 2"/>
          <p:cNvSpPr>
            <a:spLocks noGrp="1"/>
          </p:cNvSpPr>
          <p:nvPr>
            <p:ph type="ctrTitle"/>
          </p:nvPr>
        </p:nvSpPr>
        <p:spPr>
          <a:xfrm>
            <a:off x="2234278" y="183641"/>
            <a:ext cx="4675442" cy="415498"/>
          </a:xfrm>
          <a:prstGeom prst="rect">
            <a:avLst/>
          </a:prstGeom>
        </p:spPr>
        <p:txBody>
          <a:bodyPr wrap="square" lIns="0" tIns="0" rIns="0" bIns="0">
            <a:spAutoFit/>
          </a:bodyPr>
          <a:lstStyle>
            <a:lvl1pPr>
              <a:defRPr sz="2700" b="1" i="0">
                <a:solidFill>
                  <a:schemeClr val="tx1"/>
                </a:solidFill>
                <a:latin typeface="Tahoma"/>
                <a:cs typeface="Tahoma"/>
              </a:defRPr>
            </a:lvl1pPr>
          </a:lstStyle>
          <a:p>
            <a:endParaRPr/>
          </a:p>
        </p:txBody>
      </p:sp>
      <p:sp>
        <p:nvSpPr>
          <p:cNvPr id="3" name="Holder 3"/>
          <p:cNvSpPr>
            <a:spLocks noGrp="1"/>
          </p:cNvSpPr>
          <p:nvPr>
            <p:ph type="subTitle" idx="4"/>
          </p:nvPr>
        </p:nvSpPr>
        <p:spPr>
          <a:xfrm>
            <a:off x="1371600" y="3840480"/>
            <a:ext cx="640080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7/3/2023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5391517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98399" y="76911"/>
            <a:ext cx="8547201" cy="323165"/>
          </a:xfrm>
        </p:spPr>
        <p:txBody>
          <a:bodyPr lIns="0" tIns="0" rIns="0" bIns="0"/>
          <a:lstStyle>
            <a:lvl1pPr>
              <a:defRPr sz="2100" b="1" i="0">
                <a:solidFill>
                  <a:schemeClr val="bg1"/>
                </a:solidFill>
                <a:latin typeface="Tahoma"/>
                <a:cs typeface="Tahoma"/>
              </a:defRPr>
            </a:lvl1pPr>
          </a:lstStyle>
          <a:p>
            <a:endParaRPr/>
          </a:p>
        </p:txBody>
      </p:sp>
      <p:sp>
        <p:nvSpPr>
          <p:cNvPr id="3" name="Holder 3"/>
          <p:cNvSpPr>
            <a:spLocks noGrp="1"/>
          </p:cNvSpPr>
          <p:nvPr>
            <p:ph type="body" idx="1"/>
          </p:nvPr>
        </p:nvSpPr>
        <p:spPr>
          <a:xfrm>
            <a:off x="108776" y="2083435"/>
            <a:ext cx="8926448" cy="369332"/>
          </a:xfrm>
        </p:spPr>
        <p:txBody>
          <a:bodyPr lIns="0" tIns="0" rIns="0" bIns="0"/>
          <a:lstStyle>
            <a:lvl1pPr>
              <a:defRPr sz="2400" b="1" i="0">
                <a:solidFill>
                  <a:srgbClr val="FFFF0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7/3/2023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0365082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98399" y="76911"/>
            <a:ext cx="8547201" cy="323165"/>
          </a:xfrm>
        </p:spPr>
        <p:txBody>
          <a:bodyPr lIns="0" tIns="0" rIns="0" bIns="0"/>
          <a:lstStyle>
            <a:lvl1pPr>
              <a:defRPr sz="2100" b="1" i="0">
                <a:solidFill>
                  <a:schemeClr val="bg1"/>
                </a:solidFill>
                <a:latin typeface="Tahoma"/>
                <a:cs typeface="Tahoma"/>
              </a:defRPr>
            </a:lvl1pPr>
          </a:lstStyle>
          <a:p>
            <a:endParaRPr/>
          </a:p>
        </p:txBody>
      </p:sp>
      <p:sp>
        <p:nvSpPr>
          <p:cNvPr id="3" name="Holder 3"/>
          <p:cNvSpPr>
            <a:spLocks noGrp="1"/>
          </p:cNvSpPr>
          <p:nvPr>
            <p:ph sz="half" idx="2"/>
          </p:nvPr>
        </p:nvSpPr>
        <p:spPr>
          <a:xfrm>
            <a:off x="457200" y="1577340"/>
            <a:ext cx="397764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7/3/2023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3886821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D0D0D"/>
          </a:solid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17" name="bk object 17"/>
          <p:cNvSpPr/>
          <p:nvPr/>
        </p:nvSpPr>
        <p:spPr>
          <a:xfrm>
            <a:off x="1149858" y="1219200"/>
            <a:ext cx="6858000" cy="5638797"/>
          </a:xfrm>
          <a:prstGeom prst="rect">
            <a:avLst/>
          </a:prstGeom>
          <a:blipFill>
            <a:blip r:embed="rId2" cstate="print"/>
            <a:stretch>
              <a:fillRect/>
            </a:stretch>
          </a:blip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2" name="Holder 2"/>
          <p:cNvSpPr>
            <a:spLocks noGrp="1"/>
          </p:cNvSpPr>
          <p:nvPr>
            <p:ph type="title"/>
          </p:nvPr>
        </p:nvSpPr>
        <p:spPr>
          <a:xfrm>
            <a:off x="298399" y="76911"/>
            <a:ext cx="8547201" cy="323165"/>
          </a:xfrm>
        </p:spPr>
        <p:txBody>
          <a:bodyPr lIns="0" tIns="0" rIns="0" bIns="0"/>
          <a:lstStyle>
            <a:lvl1pPr>
              <a:defRPr sz="2100" b="1" i="0">
                <a:solidFill>
                  <a:schemeClr val="bg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7/3/2023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1719617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00000"/>
          </a:solid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7/3/2023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9210387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53923"/>
            <a:ext cx="9144000" cy="640080"/>
          </a:xfrm>
          <a:custGeom>
            <a:avLst/>
            <a:gdLst/>
            <a:ahLst/>
            <a:cxnLst/>
            <a:rect l="l" t="t" r="r" b="b"/>
            <a:pathLst>
              <a:path w="12192000" h="640080">
                <a:moveTo>
                  <a:pt x="0" y="640079"/>
                </a:moveTo>
                <a:lnTo>
                  <a:pt x="12192000" y="640079"/>
                </a:lnTo>
                <a:lnTo>
                  <a:pt x="12192000" y="0"/>
                </a:lnTo>
                <a:lnTo>
                  <a:pt x="0" y="0"/>
                </a:lnTo>
                <a:lnTo>
                  <a:pt x="0" y="640079"/>
                </a:lnTo>
                <a:close/>
              </a:path>
            </a:pathLst>
          </a:custGeom>
          <a:solidFill>
            <a:srgbClr val="FF0000"/>
          </a:solid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2" name="Holder 2"/>
          <p:cNvSpPr>
            <a:spLocks noGrp="1"/>
          </p:cNvSpPr>
          <p:nvPr>
            <p:ph type="ctrTitle"/>
          </p:nvPr>
        </p:nvSpPr>
        <p:spPr>
          <a:xfrm>
            <a:off x="2234278" y="183641"/>
            <a:ext cx="4675442" cy="415498"/>
          </a:xfrm>
          <a:prstGeom prst="rect">
            <a:avLst/>
          </a:prstGeom>
        </p:spPr>
        <p:txBody>
          <a:bodyPr wrap="square" lIns="0" tIns="0" rIns="0" bIns="0">
            <a:spAutoFit/>
          </a:bodyPr>
          <a:lstStyle>
            <a:lvl1pPr>
              <a:defRPr sz="2700" b="1" i="0">
                <a:solidFill>
                  <a:schemeClr val="tx1"/>
                </a:solidFill>
                <a:latin typeface="Tahoma"/>
                <a:cs typeface="Tahoma"/>
              </a:defRPr>
            </a:lvl1pPr>
          </a:lstStyle>
          <a:p>
            <a:endParaRPr/>
          </a:p>
        </p:txBody>
      </p:sp>
      <p:sp>
        <p:nvSpPr>
          <p:cNvPr id="3" name="Holder 3"/>
          <p:cNvSpPr>
            <a:spLocks noGrp="1"/>
          </p:cNvSpPr>
          <p:nvPr>
            <p:ph type="subTitle" idx="4"/>
          </p:nvPr>
        </p:nvSpPr>
        <p:spPr>
          <a:xfrm>
            <a:off x="1371600" y="3840480"/>
            <a:ext cx="640080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7/3/2023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0677408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98399" y="76911"/>
            <a:ext cx="8547201" cy="323165"/>
          </a:xfrm>
        </p:spPr>
        <p:txBody>
          <a:bodyPr lIns="0" tIns="0" rIns="0" bIns="0"/>
          <a:lstStyle>
            <a:lvl1pPr>
              <a:defRPr sz="2100" b="1" i="0">
                <a:solidFill>
                  <a:schemeClr val="bg1"/>
                </a:solidFill>
                <a:latin typeface="Tahoma"/>
                <a:cs typeface="Tahoma"/>
              </a:defRPr>
            </a:lvl1pPr>
          </a:lstStyle>
          <a:p>
            <a:endParaRPr/>
          </a:p>
        </p:txBody>
      </p:sp>
      <p:sp>
        <p:nvSpPr>
          <p:cNvPr id="3" name="Holder 3"/>
          <p:cNvSpPr>
            <a:spLocks noGrp="1"/>
          </p:cNvSpPr>
          <p:nvPr>
            <p:ph type="body" idx="1"/>
          </p:nvPr>
        </p:nvSpPr>
        <p:spPr>
          <a:xfrm>
            <a:off x="108776" y="2083435"/>
            <a:ext cx="8926448" cy="369332"/>
          </a:xfrm>
        </p:spPr>
        <p:txBody>
          <a:bodyPr lIns="0" tIns="0" rIns="0" bIns="0"/>
          <a:lstStyle>
            <a:lvl1pPr>
              <a:defRPr sz="2400" b="1" i="0">
                <a:solidFill>
                  <a:srgbClr val="FFFF0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7/3/2023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8017518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98399" y="76911"/>
            <a:ext cx="8547201" cy="323165"/>
          </a:xfrm>
        </p:spPr>
        <p:txBody>
          <a:bodyPr lIns="0" tIns="0" rIns="0" bIns="0"/>
          <a:lstStyle>
            <a:lvl1pPr>
              <a:defRPr sz="2100" b="1" i="0">
                <a:solidFill>
                  <a:schemeClr val="bg1"/>
                </a:solidFill>
                <a:latin typeface="Tahoma"/>
                <a:cs typeface="Tahoma"/>
              </a:defRPr>
            </a:lvl1pPr>
          </a:lstStyle>
          <a:p>
            <a:endParaRPr/>
          </a:p>
        </p:txBody>
      </p:sp>
      <p:sp>
        <p:nvSpPr>
          <p:cNvPr id="3" name="Holder 3"/>
          <p:cNvSpPr>
            <a:spLocks noGrp="1"/>
          </p:cNvSpPr>
          <p:nvPr>
            <p:ph sz="half" idx="2"/>
          </p:nvPr>
        </p:nvSpPr>
        <p:spPr>
          <a:xfrm>
            <a:off x="457200" y="1577340"/>
            <a:ext cx="397764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7/3/2023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5525768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D0D0D"/>
          </a:solid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17" name="bk object 17"/>
          <p:cNvSpPr/>
          <p:nvPr/>
        </p:nvSpPr>
        <p:spPr>
          <a:xfrm>
            <a:off x="1149858" y="1219200"/>
            <a:ext cx="6858000" cy="5638797"/>
          </a:xfrm>
          <a:prstGeom prst="rect">
            <a:avLst/>
          </a:prstGeom>
          <a:blipFill>
            <a:blip r:embed="rId2" cstate="print"/>
            <a:stretch>
              <a:fillRect/>
            </a:stretch>
          </a:blip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2" name="Holder 2"/>
          <p:cNvSpPr>
            <a:spLocks noGrp="1"/>
          </p:cNvSpPr>
          <p:nvPr>
            <p:ph type="title"/>
          </p:nvPr>
        </p:nvSpPr>
        <p:spPr>
          <a:xfrm>
            <a:off x="298399" y="76911"/>
            <a:ext cx="8547201" cy="323165"/>
          </a:xfrm>
        </p:spPr>
        <p:txBody>
          <a:bodyPr lIns="0" tIns="0" rIns="0" bIns="0"/>
          <a:lstStyle>
            <a:lvl1pPr>
              <a:defRPr sz="2100" b="1" i="0">
                <a:solidFill>
                  <a:schemeClr val="bg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7/3/2023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712580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BA3A700-19B2-4D4F-860C-FC77CF9AA643}" type="datetime1">
              <a:rPr lang="en-US" altLang="en-US"/>
              <a:pPr>
                <a:defRPr/>
              </a:pPr>
              <a:t>7/3/2023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3A8FDCC-B422-4123-A6B6-F7DCD49B58CF}" type="slidenum">
              <a:rPr lang="en-US" altLang="en-US"/>
              <a:pPr>
                <a:defRPr/>
              </a:pPr>
              <a:t>‹#›</a:t>
            </a:fld>
            <a:endParaRPr lang="en-US" altLang="en-US"/>
          </a:p>
        </p:txBody>
      </p:sp>
    </p:spTree>
    <p:extLst>
      <p:ext uri="{BB962C8B-B14F-4D97-AF65-F5344CB8AC3E}">
        <p14:creationId xmlns:p14="http://schemas.microsoft.com/office/powerpoint/2010/main" val="1795608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00000"/>
          </a:solid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7/3/2023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8518017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82883"/>
            <a:ext cx="9144000" cy="640079"/>
          </a:xfrm>
          <a:custGeom>
            <a:avLst/>
            <a:gdLst/>
            <a:ahLst/>
            <a:cxnLst/>
            <a:rect l="l" t="t" r="r" b="b"/>
            <a:pathLst>
              <a:path w="9144000" h="480059">
                <a:moveTo>
                  <a:pt x="9144000" y="0"/>
                </a:moveTo>
                <a:lnTo>
                  <a:pt x="0" y="0"/>
                </a:lnTo>
                <a:lnTo>
                  <a:pt x="0" y="480060"/>
                </a:lnTo>
                <a:lnTo>
                  <a:pt x="9144000" y="480060"/>
                </a:lnTo>
                <a:lnTo>
                  <a:pt x="9144000" y="0"/>
                </a:lnTo>
                <a:close/>
              </a:path>
            </a:pathLst>
          </a:custGeom>
          <a:solidFill>
            <a:srgbClr val="FF0000"/>
          </a:solidFill>
        </p:spPr>
        <p:txBody>
          <a:bodyPr wrap="square" lIns="0" tIns="0" rIns="0" bIns="0" rtlCol="0"/>
          <a:lstStyle/>
          <a:p>
            <a:endParaRPr sz="1800"/>
          </a:p>
        </p:txBody>
      </p:sp>
      <p:sp>
        <p:nvSpPr>
          <p:cNvPr id="2" name="Holder 2"/>
          <p:cNvSpPr>
            <a:spLocks noGrp="1"/>
          </p:cNvSpPr>
          <p:nvPr>
            <p:ph type="ctrTitle"/>
          </p:nvPr>
        </p:nvSpPr>
        <p:spPr>
          <a:xfrm>
            <a:off x="1454405" y="115993"/>
            <a:ext cx="6235191" cy="553998"/>
          </a:xfrm>
          <a:prstGeom prst="rect">
            <a:avLst/>
          </a:prstGeom>
        </p:spPr>
        <p:txBody>
          <a:bodyPr wrap="square" lIns="0" tIns="0" rIns="0" bIns="0">
            <a:spAutoFit/>
          </a:bodyPr>
          <a:lstStyle>
            <a:lvl1pPr>
              <a:defRPr sz="3600" b="1" i="0">
                <a:solidFill>
                  <a:schemeClr val="tx1"/>
                </a:solidFill>
                <a:latin typeface="DejaVu Sans"/>
                <a:cs typeface="DejaVu Sans"/>
              </a:defRPr>
            </a:lvl1pPr>
          </a:lstStyle>
          <a:p>
            <a:endParaRPr/>
          </a:p>
        </p:txBody>
      </p:sp>
      <p:sp>
        <p:nvSpPr>
          <p:cNvPr id="3" name="Holder 3"/>
          <p:cNvSpPr>
            <a:spLocks noGrp="1"/>
          </p:cNvSpPr>
          <p:nvPr>
            <p:ph type="subTitle" idx="4"/>
          </p:nvPr>
        </p:nvSpPr>
        <p:spPr>
          <a:xfrm>
            <a:off x="1371600" y="3840481"/>
            <a:ext cx="6400800"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54364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454405" y="115993"/>
            <a:ext cx="6235191" cy="553998"/>
          </a:xfrm>
        </p:spPr>
        <p:txBody>
          <a:bodyPr lIns="0" tIns="0" rIns="0" bIns="0"/>
          <a:lstStyle>
            <a:lvl1pPr>
              <a:defRPr sz="3600" b="1" i="0">
                <a:solidFill>
                  <a:schemeClr val="tx1"/>
                </a:solidFill>
                <a:latin typeface="DejaVu Sans"/>
                <a:cs typeface="DejaVu Sans"/>
              </a:defRPr>
            </a:lvl1pPr>
          </a:lstStyle>
          <a:p>
            <a:endParaRPr/>
          </a:p>
        </p:txBody>
      </p:sp>
      <p:sp>
        <p:nvSpPr>
          <p:cNvPr id="3" name="Holder 3"/>
          <p:cNvSpPr>
            <a:spLocks noGrp="1"/>
          </p:cNvSpPr>
          <p:nvPr>
            <p:ph type="body" idx="1"/>
          </p:nvPr>
        </p:nvSpPr>
        <p:spPr>
          <a:xfrm>
            <a:off x="55882" y="1989498"/>
            <a:ext cx="5427980" cy="215444"/>
          </a:xfrm>
        </p:spPr>
        <p:txBody>
          <a:bodyPr lIns="0" tIns="0" rIns="0" bIns="0"/>
          <a:lstStyle>
            <a:lvl1pPr>
              <a:defRPr sz="1400" b="1" i="0">
                <a:solidFill>
                  <a:schemeClr val="tx1"/>
                </a:solidFill>
                <a:latin typeface="DejaVu Sans"/>
                <a:cs typeface="DejaVu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525541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454405" y="115993"/>
            <a:ext cx="6235191" cy="553998"/>
          </a:xfrm>
        </p:spPr>
        <p:txBody>
          <a:bodyPr lIns="0" tIns="0" rIns="0" bIns="0"/>
          <a:lstStyle>
            <a:lvl1pPr>
              <a:defRPr sz="3600" b="1" i="0">
                <a:solidFill>
                  <a:schemeClr val="tx1"/>
                </a:solidFill>
                <a:latin typeface="DejaVu Sans"/>
                <a:cs typeface="DejaVu Sans"/>
              </a:defRPr>
            </a:lvl1pPr>
          </a:lstStyle>
          <a:p>
            <a:endParaRPr/>
          </a:p>
        </p:txBody>
      </p:sp>
      <p:sp>
        <p:nvSpPr>
          <p:cNvPr id="3" name="Holder 3"/>
          <p:cNvSpPr>
            <a:spLocks noGrp="1"/>
          </p:cNvSpPr>
          <p:nvPr>
            <p:ph sz="half" idx="2"/>
          </p:nvPr>
        </p:nvSpPr>
        <p:spPr>
          <a:xfrm>
            <a:off x="457200" y="1577340"/>
            <a:ext cx="3977640"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154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97556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454405" y="115993"/>
            <a:ext cx="6235191" cy="553998"/>
          </a:xfrm>
        </p:spPr>
        <p:txBody>
          <a:bodyPr lIns="0" tIns="0" rIns="0" bIns="0"/>
          <a:lstStyle>
            <a:lvl1pPr>
              <a:defRPr sz="3600" b="1" i="0">
                <a:solidFill>
                  <a:schemeClr val="tx1"/>
                </a:solidFill>
                <a:latin typeface="DejaVu Sans"/>
                <a:cs typeface="DejaVu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852913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31843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theme" Target="../theme/theme10.xml"/><Relationship Id="rId5" Type="http://schemas.openxmlformats.org/officeDocument/2006/relationships/slideLayout" Target="../slideLayouts/slideLayout85.xml"/><Relationship Id="rId4" Type="http://schemas.openxmlformats.org/officeDocument/2006/relationships/slideLayout" Target="../slideLayouts/slideLayout84.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theme" Target="../theme/theme11.xml"/><Relationship Id="rId5" Type="http://schemas.openxmlformats.org/officeDocument/2006/relationships/slideLayout" Target="../slideLayouts/slideLayout90.xml"/><Relationship Id="rId4" Type="http://schemas.openxmlformats.org/officeDocument/2006/relationships/slideLayout" Target="../slideLayouts/slideLayout89.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93.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theme" Target="../theme/theme12.xml"/><Relationship Id="rId5" Type="http://schemas.openxmlformats.org/officeDocument/2006/relationships/slideLayout" Target="../slideLayouts/slideLayout95.xml"/><Relationship Id="rId4" Type="http://schemas.openxmlformats.org/officeDocument/2006/relationships/slideLayout" Target="../slideLayouts/slideLayout9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5.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6.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theme" Target="../theme/theme7.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theme" Target="../theme/theme8.xml"/><Relationship Id="rId5" Type="http://schemas.openxmlformats.org/officeDocument/2006/relationships/slideLayout" Target="../slideLayouts/slideLayout75.xml"/><Relationship Id="rId4"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theme" Target="../theme/theme9.xml"/><Relationship Id="rId5" Type="http://schemas.openxmlformats.org/officeDocument/2006/relationships/slideLayout" Target="../slideLayouts/slideLayout80.xml"/><Relationship Id="rId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Calibri" panose="020F0502020204030204" pitchFamily="34" charset="0"/>
              </a:defRPr>
            </a:lvl1pPr>
          </a:lstStyle>
          <a:p>
            <a:pPr>
              <a:defRPr/>
            </a:pPr>
            <a:fld id="{649823AA-4AA5-48F7-AD7C-423C8183F612}" type="datetime1">
              <a:rPr lang="en-US" altLang="en-US"/>
              <a:pPr>
                <a:defRPr/>
              </a:pPr>
              <a:t>7/3/2023</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9C0BF621-298D-4A0E-8EC7-D8E0D1ECA9B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98399" y="76911"/>
            <a:ext cx="8547201" cy="430887"/>
          </a:xfrm>
          <a:prstGeom prst="rect">
            <a:avLst/>
          </a:prstGeom>
        </p:spPr>
        <p:txBody>
          <a:bodyPr wrap="square" lIns="0" tIns="0" rIns="0" bIns="0">
            <a:spAutoFit/>
          </a:bodyPr>
          <a:lstStyle>
            <a:lvl1pPr>
              <a:defRPr sz="2800" b="1" i="0">
                <a:solidFill>
                  <a:schemeClr val="bg1"/>
                </a:solidFill>
                <a:latin typeface="Tahoma"/>
                <a:cs typeface="Tahoma"/>
              </a:defRPr>
            </a:lvl1pPr>
          </a:lstStyle>
          <a:p>
            <a:endParaRPr/>
          </a:p>
        </p:txBody>
      </p:sp>
      <p:sp>
        <p:nvSpPr>
          <p:cNvPr id="3" name="Holder 3"/>
          <p:cNvSpPr>
            <a:spLocks noGrp="1"/>
          </p:cNvSpPr>
          <p:nvPr>
            <p:ph type="body" idx="1"/>
          </p:nvPr>
        </p:nvSpPr>
        <p:spPr>
          <a:xfrm>
            <a:off x="108776" y="2083435"/>
            <a:ext cx="8926448" cy="492443"/>
          </a:xfrm>
          <a:prstGeom prst="rect">
            <a:avLst/>
          </a:prstGeom>
        </p:spPr>
        <p:txBody>
          <a:bodyPr wrap="square" lIns="0" tIns="0" rIns="0" bIns="0">
            <a:spAutoFit/>
          </a:bodyPr>
          <a:lstStyle>
            <a:lvl1pPr>
              <a:defRPr sz="3200" b="1" i="0">
                <a:solidFill>
                  <a:srgbClr val="FFFF00"/>
                </a:solidFill>
                <a:latin typeface="Calibri"/>
                <a:cs typeface="Calibri"/>
              </a:defRPr>
            </a:lvl1pPr>
          </a:lstStyle>
          <a:p>
            <a:endParaRPr/>
          </a:p>
        </p:txBody>
      </p:sp>
      <p:sp>
        <p:nvSpPr>
          <p:cNvPr id="4" name="Holder 4"/>
          <p:cNvSpPr>
            <a:spLocks noGrp="1"/>
          </p:cNvSpPr>
          <p:nvPr>
            <p:ph type="ftr" sz="quarter" idx="5"/>
          </p:nvPr>
        </p:nvSpPr>
        <p:spPr>
          <a:xfrm>
            <a:off x="3108960" y="6377941"/>
            <a:ext cx="2926080" cy="276999"/>
          </a:xfrm>
          <a:prstGeom prst="rect">
            <a:avLst/>
          </a:prstGeom>
        </p:spPr>
        <p:txBody>
          <a:bodyPr wrap="square" lIns="0" tIns="0" rIns="0" bIns="0">
            <a:spAutoFit/>
          </a:bodyPr>
          <a:lstStyle>
            <a:lvl1pPr algn="ctr">
              <a:defRPr>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mn-ea"/>
            </a:endParaRPr>
          </a:p>
        </p:txBody>
      </p:sp>
      <p:sp>
        <p:nvSpPr>
          <p:cNvPr id="5" name="Holder 5"/>
          <p:cNvSpPr>
            <a:spLocks noGrp="1"/>
          </p:cNvSpPr>
          <p:nvPr>
            <p:ph type="dt" sz="half" idx="6"/>
          </p:nvPr>
        </p:nvSpPr>
        <p:spPr>
          <a:xfrm>
            <a:off x="457200" y="6377941"/>
            <a:ext cx="2103120" cy="276999"/>
          </a:xfrm>
          <a:prstGeom prst="rect">
            <a:avLst/>
          </a:prstGeom>
        </p:spPr>
        <p:txBody>
          <a:bodyPr wrap="square" lIns="0" tIns="0" rIns="0" bIns="0">
            <a:spAutoFit/>
          </a:bodyPr>
          <a:lstStyle>
            <a:lvl1pPr algn="l">
              <a:defRPr>
                <a:solidFill>
                  <a:schemeClr val="tx1">
                    <a:tint val="75000"/>
                  </a:schemeClr>
                </a:solidFill>
              </a:defRPr>
            </a:lvl1pPr>
          </a:lstStyle>
          <a:p>
            <a:pPr eaLnBrk="1" fontAlgn="auto" hangingPunct="1">
              <a:spcBef>
                <a:spcPts val="0"/>
              </a:spcBef>
              <a:spcAft>
                <a:spcPts val="0"/>
              </a:spcAft>
            </a:pPr>
            <a:fld id="{1D8BD707-D9CF-40AE-B4C6-C98DA3205C09}" type="datetimeFigureOut">
              <a:rPr lang="en-US" smtClean="0">
                <a:solidFill>
                  <a:prstClr val="black">
                    <a:tint val="75000"/>
                  </a:prstClr>
                </a:solidFill>
                <a:latin typeface="Calibri"/>
                <a:ea typeface="+mn-ea"/>
              </a:rPr>
              <a:pPr eaLnBrk="1" fontAlgn="auto" hangingPunct="1">
                <a:spcBef>
                  <a:spcPts val="0"/>
                </a:spcBef>
                <a:spcAft>
                  <a:spcPts val="0"/>
                </a:spcAft>
              </a:pPr>
              <a:t>7/3/2023</a:t>
            </a:fld>
            <a:endParaRPr lang="en-US">
              <a:solidFill>
                <a:prstClr val="black">
                  <a:tint val="75000"/>
                </a:prstClr>
              </a:solidFill>
              <a:latin typeface="Calibri"/>
              <a:ea typeface="+mn-ea"/>
            </a:endParaRPr>
          </a:p>
        </p:txBody>
      </p:sp>
      <p:sp>
        <p:nvSpPr>
          <p:cNvPr id="6" name="Holder 6"/>
          <p:cNvSpPr>
            <a:spLocks noGrp="1"/>
          </p:cNvSpPr>
          <p:nvPr>
            <p:ph type="sldNum" sz="quarter" idx="7"/>
          </p:nvPr>
        </p:nvSpPr>
        <p:spPr>
          <a:xfrm>
            <a:off x="6583680" y="6377941"/>
            <a:ext cx="2103120" cy="276999"/>
          </a:xfrm>
          <a:prstGeom prst="rect">
            <a:avLst/>
          </a:prstGeom>
        </p:spPr>
        <p:txBody>
          <a:bodyPr wrap="square" lIns="0" tIns="0" rIns="0" bIns="0">
            <a:spAutoFit/>
          </a:bodyPr>
          <a:lstStyle>
            <a:lvl1pPr algn="r">
              <a:defRPr>
                <a:solidFill>
                  <a:schemeClr val="tx1">
                    <a:tint val="75000"/>
                  </a:schemeClr>
                </a:solidFill>
              </a:defRPr>
            </a:lvl1pPr>
          </a:lstStyle>
          <a:p>
            <a:pPr eaLnBrk="1" fontAlgn="auto" hangingPunct="1">
              <a:spcBef>
                <a:spcPts val="0"/>
              </a:spcBef>
              <a:spcAft>
                <a:spcPts val="0"/>
              </a:spcAft>
            </a:pPr>
            <a:fld id="{B6F15528-21DE-4FAA-801E-634DDDAF4B2B}" type="slidenum">
              <a:rPr lang="en-US" smtClean="0">
                <a:solidFill>
                  <a:prstClr val="black">
                    <a:tint val="75000"/>
                  </a:prstClr>
                </a:solidFill>
                <a:latin typeface="Calibri"/>
                <a:ea typeface="+mn-ea"/>
              </a:rPr>
              <a:pPr eaLnBrk="1" fontAlgn="auto" hangingPunct="1">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2552768886"/>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98399" y="76911"/>
            <a:ext cx="8547201" cy="430887"/>
          </a:xfrm>
          <a:prstGeom prst="rect">
            <a:avLst/>
          </a:prstGeom>
        </p:spPr>
        <p:txBody>
          <a:bodyPr wrap="square" lIns="0" tIns="0" rIns="0" bIns="0">
            <a:spAutoFit/>
          </a:bodyPr>
          <a:lstStyle>
            <a:lvl1pPr>
              <a:defRPr sz="2800" b="1" i="0">
                <a:solidFill>
                  <a:schemeClr val="bg1"/>
                </a:solidFill>
                <a:latin typeface="Tahoma"/>
                <a:cs typeface="Tahoma"/>
              </a:defRPr>
            </a:lvl1pPr>
          </a:lstStyle>
          <a:p>
            <a:endParaRPr/>
          </a:p>
        </p:txBody>
      </p:sp>
      <p:sp>
        <p:nvSpPr>
          <p:cNvPr id="3" name="Holder 3"/>
          <p:cNvSpPr>
            <a:spLocks noGrp="1"/>
          </p:cNvSpPr>
          <p:nvPr>
            <p:ph type="body" idx="1"/>
          </p:nvPr>
        </p:nvSpPr>
        <p:spPr>
          <a:xfrm>
            <a:off x="108776" y="2083435"/>
            <a:ext cx="8926448" cy="492443"/>
          </a:xfrm>
          <a:prstGeom prst="rect">
            <a:avLst/>
          </a:prstGeom>
        </p:spPr>
        <p:txBody>
          <a:bodyPr wrap="square" lIns="0" tIns="0" rIns="0" bIns="0">
            <a:spAutoFit/>
          </a:bodyPr>
          <a:lstStyle>
            <a:lvl1pPr>
              <a:defRPr sz="3200" b="1" i="0">
                <a:solidFill>
                  <a:srgbClr val="FFFF00"/>
                </a:solidFill>
                <a:latin typeface="Calibri"/>
                <a:cs typeface="Calibri"/>
              </a:defRPr>
            </a:lvl1pPr>
          </a:lstStyle>
          <a:p>
            <a:endParaRPr/>
          </a:p>
        </p:txBody>
      </p:sp>
      <p:sp>
        <p:nvSpPr>
          <p:cNvPr id="4" name="Holder 4"/>
          <p:cNvSpPr>
            <a:spLocks noGrp="1"/>
          </p:cNvSpPr>
          <p:nvPr>
            <p:ph type="ftr" sz="quarter" idx="5"/>
          </p:nvPr>
        </p:nvSpPr>
        <p:spPr>
          <a:xfrm>
            <a:off x="3108960" y="6377941"/>
            <a:ext cx="2926080" cy="276999"/>
          </a:xfrm>
          <a:prstGeom prst="rect">
            <a:avLst/>
          </a:prstGeom>
        </p:spPr>
        <p:txBody>
          <a:bodyPr wrap="square" lIns="0" tIns="0" rIns="0" bIns="0">
            <a:spAutoFit/>
          </a:bodyPr>
          <a:lstStyle>
            <a:lvl1pPr algn="ctr">
              <a:defRPr>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mn-ea"/>
            </a:endParaRPr>
          </a:p>
        </p:txBody>
      </p:sp>
      <p:sp>
        <p:nvSpPr>
          <p:cNvPr id="5" name="Holder 5"/>
          <p:cNvSpPr>
            <a:spLocks noGrp="1"/>
          </p:cNvSpPr>
          <p:nvPr>
            <p:ph type="dt" sz="half" idx="6"/>
          </p:nvPr>
        </p:nvSpPr>
        <p:spPr>
          <a:xfrm>
            <a:off x="457200" y="6377941"/>
            <a:ext cx="2103120" cy="276999"/>
          </a:xfrm>
          <a:prstGeom prst="rect">
            <a:avLst/>
          </a:prstGeom>
        </p:spPr>
        <p:txBody>
          <a:bodyPr wrap="square" lIns="0" tIns="0" rIns="0" bIns="0">
            <a:spAutoFit/>
          </a:bodyPr>
          <a:lstStyle>
            <a:lvl1pPr algn="l">
              <a:defRPr>
                <a:solidFill>
                  <a:schemeClr val="tx1">
                    <a:tint val="75000"/>
                  </a:schemeClr>
                </a:solidFill>
              </a:defRPr>
            </a:lvl1pPr>
          </a:lstStyle>
          <a:p>
            <a:pPr eaLnBrk="1" fontAlgn="auto" hangingPunct="1">
              <a:spcBef>
                <a:spcPts val="0"/>
              </a:spcBef>
              <a:spcAft>
                <a:spcPts val="0"/>
              </a:spcAft>
            </a:pPr>
            <a:fld id="{1D8BD707-D9CF-40AE-B4C6-C98DA3205C09}" type="datetimeFigureOut">
              <a:rPr lang="en-US" smtClean="0">
                <a:solidFill>
                  <a:prstClr val="black">
                    <a:tint val="75000"/>
                  </a:prstClr>
                </a:solidFill>
                <a:latin typeface="Calibri"/>
                <a:ea typeface="+mn-ea"/>
              </a:rPr>
              <a:pPr eaLnBrk="1" fontAlgn="auto" hangingPunct="1">
                <a:spcBef>
                  <a:spcPts val="0"/>
                </a:spcBef>
                <a:spcAft>
                  <a:spcPts val="0"/>
                </a:spcAft>
              </a:pPr>
              <a:t>7/3/2023</a:t>
            </a:fld>
            <a:endParaRPr lang="en-US">
              <a:solidFill>
                <a:prstClr val="black">
                  <a:tint val="75000"/>
                </a:prstClr>
              </a:solidFill>
              <a:latin typeface="Calibri"/>
              <a:ea typeface="+mn-ea"/>
            </a:endParaRPr>
          </a:p>
        </p:txBody>
      </p:sp>
      <p:sp>
        <p:nvSpPr>
          <p:cNvPr id="6" name="Holder 6"/>
          <p:cNvSpPr>
            <a:spLocks noGrp="1"/>
          </p:cNvSpPr>
          <p:nvPr>
            <p:ph type="sldNum" sz="quarter" idx="7"/>
          </p:nvPr>
        </p:nvSpPr>
        <p:spPr>
          <a:xfrm>
            <a:off x="6583680" y="6377941"/>
            <a:ext cx="2103120" cy="276999"/>
          </a:xfrm>
          <a:prstGeom prst="rect">
            <a:avLst/>
          </a:prstGeom>
        </p:spPr>
        <p:txBody>
          <a:bodyPr wrap="square" lIns="0" tIns="0" rIns="0" bIns="0">
            <a:spAutoFit/>
          </a:bodyPr>
          <a:lstStyle>
            <a:lvl1pPr algn="r">
              <a:defRPr>
                <a:solidFill>
                  <a:schemeClr val="tx1">
                    <a:tint val="75000"/>
                  </a:schemeClr>
                </a:solidFill>
              </a:defRPr>
            </a:lvl1pPr>
          </a:lstStyle>
          <a:p>
            <a:pPr eaLnBrk="1" fontAlgn="auto" hangingPunct="1">
              <a:spcBef>
                <a:spcPts val="0"/>
              </a:spcBef>
              <a:spcAft>
                <a:spcPts val="0"/>
              </a:spcAft>
            </a:pPr>
            <a:fld id="{B6F15528-21DE-4FAA-801E-634DDDAF4B2B}" type="slidenum">
              <a:rPr lang="en-US" smtClean="0">
                <a:solidFill>
                  <a:prstClr val="black">
                    <a:tint val="75000"/>
                  </a:prstClr>
                </a:solidFill>
                <a:latin typeface="Calibri"/>
                <a:ea typeface="+mn-ea"/>
              </a:rPr>
              <a:pPr eaLnBrk="1" fontAlgn="auto" hangingPunct="1">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2929219270"/>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454405" y="115993"/>
            <a:ext cx="6235191" cy="553998"/>
          </a:xfrm>
          <a:prstGeom prst="rect">
            <a:avLst/>
          </a:prstGeom>
        </p:spPr>
        <p:txBody>
          <a:bodyPr wrap="square" lIns="0" tIns="0" rIns="0" bIns="0">
            <a:spAutoFit/>
          </a:bodyPr>
          <a:lstStyle>
            <a:lvl1pPr>
              <a:defRPr sz="3600" b="1" i="0">
                <a:solidFill>
                  <a:schemeClr val="tx1"/>
                </a:solidFill>
                <a:latin typeface="DejaVu Sans"/>
                <a:cs typeface="DejaVu Sans"/>
              </a:defRPr>
            </a:lvl1pPr>
          </a:lstStyle>
          <a:p>
            <a:endParaRPr/>
          </a:p>
        </p:txBody>
      </p:sp>
      <p:sp>
        <p:nvSpPr>
          <p:cNvPr id="3" name="Holder 3"/>
          <p:cNvSpPr>
            <a:spLocks noGrp="1"/>
          </p:cNvSpPr>
          <p:nvPr>
            <p:ph type="body" idx="1"/>
          </p:nvPr>
        </p:nvSpPr>
        <p:spPr>
          <a:xfrm>
            <a:off x="55882" y="1989497"/>
            <a:ext cx="5427980" cy="215444"/>
          </a:xfrm>
          <a:prstGeom prst="rect">
            <a:avLst/>
          </a:prstGeom>
        </p:spPr>
        <p:txBody>
          <a:bodyPr wrap="square" lIns="0" tIns="0" rIns="0" bIns="0">
            <a:spAutoFit/>
          </a:bodyPr>
          <a:lstStyle>
            <a:lvl1pPr>
              <a:defRPr sz="1400" b="1" i="0">
                <a:solidFill>
                  <a:schemeClr val="tx1"/>
                </a:solidFill>
                <a:latin typeface="DejaVu Sans"/>
                <a:cs typeface="DejaVu Sans"/>
              </a:defRPr>
            </a:lvl1pPr>
          </a:lstStyle>
          <a:p>
            <a:endParaRPr/>
          </a:p>
        </p:txBody>
      </p:sp>
      <p:sp>
        <p:nvSpPr>
          <p:cNvPr id="4" name="Holder 4"/>
          <p:cNvSpPr>
            <a:spLocks noGrp="1"/>
          </p:cNvSpPr>
          <p:nvPr>
            <p:ph type="ftr" sz="quarter" idx="5"/>
          </p:nvPr>
        </p:nvSpPr>
        <p:spPr>
          <a:xfrm>
            <a:off x="3108960" y="6377944"/>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4"/>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7/3/2023</a:t>
            </a:fld>
            <a:endParaRPr lang="en-US"/>
          </a:p>
        </p:txBody>
      </p:sp>
      <p:sp>
        <p:nvSpPr>
          <p:cNvPr id="6" name="Holder 6"/>
          <p:cNvSpPr>
            <a:spLocks noGrp="1"/>
          </p:cNvSpPr>
          <p:nvPr>
            <p:ph type="sldNum" sz="quarter" idx="7"/>
          </p:nvPr>
        </p:nvSpPr>
        <p:spPr>
          <a:xfrm>
            <a:off x="6583680" y="6377944"/>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36462467"/>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Lst>
  <p:txStyles>
    <p:titleStyle>
      <a:lvl1pPr>
        <a:defRPr>
          <a:latin typeface="+mj-lt"/>
          <a:ea typeface="+mj-ea"/>
          <a:cs typeface="+mj-cs"/>
        </a:defRPr>
      </a:lvl1pPr>
    </p:titleStyle>
    <p:bodyStyle>
      <a:lvl1pPr marL="0">
        <a:defRPr>
          <a:latin typeface="+mn-lt"/>
          <a:ea typeface="+mn-ea"/>
          <a:cs typeface="+mn-cs"/>
        </a:defRPr>
      </a:lvl1pPr>
      <a:lvl2pPr marL="457166">
        <a:defRPr>
          <a:latin typeface="+mn-lt"/>
          <a:ea typeface="+mn-ea"/>
          <a:cs typeface="+mn-cs"/>
        </a:defRPr>
      </a:lvl2pPr>
      <a:lvl3pPr marL="914333">
        <a:defRPr>
          <a:latin typeface="+mn-lt"/>
          <a:ea typeface="+mn-ea"/>
          <a:cs typeface="+mn-cs"/>
        </a:defRPr>
      </a:lvl3pPr>
      <a:lvl4pPr marL="1371498">
        <a:defRPr>
          <a:latin typeface="+mn-lt"/>
          <a:ea typeface="+mn-ea"/>
          <a:cs typeface="+mn-cs"/>
        </a:defRPr>
      </a:lvl4pPr>
      <a:lvl5pPr marL="1828664">
        <a:defRPr>
          <a:latin typeface="+mn-lt"/>
          <a:ea typeface="+mn-ea"/>
          <a:cs typeface="+mn-cs"/>
        </a:defRPr>
      </a:lvl5pPr>
      <a:lvl6pPr marL="2285829">
        <a:defRPr>
          <a:latin typeface="+mn-lt"/>
          <a:ea typeface="+mn-ea"/>
          <a:cs typeface="+mn-cs"/>
        </a:defRPr>
      </a:lvl6pPr>
      <a:lvl7pPr marL="2742995">
        <a:defRPr>
          <a:latin typeface="+mn-lt"/>
          <a:ea typeface="+mn-ea"/>
          <a:cs typeface="+mn-cs"/>
        </a:defRPr>
      </a:lvl7pPr>
      <a:lvl8pPr marL="3200160">
        <a:defRPr>
          <a:latin typeface="+mn-lt"/>
          <a:ea typeface="+mn-ea"/>
          <a:cs typeface="+mn-cs"/>
        </a:defRPr>
      </a:lvl8pPr>
      <a:lvl9pPr marL="3657326">
        <a:defRPr>
          <a:latin typeface="+mn-lt"/>
          <a:ea typeface="+mn-ea"/>
          <a:cs typeface="+mn-cs"/>
        </a:defRPr>
      </a:lvl9pPr>
    </p:bodyStyle>
    <p:otherStyle>
      <a:lvl1pPr marL="0">
        <a:defRPr>
          <a:latin typeface="+mn-lt"/>
          <a:ea typeface="+mn-ea"/>
          <a:cs typeface="+mn-cs"/>
        </a:defRPr>
      </a:lvl1pPr>
      <a:lvl2pPr marL="457166">
        <a:defRPr>
          <a:latin typeface="+mn-lt"/>
          <a:ea typeface="+mn-ea"/>
          <a:cs typeface="+mn-cs"/>
        </a:defRPr>
      </a:lvl2pPr>
      <a:lvl3pPr marL="914333">
        <a:defRPr>
          <a:latin typeface="+mn-lt"/>
          <a:ea typeface="+mn-ea"/>
          <a:cs typeface="+mn-cs"/>
        </a:defRPr>
      </a:lvl3pPr>
      <a:lvl4pPr marL="1371498">
        <a:defRPr>
          <a:latin typeface="+mn-lt"/>
          <a:ea typeface="+mn-ea"/>
          <a:cs typeface="+mn-cs"/>
        </a:defRPr>
      </a:lvl4pPr>
      <a:lvl5pPr marL="1828664">
        <a:defRPr>
          <a:latin typeface="+mn-lt"/>
          <a:ea typeface="+mn-ea"/>
          <a:cs typeface="+mn-cs"/>
        </a:defRPr>
      </a:lvl5pPr>
      <a:lvl6pPr marL="2285829">
        <a:defRPr>
          <a:latin typeface="+mn-lt"/>
          <a:ea typeface="+mn-ea"/>
          <a:cs typeface="+mn-cs"/>
        </a:defRPr>
      </a:lvl6pPr>
      <a:lvl7pPr marL="2742995">
        <a:defRPr>
          <a:latin typeface="+mn-lt"/>
          <a:ea typeface="+mn-ea"/>
          <a:cs typeface="+mn-cs"/>
        </a:defRPr>
      </a:lvl7pPr>
      <a:lvl8pPr marL="3200160">
        <a:defRPr>
          <a:latin typeface="+mn-lt"/>
          <a:ea typeface="+mn-ea"/>
          <a:cs typeface="+mn-cs"/>
        </a:defRPr>
      </a:lvl8pPr>
      <a:lvl9pPr marL="3657326">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536633"/>
            <a:ext cx="8520600" cy="4521600"/>
          </a:xfrm>
          <a:prstGeom prst="rect">
            <a:avLst/>
          </a:prstGeom>
          <a:noFill/>
          <a:ln>
            <a:noFill/>
          </a:ln>
        </p:spPr>
        <p:txBody>
          <a:bodyPr spcFirstLastPara="1" wrap="square" lIns="91425" tIns="91425" rIns="91425" bIns="91425" anchor="t" anchorCtr="0"/>
          <a:lstStyle>
            <a:lvl1pPr marL="457200" lvl="0" indent="-311150" rtl="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rtl="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6058224"/>
            <a:ext cx="548700" cy="5248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Nunito"/>
                <a:ea typeface="Nunito"/>
                <a:cs typeface="Nunito"/>
                <a:sym typeface="Nunito"/>
              </a:defRPr>
            </a:lvl1pPr>
            <a:lvl2pPr lvl="1" algn="r" rtl="0">
              <a:buNone/>
              <a:defRPr sz="1000">
                <a:solidFill>
                  <a:schemeClr val="dk2"/>
                </a:solidFill>
                <a:latin typeface="Nunito"/>
                <a:ea typeface="Nunito"/>
                <a:cs typeface="Nunito"/>
                <a:sym typeface="Nunito"/>
              </a:defRPr>
            </a:lvl2pPr>
            <a:lvl3pPr lvl="2" algn="r" rtl="0">
              <a:buNone/>
              <a:defRPr sz="1000">
                <a:solidFill>
                  <a:schemeClr val="dk2"/>
                </a:solidFill>
                <a:latin typeface="Nunito"/>
                <a:ea typeface="Nunito"/>
                <a:cs typeface="Nunito"/>
                <a:sym typeface="Nunito"/>
              </a:defRPr>
            </a:lvl3pPr>
            <a:lvl4pPr lvl="3" algn="r" rtl="0">
              <a:buNone/>
              <a:defRPr sz="1000">
                <a:solidFill>
                  <a:schemeClr val="dk2"/>
                </a:solidFill>
                <a:latin typeface="Nunito"/>
                <a:ea typeface="Nunito"/>
                <a:cs typeface="Nunito"/>
                <a:sym typeface="Nunito"/>
              </a:defRPr>
            </a:lvl4pPr>
            <a:lvl5pPr lvl="4" algn="r" rtl="0">
              <a:buNone/>
              <a:defRPr sz="1000">
                <a:solidFill>
                  <a:schemeClr val="dk2"/>
                </a:solidFill>
                <a:latin typeface="Nunito"/>
                <a:ea typeface="Nunito"/>
                <a:cs typeface="Nunito"/>
                <a:sym typeface="Nunito"/>
              </a:defRPr>
            </a:lvl5pPr>
            <a:lvl6pPr lvl="5" algn="r" rtl="0">
              <a:buNone/>
              <a:defRPr sz="1000">
                <a:solidFill>
                  <a:schemeClr val="dk2"/>
                </a:solidFill>
                <a:latin typeface="Nunito"/>
                <a:ea typeface="Nunito"/>
                <a:cs typeface="Nunito"/>
                <a:sym typeface="Nunito"/>
              </a:defRPr>
            </a:lvl6pPr>
            <a:lvl7pPr lvl="6" algn="r" rtl="0">
              <a:buNone/>
              <a:defRPr sz="1000">
                <a:solidFill>
                  <a:schemeClr val="dk2"/>
                </a:solidFill>
                <a:latin typeface="Nunito"/>
                <a:ea typeface="Nunito"/>
                <a:cs typeface="Nunito"/>
                <a:sym typeface="Nunito"/>
              </a:defRPr>
            </a:lvl7pPr>
            <a:lvl8pPr lvl="7" algn="r" rtl="0">
              <a:buNone/>
              <a:defRPr sz="1000">
                <a:solidFill>
                  <a:schemeClr val="dk2"/>
                </a:solidFill>
                <a:latin typeface="Nunito"/>
                <a:ea typeface="Nunito"/>
                <a:cs typeface="Nunito"/>
                <a:sym typeface="Nunito"/>
              </a:defRPr>
            </a:lvl8pPr>
            <a:lvl9pPr lvl="8" algn="r" rtl="0">
              <a:buNone/>
              <a:defRPr sz="1000">
                <a:solidFill>
                  <a:schemeClr val="dk2"/>
                </a:solidFill>
                <a:latin typeface="Nunito"/>
                <a:ea typeface="Nunito"/>
                <a:cs typeface="Nunito"/>
                <a:sym typeface="Nunito"/>
              </a:defRPr>
            </a:lvl9pPr>
          </a:lstStyle>
          <a:p>
            <a:pPr eaLnBrk="1" fontAlgn="auto" hangingPunct="1">
              <a:spcBef>
                <a:spcPts val="0"/>
              </a:spcBef>
              <a:spcAft>
                <a:spcPts val="0"/>
              </a:spcAft>
              <a:buClr>
                <a:srgbClr val="000000"/>
              </a:buClr>
            </a:pPr>
            <a:fld id="{00000000-1234-1234-1234-123412341234}" type="slidenum">
              <a:rPr lang="en" kern="0" smtClean="0">
                <a:solidFill>
                  <a:srgbClr val="233A44"/>
                </a:solidFill>
              </a:rPr>
              <a:pPr eaLnBrk="1" fontAlgn="auto" hangingPunct="1">
                <a:spcBef>
                  <a:spcPts val="0"/>
                </a:spcBef>
                <a:spcAft>
                  <a:spcPts val="0"/>
                </a:spcAft>
                <a:buClr>
                  <a:srgbClr val="000000"/>
                </a:buClr>
              </a:pPr>
              <a:t>‹#›</a:t>
            </a:fld>
            <a:endParaRPr lang="en" kern="0">
              <a:solidFill>
                <a:srgbClr val="233A44"/>
              </a:solidFill>
            </a:endParaRPr>
          </a:p>
        </p:txBody>
      </p:sp>
    </p:spTree>
    <p:extLst>
      <p:ext uri="{BB962C8B-B14F-4D97-AF65-F5344CB8AC3E}">
        <p14:creationId xmlns:p14="http://schemas.microsoft.com/office/powerpoint/2010/main" val="76379477"/>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9" r:id="rId7"/>
    <p:sldLayoutId id="2147483670" r:id="rId8"/>
    <p:sldLayoutId id="2147483672" r:id="rId9"/>
    <p:sldLayoutId id="2147483673" r:id="rId10"/>
    <p:sldLayoutId id="2147483674" r:id="rId11"/>
    <p:sldLayoutId id="2147483675" r:id="rId12"/>
    <p:sldLayoutId id="2147483676" r:id="rId13"/>
    <p:sldLayoutId id="2147483677" r:id="rId14"/>
    <p:sldLayoutId id="2147483758" r:id="rId15"/>
    <p:sldLayoutId id="2147483759"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536633"/>
            <a:ext cx="8520600" cy="4521600"/>
          </a:xfrm>
          <a:prstGeom prst="rect">
            <a:avLst/>
          </a:prstGeom>
          <a:noFill/>
          <a:ln>
            <a:noFill/>
          </a:ln>
        </p:spPr>
        <p:txBody>
          <a:bodyPr spcFirstLastPara="1" wrap="square" lIns="91425" tIns="91425" rIns="91425" bIns="91425" anchor="t" anchorCtr="0"/>
          <a:lstStyle>
            <a:lvl1pPr marL="457200" lvl="0" indent="-311150" rtl="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rtl="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6058224"/>
            <a:ext cx="548700" cy="5248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Nunito"/>
                <a:ea typeface="Nunito"/>
                <a:cs typeface="Nunito"/>
                <a:sym typeface="Nunito"/>
              </a:defRPr>
            </a:lvl1pPr>
            <a:lvl2pPr lvl="1" algn="r" rtl="0">
              <a:buNone/>
              <a:defRPr sz="1000">
                <a:solidFill>
                  <a:schemeClr val="dk2"/>
                </a:solidFill>
                <a:latin typeface="Nunito"/>
                <a:ea typeface="Nunito"/>
                <a:cs typeface="Nunito"/>
                <a:sym typeface="Nunito"/>
              </a:defRPr>
            </a:lvl2pPr>
            <a:lvl3pPr lvl="2" algn="r" rtl="0">
              <a:buNone/>
              <a:defRPr sz="1000">
                <a:solidFill>
                  <a:schemeClr val="dk2"/>
                </a:solidFill>
                <a:latin typeface="Nunito"/>
                <a:ea typeface="Nunito"/>
                <a:cs typeface="Nunito"/>
                <a:sym typeface="Nunito"/>
              </a:defRPr>
            </a:lvl3pPr>
            <a:lvl4pPr lvl="3" algn="r" rtl="0">
              <a:buNone/>
              <a:defRPr sz="1000">
                <a:solidFill>
                  <a:schemeClr val="dk2"/>
                </a:solidFill>
                <a:latin typeface="Nunito"/>
                <a:ea typeface="Nunito"/>
                <a:cs typeface="Nunito"/>
                <a:sym typeface="Nunito"/>
              </a:defRPr>
            </a:lvl4pPr>
            <a:lvl5pPr lvl="4" algn="r" rtl="0">
              <a:buNone/>
              <a:defRPr sz="1000">
                <a:solidFill>
                  <a:schemeClr val="dk2"/>
                </a:solidFill>
                <a:latin typeface="Nunito"/>
                <a:ea typeface="Nunito"/>
                <a:cs typeface="Nunito"/>
                <a:sym typeface="Nunito"/>
              </a:defRPr>
            </a:lvl5pPr>
            <a:lvl6pPr lvl="5" algn="r" rtl="0">
              <a:buNone/>
              <a:defRPr sz="1000">
                <a:solidFill>
                  <a:schemeClr val="dk2"/>
                </a:solidFill>
                <a:latin typeface="Nunito"/>
                <a:ea typeface="Nunito"/>
                <a:cs typeface="Nunito"/>
                <a:sym typeface="Nunito"/>
              </a:defRPr>
            </a:lvl6pPr>
            <a:lvl7pPr lvl="6" algn="r" rtl="0">
              <a:buNone/>
              <a:defRPr sz="1000">
                <a:solidFill>
                  <a:schemeClr val="dk2"/>
                </a:solidFill>
                <a:latin typeface="Nunito"/>
                <a:ea typeface="Nunito"/>
                <a:cs typeface="Nunito"/>
                <a:sym typeface="Nunito"/>
              </a:defRPr>
            </a:lvl7pPr>
            <a:lvl8pPr lvl="7" algn="r" rtl="0">
              <a:buNone/>
              <a:defRPr sz="1000">
                <a:solidFill>
                  <a:schemeClr val="dk2"/>
                </a:solidFill>
                <a:latin typeface="Nunito"/>
                <a:ea typeface="Nunito"/>
                <a:cs typeface="Nunito"/>
                <a:sym typeface="Nunito"/>
              </a:defRPr>
            </a:lvl8pPr>
            <a:lvl9pPr lvl="8" algn="r" rtl="0">
              <a:buNone/>
              <a:defRPr sz="1000">
                <a:solidFill>
                  <a:schemeClr val="dk2"/>
                </a:solidFill>
                <a:latin typeface="Nunito"/>
                <a:ea typeface="Nunito"/>
                <a:cs typeface="Nunito"/>
                <a:sym typeface="Nunito"/>
              </a:defRPr>
            </a:lvl9pPr>
          </a:lstStyle>
          <a:p>
            <a:pPr eaLnBrk="1" fontAlgn="auto" hangingPunct="1">
              <a:spcBef>
                <a:spcPts val="0"/>
              </a:spcBef>
              <a:spcAft>
                <a:spcPts val="0"/>
              </a:spcAft>
              <a:buClr>
                <a:srgbClr val="000000"/>
              </a:buClr>
            </a:pPr>
            <a:fld id="{00000000-1234-1234-1234-123412341234}" type="slidenum">
              <a:rPr lang="en" kern="0" smtClean="0">
                <a:solidFill>
                  <a:srgbClr val="233A44"/>
                </a:solidFill>
              </a:rPr>
              <a:pPr eaLnBrk="1" fontAlgn="auto" hangingPunct="1">
                <a:spcBef>
                  <a:spcPts val="0"/>
                </a:spcBef>
                <a:spcAft>
                  <a:spcPts val="0"/>
                </a:spcAft>
                <a:buClr>
                  <a:srgbClr val="000000"/>
                </a:buClr>
              </a:pPr>
              <a:t>‹#›</a:t>
            </a:fld>
            <a:endParaRPr lang="en" kern="0">
              <a:solidFill>
                <a:srgbClr val="233A44"/>
              </a:solidFill>
            </a:endParaRPr>
          </a:p>
        </p:txBody>
      </p:sp>
    </p:spTree>
    <p:extLst>
      <p:ext uri="{BB962C8B-B14F-4D97-AF65-F5344CB8AC3E}">
        <p14:creationId xmlns:p14="http://schemas.microsoft.com/office/powerpoint/2010/main" val="2166577213"/>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07921A6C-E01C-0142-8960-2FEEC2EB98A0}" type="datetimeFigureOut">
              <a:rPr lang="en-US" smtClean="0">
                <a:solidFill>
                  <a:prstClr val="black">
                    <a:tint val="75000"/>
                  </a:prstClr>
                </a:solidFill>
                <a:latin typeface="Calibri"/>
                <a:ea typeface="+mn-ea"/>
              </a:rPr>
              <a:pPr eaLnBrk="1" fontAlgn="auto" hangingPunct="1">
                <a:spcBef>
                  <a:spcPts val="0"/>
                </a:spcBef>
                <a:spcAft>
                  <a:spcPts val="0"/>
                </a:spcAft>
              </a:pPr>
              <a:t>7/3/2023</a:t>
            </a:fld>
            <a:endParaRPr lang="en-US" dirty="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dirty="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804A18D6-B582-0645-95B2-B6ED46C6DAEE}" type="slidenum">
              <a:rPr lang="en-US" smtClean="0">
                <a:solidFill>
                  <a:prstClr val="black">
                    <a:tint val="75000"/>
                  </a:prstClr>
                </a:solidFill>
                <a:latin typeface="Calibri"/>
                <a:ea typeface="+mn-ea"/>
              </a:rPr>
              <a:pPr eaLnBrk="1" fontAlgn="auto" hangingPunct="1">
                <a:spcBef>
                  <a:spcPts val="0"/>
                </a:spcBef>
                <a:spcAft>
                  <a:spcPts val="0"/>
                </a:spcAft>
              </a:pPr>
              <a:t>‹#›</a:t>
            </a:fld>
            <a:endParaRPr lang="en-US" dirty="0">
              <a:solidFill>
                <a:prstClr val="black">
                  <a:tint val="75000"/>
                </a:prstClr>
              </a:solidFill>
              <a:latin typeface="Calibri"/>
              <a:ea typeface="+mn-ea"/>
            </a:endParaRPr>
          </a:p>
        </p:txBody>
      </p:sp>
    </p:spTree>
    <p:extLst>
      <p:ext uri="{BB962C8B-B14F-4D97-AF65-F5344CB8AC3E}">
        <p14:creationId xmlns:p14="http://schemas.microsoft.com/office/powerpoint/2010/main" val="271714144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98399" y="76911"/>
            <a:ext cx="8547201" cy="430887"/>
          </a:xfrm>
          <a:prstGeom prst="rect">
            <a:avLst/>
          </a:prstGeom>
        </p:spPr>
        <p:txBody>
          <a:bodyPr wrap="square" lIns="0" tIns="0" rIns="0" bIns="0">
            <a:spAutoFit/>
          </a:bodyPr>
          <a:lstStyle>
            <a:lvl1pPr>
              <a:defRPr sz="2800" b="1" i="0">
                <a:solidFill>
                  <a:schemeClr val="bg1"/>
                </a:solidFill>
                <a:latin typeface="Tahoma"/>
                <a:cs typeface="Tahoma"/>
              </a:defRPr>
            </a:lvl1pPr>
          </a:lstStyle>
          <a:p>
            <a:endParaRPr/>
          </a:p>
        </p:txBody>
      </p:sp>
      <p:sp>
        <p:nvSpPr>
          <p:cNvPr id="3" name="Holder 3"/>
          <p:cNvSpPr>
            <a:spLocks noGrp="1"/>
          </p:cNvSpPr>
          <p:nvPr>
            <p:ph type="body" idx="1"/>
          </p:nvPr>
        </p:nvSpPr>
        <p:spPr>
          <a:xfrm>
            <a:off x="108776" y="2083435"/>
            <a:ext cx="8926448" cy="492443"/>
          </a:xfrm>
          <a:prstGeom prst="rect">
            <a:avLst/>
          </a:prstGeom>
        </p:spPr>
        <p:txBody>
          <a:bodyPr wrap="square" lIns="0" tIns="0" rIns="0" bIns="0">
            <a:spAutoFit/>
          </a:bodyPr>
          <a:lstStyle>
            <a:lvl1pPr>
              <a:defRPr sz="3200" b="1" i="0">
                <a:solidFill>
                  <a:srgbClr val="FFFF00"/>
                </a:solidFill>
                <a:latin typeface="Calibri"/>
                <a:cs typeface="Calibri"/>
              </a:defRPr>
            </a:lvl1pPr>
          </a:lstStyle>
          <a:p>
            <a:endParaRPr/>
          </a:p>
        </p:txBody>
      </p:sp>
      <p:sp>
        <p:nvSpPr>
          <p:cNvPr id="4" name="Holder 4"/>
          <p:cNvSpPr>
            <a:spLocks noGrp="1"/>
          </p:cNvSpPr>
          <p:nvPr>
            <p:ph type="ftr" sz="quarter" idx="5"/>
          </p:nvPr>
        </p:nvSpPr>
        <p:spPr>
          <a:xfrm>
            <a:off x="3108960" y="6377941"/>
            <a:ext cx="2926080" cy="276999"/>
          </a:xfrm>
          <a:prstGeom prst="rect">
            <a:avLst/>
          </a:prstGeom>
        </p:spPr>
        <p:txBody>
          <a:bodyPr wrap="square" lIns="0" tIns="0" rIns="0" bIns="0">
            <a:spAutoFit/>
          </a:bodyPr>
          <a:lstStyle>
            <a:lvl1pPr algn="ctr">
              <a:defRPr>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mn-ea"/>
            </a:endParaRPr>
          </a:p>
        </p:txBody>
      </p:sp>
      <p:sp>
        <p:nvSpPr>
          <p:cNvPr id="5" name="Holder 5"/>
          <p:cNvSpPr>
            <a:spLocks noGrp="1"/>
          </p:cNvSpPr>
          <p:nvPr>
            <p:ph type="dt" sz="half" idx="6"/>
          </p:nvPr>
        </p:nvSpPr>
        <p:spPr>
          <a:xfrm>
            <a:off x="457200" y="6377941"/>
            <a:ext cx="2103120" cy="276999"/>
          </a:xfrm>
          <a:prstGeom prst="rect">
            <a:avLst/>
          </a:prstGeom>
        </p:spPr>
        <p:txBody>
          <a:bodyPr wrap="square" lIns="0" tIns="0" rIns="0" bIns="0">
            <a:spAutoFit/>
          </a:bodyPr>
          <a:lstStyle>
            <a:lvl1pPr algn="l">
              <a:defRPr>
                <a:solidFill>
                  <a:schemeClr val="tx1">
                    <a:tint val="75000"/>
                  </a:schemeClr>
                </a:solidFill>
              </a:defRPr>
            </a:lvl1pPr>
          </a:lstStyle>
          <a:p>
            <a:pPr eaLnBrk="1" fontAlgn="auto" hangingPunct="1">
              <a:spcBef>
                <a:spcPts val="0"/>
              </a:spcBef>
              <a:spcAft>
                <a:spcPts val="0"/>
              </a:spcAft>
            </a:pPr>
            <a:fld id="{1D8BD707-D9CF-40AE-B4C6-C98DA3205C09}" type="datetimeFigureOut">
              <a:rPr lang="en-US" smtClean="0">
                <a:solidFill>
                  <a:prstClr val="black">
                    <a:tint val="75000"/>
                  </a:prstClr>
                </a:solidFill>
                <a:latin typeface="Calibri"/>
                <a:ea typeface="+mn-ea"/>
              </a:rPr>
              <a:pPr eaLnBrk="1" fontAlgn="auto" hangingPunct="1">
                <a:spcBef>
                  <a:spcPts val="0"/>
                </a:spcBef>
                <a:spcAft>
                  <a:spcPts val="0"/>
                </a:spcAft>
              </a:pPr>
              <a:t>7/3/2023</a:t>
            </a:fld>
            <a:endParaRPr lang="en-US">
              <a:solidFill>
                <a:prstClr val="black">
                  <a:tint val="75000"/>
                </a:prstClr>
              </a:solidFill>
              <a:latin typeface="Calibri"/>
              <a:ea typeface="+mn-ea"/>
            </a:endParaRPr>
          </a:p>
        </p:txBody>
      </p:sp>
      <p:sp>
        <p:nvSpPr>
          <p:cNvPr id="6" name="Holder 6"/>
          <p:cNvSpPr>
            <a:spLocks noGrp="1"/>
          </p:cNvSpPr>
          <p:nvPr>
            <p:ph type="sldNum" sz="quarter" idx="7"/>
          </p:nvPr>
        </p:nvSpPr>
        <p:spPr>
          <a:xfrm>
            <a:off x="6583680" y="6377941"/>
            <a:ext cx="2103120" cy="276999"/>
          </a:xfrm>
          <a:prstGeom prst="rect">
            <a:avLst/>
          </a:prstGeom>
        </p:spPr>
        <p:txBody>
          <a:bodyPr wrap="square" lIns="0" tIns="0" rIns="0" bIns="0">
            <a:spAutoFit/>
          </a:bodyPr>
          <a:lstStyle>
            <a:lvl1pPr algn="r">
              <a:defRPr>
                <a:solidFill>
                  <a:schemeClr val="tx1">
                    <a:tint val="75000"/>
                  </a:schemeClr>
                </a:solidFill>
              </a:defRPr>
            </a:lvl1pPr>
          </a:lstStyle>
          <a:p>
            <a:pPr eaLnBrk="1" fontAlgn="auto" hangingPunct="1">
              <a:spcBef>
                <a:spcPts val="0"/>
              </a:spcBef>
              <a:spcAft>
                <a:spcPts val="0"/>
              </a:spcAft>
            </a:pPr>
            <a:fld id="{B6F15528-21DE-4FAA-801E-634DDDAF4B2B}" type="slidenum">
              <a:rPr lang="en-US" smtClean="0">
                <a:solidFill>
                  <a:prstClr val="black">
                    <a:tint val="75000"/>
                  </a:prstClr>
                </a:solidFill>
                <a:latin typeface="Calibri"/>
                <a:ea typeface="+mn-ea"/>
              </a:rPr>
              <a:pPr eaLnBrk="1" fontAlgn="auto" hangingPunct="1">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2853620813"/>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98399" y="76911"/>
            <a:ext cx="8547201" cy="430887"/>
          </a:xfrm>
          <a:prstGeom prst="rect">
            <a:avLst/>
          </a:prstGeom>
        </p:spPr>
        <p:txBody>
          <a:bodyPr wrap="square" lIns="0" tIns="0" rIns="0" bIns="0">
            <a:spAutoFit/>
          </a:bodyPr>
          <a:lstStyle>
            <a:lvl1pPr>
              <a:defRPr sz="2800" b="1" i="0">
                <a:solidFill>
                  <a:schemeClr val="bg1"/>
                </a:solidFill>
                <a:latin typeface="Tahoma"/>
                <a:cs typeface="Tahoma"/>
              </a:defRPr>
            </a:lvl1pPr>
          </a:lstStyle>
          <a:p>
            <a:endParaRPr/>
          </a:p>
        </p:txBody>
      </p:sp>
      <p:sp>
        <p:nvSpPr>
          <p:cNvPr id="3" name="Holder 3"/>
          <p:cNvSpPr>
            <a:spLocks noGrp="1"/>
          </p:cNvSpPr>
          <p:nvPr>
            <p:ph type="body" idx="1"/>
          </p:nvPr>
        </p:nvSpPr>
        <p:spPr>
          <a:xfrm>
            <a:off x="108776" y="2083435"/>
            <a:ext cx="8926448" cy="492443"/>
          </a:xfrm>
          <a:prstGeom prst="rect">
            <a:avLst/>
          </a:prstGeom>
        </p:spPr>
        <p:txBody>
          <a:bodyPr wrap="square" lIns="0" tIns="0" rIns="0" bIns="0">
            <a:spAutoFit/>
          </a:bodyPr>
          <a:lstStyle>
            <a:lvl1pPr>
              <a:defRPr sz="3200" b="1" i="0">
                <a:solidFill>
                  <a:srgbClr val="FFFF00"/>
                </a:solidFill>
                <a:latin typeface="Calibri"/>
                <a:cs typeface="Calibri"/>
              </a:defRPr>
            </a:lvl1pPr>
          </a:lstStyle>
          <a:p>
            <a:endParaRPr/>
          </a:p>
        </p:txBody>
      </p:sp>
      <p:sp>
        <p:nvSpPr>
          <p:cNvPr id="4" name="Holder 4"/>
          <p:cNvSpPr>
            <a:spLocks noGrp="1"/>
          </p:cNvSpPr>
          <p:nvPr>
            <p:ph type="ftr" sz="quarter" idx="5"/>
          </p:nvPr>
        </p:nvSpPr>
        <p:spPr>
          <a:xfrm>
            <a:off x="3108960" y="6377941"/>
            <a:ext cx="2926080" cy="276999"/>
          </a:xfrm>
          <a:prstGeom prst="rect">
            <a:avLst/>
          </a:prstGeom>
        </p:spPr>
        <p:txBody>
          <a:bodyPr wrap="square" lIns="0" tIns="0" rIns="0" bIns="0">
            <a:spAutoFit/>
          </a:bodyPr>
          <a:lstStyle>
            <a:lvl1pPr algn="ctr">
              <a:defRPr>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mn-ea"/>
            </a:endParaRPr>
          </a:p>
        </p:txBody>
      </p:sp>
      <p:sp>
        <p:nvSpPr>
          <p:cNvPr id="5" name="Holder 5"/>
          <p:cNvSpPr>
            <a:spLocks noGrp="1"/>
          </p:cNvSpPr>
          <p:nvPr>
            <p:ph type="dt" sz="half" idx="6"/>
          </p:nvPr>
        </p:nvSpPr>
        <p:spPr>
          <a:xfrm>
            <a:off x="457200" y="6377941"/>
            <a:ext cx="2103120" cy="276999"/>
          </a:xfrm>
          <a:prstGeom prst="rect">
            <a:avLst/>
          </a:prstGeom>
        </p:spPr>
        <p:txBody>
          <a:bodyPr wrap="square" lIns="0" tIns="0" rIns="0" bIns="0">
            <a:spAutoFit/>
          </a:bodyPr>
          <a:lstStyle>
            <a:lvl1pPr algn="l">
              <a:defRPr>
                <a:solidFill>
                  <a:schemeClr val="tx1">
                    <a:tint val="75000"/>
                  </a:schemeClr>
                </a:solidFill>
              </a:defRPr>
            </a:lvl1pPr>
          </a:lstStyle>
          <a:p>
            <a:pPr eaLnBrk="1" fontAlgn="auto" hangingPunct="1">
              <a:spcBef>
                <a:spcPts val="0"/>
              </a:spcBef>
              <a:spcAft>
                <a:spcPts val="0"/>
              </a:spcAft>
            </a:pPr>
            <a:fld id="{1D8BD707-D9CF-40AE-B4C6-C98DA3205C09}" type="datetimeFigureOut">
              <a:rPr lang="en-US" smtClean="0">
                <a:solidFill>
                  <a:prstClr val="black">
                    <a:tint val="75000"/>
                  </a:prstClr>
                </a:solidFill>
                <a:latin typeface="Calibri"/>
                <a:ea typeface="+mn-ea"/>
              </a:rPr>
              <a:pPr eaLnBrk="1" fontAlgn="auto" hangingPunct="1">
                <a:spcBef>
                  <a:spcPts val="0"/>
                </a:spcBef>
                <a:spcAft>
                  <a:spcPts val="0"/>
                </a:spcAft>
              </a:pPr>
              <a:t>7/3/2023</a:t>
            </a:fld>
            <a:endParaRPr lang="en-US">
              <a:solidFill>
                <a:prstClr val="black">
                  <a:tint val="75000"/>
                </a:prstClr>
              </a:solidFill>
              <a:latin typeface="Calibri"/>
              <a:ea typeface="+mn-ea"/>
            </a:endParaRPr>
          </a:p>
        </p:txBody>
      </p:sp>
      <p:sp>
        <p:nvSpPr>
          <p:cNvPr id="6" name="Holder 6"/>
          <p:cNvSpPr>
            <a:spLocks noGrp="1"/>
          </p:cNvSpPr>
          <p:nvPr>
            <p:ph type="sldNum" sz="quarter" idx="7"/>
          </p:nvPr>
        </p:nvSpPr>
        <p:spPr>
          <a:xfrm>
            <a:off x="6583680" y="6377941"/>
            <a:ext cx="2103120" cy="276999"/>
          </a:xfrm>
          <a:prstGeom prst="rect">
            <a:avLst/>
          </a:prstGeom>
        </p:spPr>
        <p:txBody>
          <a:bodyPr wrap="square" lIns="0" tIns="0" rIns="0" bIns="0">
            <a:spAutoFit/>
          </a:bodyPr>
          <a:lstStyle>
            <a:lvl1pPr algn="r">
              <a:defRPr>
                <a:solidFill>
                  <a:schemeClr val="tx1">
                    <a:tint val="75000"/>
                  </a:schemeClr>
                </a:solidFill>
              </a:defRPr>
            </a:lvl1pPr>
          </a:lstStyle>
          <a:p>
            <a:pPr eaLnBrk="1" fontAlgn="auto" hangingPunct="1">
              <a:spcBef>
                <a:spcPts val="0"/>
              </a:spcBef>
              <a:spcAft>
                <a:spcPts val="0"/>
              </a:spcAft>
            </a:pPr>
            <a:fld id="{B6F15528-21DE-4FAA-801E-634DDDAF4B2B}" type="slidenum">
              <a:rPr lang="en-US" smtClean="0">
                <a:solidFill>
                  <a:prstClr val="black">
                    <a:tint val="75000"/>
                  </a:prstClr>
                </a:solidFill>
                <a:latin typeface="Calibri"/>
                <a:ea typeface="+mn-ea"/>
              </a:rPr>
              <a:pPr eaLnBrk="1" fontAlgn="auto" hangingPunct="1">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3276818310"/>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98399" y="76911"/>
            <a:ext cx="8547201" cy="430887"/>
          </a:xfrm>
          <a:prstGeom prst="rect">
            <a:avLst/>
          </a:prstGeom>
        </p:spPr>
        <p:txBody>
          <a:bodyPr wrap="square" lIns="0" tIns="0" rIns="0" bIns="0">
            <a:spAutoFit/>
          </a:bodyPr>
          <a:lstStyle>
            <a:lvl1pPr>
              <a:defRPr sz="2800" b="1" i="0">
                <a:solidFill>
                  <a:schemeClr val="bg1"/>
                </a:solidFill>
                <a:latin typeface="Tahoma"/>
                <a:cs typeface="Tahoma"/>
              </a:defRPr>
            </a:lvl1pPr>
          </a:lstStyle>
          <a:p>
            <a:endParaRPr/>
          </a:p>
        </p:txBody>
      </p:sp>
      <p:sp>
        <p:nvSpPr>
          <p:cNvPr id="3" name="Holder 3"/>
          <p:cNvSpPr>
            <a:spLocks noGrp="1"/>
          </p:cNvSpPr>
          <p:nvPr>
            <p:ph type="body" idx="1"/>
          </p:nvPr>
        </p:nvSpPr>
        <p:spPr>
          <a:xfrm>
            <a:off x="108776" y="2083435"/>
            <a:ext cx="8926448" cy="492443"/>
          </a:xfrm>
          <a:prstGeom prst="rect">
            <a:avLst/>
          </a:prstGeom>
        </p:spPr>
        <p:txBody>
          <a:bodyPr wrap="square" lIns="0" tIns="0" rIns="0" bIns="0">
            <a:spAutoFit/>
          </a:bodyPr>
          <a:lstStyle>
            <a:lvl1pPr>
              <a:defRPr sz="3200" b="1" i="0">
                <a:solidFill>
                  <a:srgbClr val="FFFF00"/>
                </a:solidFill>
                <a:latin typeface="Calibri"/>
                <a:cs typeface="Calibri"/>
              </a:defRPr>
            </a:lvl1pPr>
          </a:lstStyle>
          <a:p>
            <a:endParaRPr/>
          </a:p>
        </p:txBody>
      </p:sp>
      <p:sp>
        <p:nvSpPr>
          <p:cNvPr id="4" name="Holder 4"/>
          <p:cNvSpPr>
            <a:spLocks noGrp="1"/>
          </p:cNvSpPr>
          <p:nvPr>
            <p:ph type="ftr" sz="quarter" idx="5"/>
          </p:nvPr>
        </p:nvSpPr>
        <p:spPr>
          <a:xfrm>
            <a:off x="3108960" y="6377941"/>
            <a:ext cx="2926080" cy="276999"/>
          </a:xfrm>
          <a:prstGeom prst="rect">
            <a:avLst/>
          </a:prstGeom>
        </p:spPr>
        <p:txBody>
          <a:bodyPr wrap="square" lIns="0" tIns="0" rIns="0" bIns="0">
            <a:spAutoFit/>
          </a:bodyPr>
          <a:lstStyle>
            <a:lvl1pPr algn="ctr">
              <a:defRPr>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mn-ea"/>
            </a:endParaRPr>
          </a:p>
        </p:txBody>
      </p:sp>
      <p:sp>
        <p:nvSpPr>
          <p:cNvPr id="5" name="Holder 5"/>
          <p:cNvSpPr>
            <a:spLocks noGrp="1"/>
          </p:cNvSpPr>
          <p:nvPr>
            <p:ph type="dt" sz="half" idx="6"/>
          </p:nvPr>
        </p:nvSpPr>
        <p:spPr>
          <a:xfrm>
            <a:off x="457200" y="6377941"/>
            <a:ext cx="2103120" cy="276999"/>
          </a:xfrm>
          <a:prstGeom prst="rect">
            <a:avLst/>
          </a:prstGeom>
        </p:spPr>
        <p:txBody>
          <a:bodyPr wrap="square" lIns="0" tIns="0" rIns="0" bIns="0">
            <a:spAutoFit/>
          </a:bodyPr>
          <a:lstStyle>
            <a:lvl1pPr algn="l">
              <a:defRPr>
                <a:solidFill>
                  <a:schemeClr val="tx1">
                    <a:tint val="75000"/>
                  </a:schemeClr>
                </a:solidFill>
              </a:defRPr>
            </a:lvl1pPr>
          </a:lstStyle>
          <a:p>
            <a:pPr eaLnBrk="1" fontAlgn="auto" hangingPunct="1">
              <a:spcBef>
                <a:spcPts val="0"/>
              </a:spcBef>
              <a:spcAft>
                <a:spcPts val="0"/>
              </a:spcAft>
            </a:pPr>
            <a:fld id="{1D8BD707-D9CF-40AE-B4C6-C98DA3205C09}" type="datetimeFigureOut">
              <a:rPr lang="en-US" smtClean="0">
                <a:solidFill>
                  <a:prstClr val="black">
                    <a:tint val="75000"/>
                  </a:prstClr>
                </a:solidFill>
                <a:latin typeface="Calibri"/>
                <a:ea typeface="+mn-ea"/>
              </a:rPr>
              <a:pPr eaLnBrk="1" fontAlgn="auto" hangingPunct="1">
                <a:spcBef>
                  <a:spcPts val="0"/>
                </a:spcBef>
                <a:spcAft>
                  <a:spcPts val="0"/>
                </a:spcAft>
              </a:pPr>
              <a:t>7/3/2023</a:t>
            </a:fld>
            <a:endParaRPr lang="en-US">
              <a:solidFill>
                <a:prstClr val="black">
                  <a:tint val="75000"/>
                </a:prstClr>
              </a:solidFill>
              <a:latin typeface="Calibri"/>
              <a:ea typeface="+mn-ea"/>
            </a:endParaRPr>
          </a:p>
        </p:txBody>
      </p:sp>
      <p:sp>
        <p:nvSpPr>
          <p:cNvPr id="6" name="Holder 6"/>
          <p:cNvSpPr>
            <a:spLocks noGrp="1"/>
          </p:cNvSpPr>
          <p:nvPr>
            <p:ph type="sldNum" sz="quarter" idx="7"/>
          </p:nvPr>
        </p:nvSpPr>
        <p:spPr>
          <a:xfrm>
            <a:off x="6583680" y="6377941"/>
            <a:ext cx="2103120" cy="276999"/>
          </a:xfrm>
          <a:prstGeom prst="rect">
            <a:avLst/>
          </a:prstGeom>
        </p:spPr>
        <p:txBody>
          <a:bodyPr wrap="square" lIns="0" tIns="0" rIns="0" bIns="0">
            <a:spAutoFit/>
          </a:bodyPr>
          <a:lstStyle>
            <a:lvl1pPr algn="r">
              <a:defRPr>
                <a:solidFill>
                  <a:schemeClr val="tx1">
                    <a:tint val="75000"/>
                  </a:schemeClr>
                </a:solidFill>
              </a:defRPr>
            </a:lvl1pPr>
          </a:lstStyle>
          <a:p>
            <a:pPr eaLnBrk="1" fontAlgn="auto" hangingPunct="1">
              <a:spcBef>
                <a:spcPts val="0"/>
              </a:spcBef>
              <a:spcAft>
                <a:spcPts val="0"/>
              </a:spcAft>
            </a:pPr>
            <a:fld id="{B6F15528-21DE-4FAA-801E-634DDDAF4B2B}" type="slidenum">
              <a:rPr lang="en-US" smtClean="0">
                <a:solidFill>
                  <a:prstClr val="black">
                    <a:tint val="75000"/>
                  </a:prstClr>
                </a:solidFill>
                <a:latin typeface="Calibri"/>
                <a:ea typeface="+mn-ea"/>
              </a:rPr>
              <a:pPr eaLnBrk="1" fontAlgn="auto" hangingPunct="1">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83219914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98399" y="76911"/>
            <a:ext cx="8547201" cy="430887"/>
          </a:xfrm>
          <a:prstGeom prst="rect">
            <a:avLst/>
          </a:prstGeom>
        </p:spPr>
        <p:txBody>
          <a:bodyPr wrap="square" lIns="0" tIns="0" rIns="0" bIns="0">
            <a:spAutoFit/>
          </a:bodyPr>
          <a:lstStyle>
            <a:lvl1pPr>
              <a:defRPr sz="2800" b="1" i="0">
                <a:solidFill>
                  <a:schemeClr val="bg1"/>
                </a:solidFill>
                <a:latin typeface="Tahoma"/>
                <a:cs typeface="Tahoma"/>
              </a:defRPr>
            </a:lvl1pPr>
          </a:lstStyle>
          <a:p>
            <a:endParaRPr/>
          </a:p>
        </p:txBody>
      </p:sp>
      <p:sp>
        <p:nvSpPr>
          <p:cNvPr id="3" name="Holder 3"/>
          <p:cNvSpPr>
            <a:spLocks noGrp="1"/>
          </p:cNvSpPr>
          <p:nvPr>
            <p:ph type="body" idx="1"/>
          </p:nvPr>
        </p:nvSpPr>
        <p:spPr>
          <a:xfrm>
            <a:off x="108776" y="2083435"/>
            <a:ext cx="8926448" cy="492443"/>
          </a:xfrm>
          <a:prstGeom prst="rect">
            <a:avLst/>
          </a:prstGeom>
        </p:spPr>
        <p:txBody>
          <a:bodyPr wrap="square" lIns="0" tIns="0" rIns="0" bIns="0">
            <a:spAutoFit/>
          </a:bodyPr>
          <a:lstStyle>
            <a:lvl1pPr>
              <a:defRPr sz="3200" b="1" i="0">
                <a:solidFill>
                  <a:srgbClr val="FFFF00"/>
                </a:solidFill>
                <a:latin typeface="Calibri"/>
                <a:cs typeface="Calibri"/>
              </a:defRPr>
            </a:lvl1pPr>
          </a:lstStyle>
          <a:p>
            <a:endParaRPr/>
          </a:p>
        </p:txBody>
      </p:sp>
      <p:sp>
        <p:nvSpPr>
          <p:cNvPr id="4" name="Holder 4"/>
          <p:cNvSpPr>
            <a:spLocks noGrp="1"/>
          </p:cNvSpPr>
          <p:nvPr>
            <p:ph type="ftr" sz="quarter" idx="5"/>
          </p:nvPr>
        </p:nvSpPr>
        <p:spPr>
          <a:xfrm>
            <a:off x="3108960" y="6377941"/>
            <a:ext cx="2926080" cy="276999"/>
          </a:xfrm>
          <a:prstGeom prst="rect">
            <a:avLst/>
          </a:prstGeom>
        </p:spPr>
        <p:txBody>
          <a:bodyPr wrap="square" lIns="0" tIns="0" rIns="0" bIns="0">
            <a:spAutoFit/>
          </a:bodyPr>
          <a:lstStyle>
            <a:lvl1pPr algn="ctr">
              <a:defRPr>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mn-ea"/>
            </a:endParaRPr>
          </a:p>
        </p:txBody>
      </p:sp>
      <p:sp>
        <p:nvSpPr>
          <p:cNvPr id="5" name="Holder 5"/>
          <p:cNvSpPr>
            <a:spLocks noGrp="1"/>
          </p:cNvSpPr>
          <p:nvPr>
            <p:ph type="dt" sz="half" idx="6"/>
          </p:nvPr>
        </p:nvSpPr>
        <p:spPr>
          <a:xfrm>
            <a:off x="457200" y="6377941"/>
            <a:ext cx="2103120" cy="276999"/>
          </a:xfrm>
          <a:prstGeom prst="rect">
            <a:avLst/>
          </a:prstGeom>
        </p:spPr>
        <p:txBody>
          <a:bodyPr wrap="square" lIns="0" tIns="0" rIns="0" bIns="0">
            <a:spAutoFit/>
          </a:bodyPr>
          <a:lstStyle>
            <a:lvl1pPr algn="l">
              <a:defRPr>
                <a:solidFill>
                  <a:schemeClr val="tx1">
                    <a:tint val="75000"/>
                  </a:schemeClr>
                </a:solidFill>
              </a:defRPr>
            </a:lvl1pPr>
          </a:lstStyle>
          <a:p>
            <a:pPr eaLnBrk="1" fontAlgn="auto" hangingPunct="1">
              <a:spcBef>
                <a:spcPts val="0"/>
              </a:spcBef>
              <a:spcAft>
                <a:spcPts val="0"/>
              </a:spcAft>
            </a:pPr>
            <a:fld id="{1D8BD707-D9CF-40AE-B4C6-C98DA3205C09}" type="datetimeFigureOut">
              <a:rPr lang="en-US" smtClean="0">
                <a:solidFill>
                  <a:prstClr val="black">
                    <a:tint val="75000"/>
                  </a:prstClr>
                </a:solidFill>
                <a:latin typeface="Calibri"/>
                <a:ea typeface="+mn-ea"/>
              </a:rPr>
              <a:pPr eaLnBrk="1" fontAlgn="auto" hangingPunct="1">
                <a:spcBef>
                  <a:spcPts val="0"/>
                </a:spcBef>
                <a:spcAft>
                  <a:spcPts val="0"/>
                </a:spcAft>
              </a:pPr>
              <a:t>7/3/2023</a:t>
            </a:fld>
            <a:endParaRPr lang="en-US">
              <a:solidFill>
                <a:prstClr val="black">
                  <a:tint val="75000"/>
                </a:prstClr>
              </a:solidFill>
              <a:latin typeface="Calibri"/>
              <a:ea typeface="+mn-ea"/>
            </a:endParaRPr>
          </a:p>
        </p:txBody>
      </p:sp>
      <p:sp>
        <p:nvSpPr>
          <p:cNvPr id="6" name="Holder 6"/>
          <p:cNvSpPr>
            <a:spLocks noGrp="1"/>
          </p:cNvSpPr>
          <p:nvPr>
            <p:ph type="sldNum" sz="quarter" idx="7"/>
          </p:nvPr>
        </p:nvSpPr>
        <p:spPr>
          <a:xfrm>
            <a:off x="6583680" y="6377941"/>
            <a:ext cx="2103120" cy="276999"/>
          </a:xfrm>
          <a:prstGeom prst="rect">
            <a:avLst/>
          </a:prstGeom>
        </p:spPr>
        <p:txBody>
          <a:bodyPr wrap="square" lIns="0" tIns="0" rIns="0" bIns="0">
            <a:spAutoFit/>
          </a:bodyPr>
          <a:lstStyle>
            <a:lvl1pPr algn="r">
              <a:defRPr>
                <a:solidFill>
                  <a:schemeClr val="tx1">
                    <a:tint val="75000"/>
                  </a:schemeClr>
                </a:solidFill>
              </a:defRPr>
            </a:lvl1pPr>
          </a:lstStyle>
          <a:p>
            <a:pPr eaLnBrk="1" fontAlgn="auto" hangingPunct="1">
              <a:spcBef>
                <a:spcPts val="0"/>
              </a:spcBef>
              <a:spcAft>
                <a:spcPts val="0"/>
              </a:spcAft>
            </a:pPr>
            <a:fld id="{B6F15528-21DE-4FAA-801E-634DDDAF4B2B}" type="slidenum">
              <a:rPr lang="en-US" smtClean="0">
                <a:solidFill>
                  <a:prstClr val="black">
                    <a:tint val="75000"/>
                  </a:prstClr>
                </a:solidFill>
                <a:latin typeface="Calibri"/>
                <a:ea typeface="+mn-ea"/>
              </a:rPr>
              <a:pPr eaLnBrk="1" fontAlgn="auto" hangingPunct="1">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1480212929"/>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98399" y="76911"/>
            <a:ext cx="8547201" cy="430887"/>
          </a:xfrm>
          <a:prstGeom prst="rect">
            <a:avLst/>
          </a:prstGeom>
        </p:spPr>
        <p:txBody>
          <a:bodyPr wrap="square" lIns="0" tIns="0" rIns="0" bIns="0">
            <a:spAutoFit/>
          </a:bodyPr>
          <a:lstStyle>
            <a:lvl1pPr>
              <a:defRPr sz="2800" b="1" i="0">
                <a:solidFill>
                  <a:schemeClr val="bg1"/>
                </a:solidFill>
                <a:latin typeface="Tahoma"/>
                <a:cs typeface="Tahoma"/>
              </a:defRPr>
            </a:lvl1pPr>
          </a:lstStyle>
          <a:p>
            <a:endParaRPr/>
          </a:p>
        </p:txBody>
      </p:sp>
      <p:sp>
        <p:nvSpPr>
          <p:cNvPr id="3" name="Holder 3"/>
          <p:cNvSpPr>
            <a:spLocks noGrp="1"/>
          </p:cNvSpPr>
          <p:nvPr>
            <p:ph type="body" idx="1"/>
          </p:nvPr>
        </p:nvSpPr>
        <p:spPr>
          <a:xfrm>
            <a:off x="108776" y="2083435"/>
            <a:ext cx="8926448" cy="492443"/>
          </a:xfrm>
          <a:prstGeom prst="rect">
            <a:avLst/>
          </a:prstGeom>
        </p:spPr>
        <p:txBody>
          <a:bodyPr wrap="square" lIns="0" tIns="0" rIns="0" bIns="0">
            <a:spAutoFit/>
          </a:bodyPr>
          <a:lstStyle>
            <a:lvl1pPr>
              <a:defRPr sz="3200" b="1" i="0">
                <a:solidFill>
                  <a:srgbClr val="FFFF00"/>
                </a:solidFill>
                <a:latin typeface="Calibri"/>
                <a:cs typeface="Calibri"/>
              </a:defRPr>
            </a:lvl1pPr>
          </a:lstStyle>
          <a:p>
            <a:endParaRPr/>
          </a:p>
        </p:txBody>
      </p:sp>
      <p:sp>
        <p:nvSpPr>
          <p:cNvPr id="4" name="Holder 4"/>
          <p:cNvSpPr>
            <a:spLocks noGrp="1"/>
          </p:cNvSpPr>
          <p:nvPr>
            <p:ph type="ftr" sz="quarter" idx="5"/>
          </p:nvPr>
        </p:nvSpPr>
        <p:spPr>
          <a:xfrm>
            <a:off x="3108960" y="6377941"/>
            <a:ext cx="2926080" cy="276999"/>
          </a:xfrm>
          <a:prstGeom prst="rect">
            <a:avLst/>
          </a:prstGeom>
        </p:spPr>
        <p:txBody>
          <a:bodyPr wrap="square" lIns="0" tIns="0" rIns="0" bIns="0">
            <a:spAutoFit/>
          </a:bodyPr>
          <a:lstStyle>
            <a:lvl1pPr algn="ctr">
              <a:defRPr>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mn-ea"/>
            </a:endParaRPr>
          </a:p>
        </p:txBody>
      </p:sp>
      <p:sp>
        <p:nvSpPr>
          <p:cNvPr id="5" name="Holder 5"/>
          <p:cNvSpPr>
            <a:spLocks noGrp="1"/>
          </p:cNvSpPr>
          <p:nvPr>
            <p:ph type="dt" sz="half" idx="6"/>
          </p:nvPr>
        </p:nvSpPr>
        <p:spPr>
          <a:xfrm>
            <a:off x="457200" y="6377941"/>
            <a:ext cx="2103120" cy="276999"/>
          </a:xfrm>
          <a:prstGeom prst="rect">
            <a:avLst/>
          </a:prstGeom>
        </p:spPr>
        <p:txBody>
          <a:bodyPr wrap="square" lIns="0" tIns="0" rIns="0" bIns="0">
            <a:spAutoFit/>
          </a:bodyPr>
          <a:lstStyle>
            <a:lvl1pPr algn="l">
              <a:defRPr>
                <a:solidFill>
                  <a:schemeClr val="tx1">
                    <a:tint val="75000"/>
                  </a:schemeClr>
                </a:solidFill>
              </a:defRPr>
            </a:lvl1pPr>
          </a:lstStyle>
          <a:p>
            <a:pPr eaLnBrk="1" fontAlgn="auto" hangingPunct="1">
              <a:spcBef>
                <a:spcPts val="0"/>
              </a:spcBef>
              <a:spcAft>
                <a:spcPts val="0"/>
              </a:spcAft>
            </a:pPr>
            <a:fld id="{1D8BD707-D9CF-40AE-B4C6-C98DA3205C09}" type="datetimeFigureOut">
              <a:rPr lang="en-US" smtClean="0">
                <a:solidFill>
                  <a:prstClr val="black">
                    <a:tint val="75000"/>
                  </a:prstClr>
                </a:solidFill>
                <a:latin typeface="Calibri"/>
                <a:ea typeface="+mn-ea"/>
              </a:rPr>
              <a:pPr eaLnBrk="1" fontAlgn="auto" hangingPunct="1">
                <a:spcBef>
                  <a:spcPts val="0"/>
                </a:spcBef>
                <a:spcAft>
                  <a:spcPts val="0"/>
                </a:spcAft>
              </a:pPr>
              <a:t>7/3/2023</a:t>
            </a:fld>
            <a:endParaRPr lang="en-US">
              <a:solidFill>
                <a:prstClr val="black">
                  <a:tint val="75000"/>
                </a:prstClr>
              </a:solidFill>
              <a:latin typeface="Calibri"/>
              <a:ea typeface="+mn-ea"/>
            </a:endParaRPr>
          </a:p>
        </p:txBody>
      </p:sp>
      <p:sp>
        <p:nvSpPr>
          <p:cNvPr id="6" name="Holder 6"/>
          <p:cNvSpPr>
            <a:spLocks noGrp="1"/>
          </p:cNvSpPr>
          <p:nvPr>
            <p:ph type="sldNum" sz="quarter" idx="7"/>
          </p:nvPr>
        </p:nvSpPr>
        <p:spPr>
          <a:xfrm>
            <a:off x="6583680" y="6377941"/>
            <a:ext cx="2103120" cy="276999"/>
          </a:xfrm>
          <a:prstGeom prst="rect">
            <a:avLst/>
          </a:prstGeom>
        </p:spPr>
        <p:txBody>
          <a:bodyPr wrap="square" lIns="0" tIns="0" rIns="0" bIns="0">
            <a:spAutoFit/>
          </a:bodyPr>
          <a:lstStyle>
            <a:lvl1pPr algn="r">
              <a:defRPr>
                <a:solidFill>
                  <a:schemeClr val="tx1">
                    <a:tint val="75000"/>
                  </a:schemeClr>
                </a:solidFill>
              </a:defRPr>
            </a:lvl1pPr>
          </a:lstStyle>
          <a:p>
            <a:pPr eaLnBrk="1" fontAlgn="auto" hangingPunct="1">
              <a:spcBef>
                <a:spcPts val="0"/>
              </a:spcBef>
              <a:spcAft>
                <a:spcPts val="0"/>
              </a:spcAft>
            </a:pPr>
            <a:fld id="{B6F15528-21DE-4FAA-801E-634DDDAF4B2B}" type="slidenum">
              <a:rPr lang="en-US" smtClean="0">
                <a:solidFill>
                  <a:prstClr val="black">
                    <a:tint val="75000"/>
                  </a:prstClr>
                </a:solidFill>
                <a:latin typeface="Calibri"/>
                <a:ea typeface="+mn-ea"/>
              </a:rPr>
              <a:pPr eaLnBrk="1" fontAlgn="auto" hangingPunct="1">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443175105"/>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youtube.com/watch?v=1aPnKCDArdE"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youtube.com/watch?v=1aPnKCDArdE"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hyperlink" Target="https://www.sparknotes.com/philosophy/socialcontract/summary/" TargetMode="External"/><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16.jpe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customXml" Target="../ink/ink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youtube.com/watch?v=Av6R8QfgZ48" TargetMode="Externa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57.xml"/><Relationship Id="rId5" Type="http://schemas.openxmlformats.org/officeDocument/2006/relationships/image" Target="../media/image24.png"/><Relationship Id="rId4" Type="http://schemas.openxmlformats.org/officeDocument/2006/relationships/customXml" Target="../ink/ink4.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arodconnection.com/_files/ugd/b5c382_43e2cc1856904754bed8b3b2d664b5bd.pdf"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annenbergclassroom.org/glossary_term/majority-rule-and-minority-rights/" TargetMode="External"/><Relationship Id="rId2" Type="http://schemas.openxmlformats.org/officeDocument/2006/relationships/hyperlink" Target="AnnenbergClassroom.com"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0.xml"/><Relationship Id="rId1" Type="http://schemas.openxmlformats.org/officeDocument/2006/relationships/video" Target="https://www.youtube.com/embed/04n6qrBwFBE?feature=oembed" TargetMode="External"/><Relationship Id="rId5" Type="http://schemas.openxmlformats.org/officeDocument/2006/relationships/image" Target="../media/image33.jpeg"/><Relationship Id="rId4" Type="http://schemas.openxmlformats.org/officeDocument/2006/relationships/hyperlink" Target="https://www.youtube.com/watch?v=04n6qrBwFBE&amp;amp;t=83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65.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50.jpg"/></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7.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72.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5.png"/><Relationship Id="rId1" Type="http://schemas.openxmlformats.org/officeDocument/2006/relationships/slideLayout" Target="../slideLayouts/slideLayout77.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5.png"/><Relationship Id="rId1" Type="http://schemas.openxmlformats.org/officeDocument/2006/relationships/slideLayout" Target="../slideLayouts/slideLayout77.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55.png"/><Relationship Id="rId1" Type="http://schemas.openxmlformats.org/officeDocument/2006/relationships/slideLayout" Target="../slideLayouts/slideLayout82.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87.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7.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2.xml"/><Relationship Id="rId1" Type="http://schemas.openxmlformats.org/officeDocument/2006/relationships/video" Target="https://www.youtube.com/embed/rN4CJBxAWiU?feature=oembed" TargetMode="External"/></Relationships>
</file>

<file path=ppt/slides/_rels/slide6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customXml" Target="../ink/ink10.xml"/><Relationship Id="rId3" Type="http://schemas.openxmlformats.org/officeDocument/2006/relationships/customXml" Target="../ink/ink5.xml"/><Relationship Id="rId7" Type="http://schemas.openxmlformats.org/officeDocument/2006/relationships/customXml" Target="../ink/ink7.xml"/><Relationship Id="rId12" Type="http://schemas.openxmlformats.org/officeDocument/2006/relationships/image" Target="../media/image71.png"/><Relationship Id="rId2" Type="http://schemas.openxmlformats.org/officeDocument/2006/relationships/hyperlink" Target="https://apcentral.collegeboard.org/media/pdf/ap-us-government-and-politics-2019-ced-scoring-guidelines.pdf" TargetMode="External"/><Relationship Id="rId16"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customXml" Target="../ink/ink9.xml"/><Relationship Id="rId5" Type="http://schemas.openxmlformats.org/officeDocument/2006/relationships/customXml" Target="../ink/ink6.xml"/><Relationship Id="rId15" Type="http://schemas.openxmlformats.org/officeDocument/2006/relationships/customXml" Target="../ink/ink11.xml"/><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customXml" Target="../ink/ink8.xml"/><Relationship Id="rId14" Type="http://schemas.openxmlformats.org/officeDocument/2006/relationships/image" Target="../media/image7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s://www.youtube.com/watch?v=nTt1qk1beR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000" t="1253" r="1000" b="1932"/>
          <a:stretch/>
        </p:blipFill>
        <p:spPr>
          <a:xfrm>
            <a:off x="0" y="15318"/>
            <a:ext cx="5410200" cy="5156919"/>
          </a:xfrm>
          <a:prstGeom prst="rect">
            <a:avLst/>
          </a:prstGeom>
        </p:spPr>
      </p:pic>
      <p:sp>
        <p:nvSpPr>
          <p:cNvPr id="4098" name="Title 1"/>
          <p:cNvSpPr>
            <a:spLocks noGrp="1"/>
          </p:cNvSpPr>
          <p:nvPr>
            <p:ph type="title"/>
          </p:nvPr>
        </p:nvSpPr>
        <p:spPr>
          <a:xfrm>
            <a:off x="5410200" y="0"/>
            <a:ext cx="3733800" cy="5187556"/>
          </a:xfrm>
          <a:solidFill>
            <a:schemeClr val="tx1"/>
          </a:solidFill>
        </p:spPr>
        <p:txBody>
          <a:bodyPr/>
          <a:lstStyle/>
          <a:p>
            <a:pPr>
              <a:defRPr/>
            </a:pPr>
            <a:r>
              <a:rPr lang="en-US" b="1" cap="all" dirty="0">
                <a:solidFill>
                  <a:srgbClr val="FFFF00"/>
                </a:solidFill>
                <a:ea typeface="ＭＳ Ｐゴシック" charset="0"/>
              </a:rPr>
              <a:t>TOPIC 1.1-1.3 Ideals OF Democracy</a:t>
            </a:r>
            <a:br>
              <a:rPr lang="en-US" sz="4800" b="1" cap="all" dirty="0">
                <a:solidFill>
                  <a:srgbClr val="FFFF00"/>
                </a:solidFill>
                <a:ea typeface="ＭＳ Ｐゴシック" charset="0"/>
              </a:rPr>
            </a:br>
            <a:br>
              <a:rPr lang="en-US" sz="2800" b="1" dirty="0">
                <a:solidFill>
                  <a:srgbClr val="FFFF00"/>
                </a:solidFill>
                <a:ea typeface="ＭＳ Ｐゴシック" charset="0"/>
              </a:rPr>
            </a:br>
            <a:r>
              <a:rPr lang="en-US" sz="2400" b="1" dirty="0" err="1">
                <a:solidFill>
                  <a:srgbClr val="FFFF00"/>
                </a:solidFill>
                <a:ea typeface="ＭＳ Ｐゴシック" charset="0"/>
              </a:rPr>
              <a:t>Wapples</a:t>
            </a:r>
            <a:r>
              <a:rPr lang="en-US" sz="2400" b="1" dirty="0">
                <a:solidFill>
                  <a:srgbClr val="FFFF00"/>
                </a:solidFill>
                <a:ea typeface="ＭＳ Ｐゴシック" charset="0"/>
              </a:rPr>
              <a:t> </a:t>
            </a:r>
            <a:r>
              <a:rPr lang="en-US" sz="2800" b="1" dirty="0">
                <a:solidFill>
                  <a:srgbClr val="FFFF00"/>
                </a:solidFill>
                <a:ea typeface="ＭＳ Ｐゴシック" charset="0"/>
              </a:rPr>
              <a:t>Pg.  2-25 </a:t>
            </a:r>
            <a:br>
              <a:rPr lang="en-US" sz="2800" b="1" dirty="0">
                <a:solidFill>
                  <a:srgbClr val="FFFF00"/>
                </a:solidFill>
                <a:ea typeface="ＭＳ Ｐゴシック" charset="0"/>
              </a:rPr>
            </a:br>
            <a:r>
              <a:rPr lang="en-US" sz="2800" b="1" dirty="0">
                <a:solidFill>
                  <a:srgbClr val="FFFF00"/>
                </a:solidFill>
                <a:ea typeface="ＭＳ Ｐゴシック" charset="0"/>
              </a:rPr>
              <a:t>AMSCO </a:t>
            </a:r>
            <a:r>
              <a:rPr lang="en-US" sz="2800" b="1" dirty="0" err="1">
                <a:solidFill>
                  <a:srgbClr val="FFFF00"/>
                </a:solidFill>
                <a:ea typeface="ＭＳ Ｐゴシック" charset="0"/>
              </a:rPr>
              <a:t>Chpt</a:t>
            </a:r>
            <a:r>
              <a:rPr lang="en-US" sz="2800" b="1" dirty="0">
                <a:solidFill>
                  <a:srgbClr val="FFFF00"/>
                </a:solidFill>
                <a:ea typeface="ＭＳ Ｐゴシック" charset="0"/>
              </a:rPr>
              <a:t>. 1 Pg. 2-23</a:t>
            </a:r>
            <a:br>
              <a:rPr lang="en-US" sz="2800" b="1" dirty="0">
                <a:solidFill>
                  <a:srgbClr val="FFFF00"/>
                </a:solidFill>
                <a:ea typeface="ＭＳ Ｐゴシック" charset="0"/>
              </a:rPr>
            </a:br>
            <a:r>
              <a:rPr lang="en-US" sz="2800" b="1" i="1" dirty="0">
                <a:solidFill>
                  <a:srgbClr val="FFFF00"/>
                </a:solidFill>
                <a:ea typeface="ＭＳ Ｐゴシック" charset="0"/>
              </a:rPr>
              <a:t>Required Document Declaration of Independence, Federalist 10, Brutus 1</a:t>
            </a:r>
            <a:endParaRPr lang="en-US" sz="3200" b="1" i="1" dirty="0">
              <a:solidFill>
                <a:srgbClr val="FFFF00"/>
              </a:solidFill>
              <a:ea typeface="ＭＳ Ｐゴシック" charset="0"/>
            </a:endParaRPr>
          </a:p>
        </p:txBody>
      </p:sp>
      <p:sp>
        <p:nvSpPr>
          <p:cNvPr id="4099" name="Content Placeholder 2"/>
          <p:cNvSpPr>
            <a:spLocks noGrp="1"/>
          </p:cNvSpPr>
          <p:nvPr>
            <p:ph idx="1"/>
          </p:nvPr>
        </p:nvSpPr>
        <p:spPr>
          <a:xfrm>
            <a:off x="0" y="5187556"/>
            <a:ext cx="9144000" cy="1687726"/>
          </a:xfrm>
          <a:solidFill>
            <a:schemeClr val="tx1"/>
          </a:solidFill>
        </p:spPr>
        <p:txBody>
          <a:bodyPr anchor="ctr"/>
          <a:lstStyle/>
          <a:p>
            <a:pPr marL="0" indent="0" algn="ctr">
              <a:buFont typeface="Arial" panose="020B0604020202020204" pitchFamily="34" charset="0"/>
              <a:buNone/>
            </a:pPr>
            <a:r>
              <a:rPr lang="en-US" altLang="en-US" sz="6000" b="1" dirty="0">
                <a:solidFill>
                  <a:srgbClr val="FFFF00"/>
                </a:solidFill>
              </a:rPr>
              <a:t>Ideals Democracy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34212" y="62483"/>
            <a:ext cx="7308980" cy="3364452"/>
          </a:xfrm>
        </p:spPr>
        <p:txBody>
          <a:bodyPr>
            <a:noAutofit/>
          </a:bodyPr>
          <a:lstStyle/>
          <a:p>
            <a:pPr marL="0" indent="0">
              <a:buNone/>
            </a:pPr>
            <a:endParaRPr lang="en-US" sz="2000" b="1" dirty="0"/>
          </a:p>
          <a:p>
            <a:pPr marL="0" indent="0">
              <a:buNone/>
            </a:pPr>
            <a:r>
              <a:rPr lang="en-US" sz="1800" b="1" i="1" dirty="0">
                <a:solidFill>
                  <a:srgbClr val="FF0000"/>
                </a:solidFill>
                <a:latin typeface="Tahoma" panose="020B0604030504040204" pitchFamily="34" charset="0"/>
                <a:ea typeface="Tahoma" panose="020B0604030504040204" pitchFamily="34" charset="0"/>
                <a:cs typeface="Tahoma" panose="020B0604030504040204" pitchFamily="34" charset="0"/>
              </a:rPr>
              <a:t>Def: </a:t>
            </a:r>
            <a:r>
              <a:rPr lang="en-US" sz="1800" i="1" dirty="0">
                <a:solidFill>
                  <a:srgbClr val="FF0000"/>
                </a:solidFill>
                <a:latin typeface="Tahoma" panose="020B0604030504040204" pitchFamily="34" charset="0"/>
                <a:ea typeface="Tahoma" panose="020B0604030504040204" pitchFamily="34" charset="0"/>
                <a:cs typeface="Tahoma" panose="020B0604030504040204" pitchFamily="34" charset="0"/>
              </a:rPr>
              <a:t>The rights that people are born with and can never give up.  </a:t>
            </a:r>
          </a:p>
          <a:p>
            <a:pPr marL="0" indent="0">
              <a:buNone/>
            </a:pPr>
            <a:r>
              <a:rPr lang="en-US" sz="2000" b="1" dirty="0">
                <a:latin typeface="Tahoma" panose="020B0604030504040204" pitchFamily="34" charset="0"/>
                <a:ea typeface="Tahoma" panose="020B0604030504040204" pitchFamily="34" charset="0"/>
                <a:cs typeface="Tahoma" panose="020B0604030504040204" pitchFamily="34" charset="0"/>
              </a:rPr>
              <a:t>What are natural rights? GOD given rights</a:t>
            </a:r>
            <a:endParaRPr lang="en-US" sz="20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2000" dirty="0">
                <a:latin typeface="Tahoma" panose="020B0604030504040204" pitchFamily="34" charset="0"/>
                <a:ea typeface="Tahoma" panose="020B0604030504040204" pitchFamily="34" charset="0"/>
                <a:cs typeface="Tahoma" panose="020B0604030504040204" pitchFamily="34" charset="0"/>
              </a:rPr>
              <a:t>The main argument in the Declaration of Independence was that the British monarchy violated the </a:t>
            </a:r>
            <a:r>
              <a:rPr lang="en-US" sz="2000" b="1" dirty="0">
                <a:latin typeface="Tahoma" panose="020B0604030504040204" pitchFamily="34" charset="0"/>
                <a:ea typeface="Tahoma" panose="020B0604030504040204" pitchFamily="34" charset="0"/>
                <a:cs typeface="Tahoma" panose="020B0604030504040204" pitchFamily="34" charset="0"/>
              </a:rPr>
              <a:t>natural rights </a:t>
            </a:r>
            <a:r>
              <a:rPr lang="en-US" sz="2000" dirty="0">
                <a:latin typeface="Tahoma" panose="020B0604030504040204" pitchFamily="34" charset="0"/>
                <a:ea typeface="Tahoma" panose="020B0604030504040204" pitchFamily="34" charset="0"/>
                <a:cs typeface="Tahoma" panose="020B0604030504040204" pitchFamily="34" charset="0"/>
              </a:rPr>
              <a:t>of the American people. Natural rights, sometimes called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unalienable rights</a:t>
            </a:r>
            <a:r>
              <a:rPr lang="en-US" sz="2000" dirty="0">
                <a:latin typeface="Tahoma" panose="020B0604030504040204" pitchFamily="34" charset="0"/>
                <a:ea typeface="Tahoma" panose="020B0604030504040204" pitchFamily="34" charset="0"/>
                <a:cs typeface="Tahoma" panose="020B0604030504040204" pitchFamily="34" charset="0"/>
              </a:rPr>
              <a:t>, are rights the Framers believed all people are born with and can never give up. The Founders argued that the government’s central purpose should be to protect and uphold these rights.</a:t>
            </a:r>
          </a:p>
          <a:p>
            <a:pPr marL="0" indent="0">
              <a:buNone/>
            </a:pP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b="1" u="sng" dirty="0">
                <a:latin typeface="Tahoma" panose="020B0604030504040204" pitchFamily="34" charset="0"/>
                <a:ea typeface="Tahoma" panose="020B0604030504040204" pitchFamily="34" charset="0"/>
                <a:cs typeface="Tahoma" panose="020B0604030504040204" pitchFamily="34" charset="0"/>
              </a:rPr>
              <a:t>Two Treatises of Government, 1689</a:t>
            </a:r>
          </a:p>
        </p:txBody>
      </p:sp>
      <p:sp>
        <p:nvSpPr>
          <p:cNvPr id="2" name="Title 1"/>
          <p:cNvSpPr>
            <a:spLocks noGrp="1"/>
          </p:cNvSpPr>
          <p:nvPr>
            <p:ph type="title"/>
          </p:nvPr>
        </p:nvSpPr>
        <p:spPr>
          <a:xfrm>
            <a:off x="104801" y="22778"/>
            <a:ext cx="8229600" cy="318511"/>
          </a:xfrm>
        </p:spPr>
        <p:txBody>
          <a:bodyPr>
            <a:noAutofit/>
          </a:bodyPr>
          <a:lstStyle/>
          <a:p>
            <a:pPr algn="l"/>
            <a:r>
              <a:rPr lang="en-US" sz="2000" b="1" dirty="0">
                <a:latin typeface="Tahoma"/>
                <a:cs typeface="Tahoma"/>
              </a:rPr>
              <a:t>Influence of Enlightenment Thought: </a:t>
            </a:r>
            <a:r>
              <a:rPr lang="en-US" sz="2000" b="1" dirty="0">
                <a:solidFill>
                  <a:srgbClr val="0000FF"/>
                </a:solidFill>
                <a:latin typeface="Tahoma"/>
                <a:cs typeface="Tahoma"/>
              </a:rPr>
              <a:t>NATURAL RIGHTS</a:t>
            </a:r>
          </a:p>
        </p:txBody>
      </p:sp>
      <p:sp>
        <p:nvSpPr>
          <p:cNvPr id="4" name="TextBox 3"/>
          <p:cNvSpPr txBox="1"/>
          <p:nvPr/>
        </p:nvSpPr>
        <p:spPr>
          <a:xfrm>
            <a:off x="7239000" y="2865926"/>
            <a:ext cx="1905000" cy="646331"/>
          </a:xfrm>
          <a:prstGeom prst="rect">
            <a:avLst/>
          </a:prstGeom>
          <a:noFill/>
        </p:spPr>
        <p:txBody>
          <a:bodyPr wrap="square" rtlCol="0">
            <a:spAutoFit/>
          </a:bodyPr>
          <a:lstStyle/>
          <a:p>
            <a:pPr algn="ctr"/>
            <a:r>
              <a:rPr lang="en-US" sz="1200" b="1" dirty="0">
                <a:hlinkClick r:id="rId2"/>
              </a:rPr>
              <a:t>Watch a video on Locke and Natural Rights (5:23)</a:t>
            </a:r>
            <a:endParaRPr lang="en-US" sz="1200" b="1" dirty="0"/>
          </a:p>
        </p:txBody>
      </p:sp>
      <p:pic>
        <p:nvPicPr>
          <p:cNvPr id="8" name="Picture 7" descr="ohn Locke"/>
          <p:cNvPicPr/>
          <p:nvPr/>
        </p:nvPicPr>
        <p:blipFill>
          <a:blip r:embed="rId3">
            <a:extLst>
              <a:ext uri="{28A0092B-C50C-407E-A947-70E740481C1C}">
                <a14:useLocalDpi xmlns:a14="http://schemas.microsoft.com/office/drawing/2010/main" val="0"/>
              </a:ext>
            </a:extLst>
          </a:blip>
          <a:srcRect/>
          <a:stretch>
            <a:fillRect/>
          </a:stretch>
        </p:blipFill>
        <p:spPr bwMode="auto">
          <a:xfrm>
            <a:off x="7315200" y="-9620"/>
            <a:ext cx="2010410" cy="2753677"/>
          </a:xfrm>
          <a:prstGeom prst="rect">
            <a:avLst/>
          </a:prstGeom>
          <a:noFill/>
          <a:ln>
            <a:noFill/>
          </a:ln>
        </p:spPr>
      </p:pic>
      <p:sp>
        <p:nvSpPr>
          <p:cNvPr id="5" name="Rectangle 4">
            <a:extLst>
              <a:ext uri="{FF2B5EF4-FFF2-40B4-BE49-F238E27FC236}">
                <a16:creationId xmlns:a16="http://schemas.microsoft.com/office/drawing/2014/main" id="{E73CA55B-3238-47A9-BA7E-401A536BF8D1}"/>
              </a:ext>
            </a:extLst>
          </p:cNvPr>
          <p:cNvSpPr/>
          <p:nvPr/>
        </p:nvSpPr>
        <p:spPr>
          <a:xfrm>
            <a:off x="34212" y="3657453"/>
            <a:ext cx="9144000" cy="3170099"/>
          </a:xfrm>
          <a:prstGeom prst="rect">
            <a:avLst/>
          </a:prstGeom>
        </p:spPr>
        <p:txBody>
          <a:bodyPr wrap="square">
            <a:spAutoFit/>
          </a:bodyPr>
          <a:lstStyle/>
          <a:p>
            <a:r>
              <a:rPr lang="en-US" sz="2000" b="1" dirty="0"/>
              <a:t>John Locke</a:t>
            </a:r>
            <a:r>
              <a:rPr lang="en-US" sz="2000" dirty="0"/>
              <a:t>, </a:t>
            </a:r>
            <a:r>
              <a:rPr lang="en-US" sz="1800" dirty="0">
                <a:effectLst/>
                <a:ea typeface="Times New Roman" panose="02020603050405020304" pitchFamily="18" charset="0"/>
                <a:cs typeface="Arial" panose="020B0604020202020204" pitchFamily="34" charset="0"/>
              </a:rPr>
              <a:t>(1632-1704)</a:t>
            </a:r>
            <a:r>
              <a:rPr lang="en-US" sz="2000" dirty="0"/>
              <a:t> an Enlightenment  philosopher, wrote that all individuals are equal in the sense that they are born with certain "inalienable" natural rights. That is, rights that are God-given and can never be taken or even given away. Among these fundamental natural rights, Locke said, are "</a:t>
            </a:r>
            <a:r>
              <a:rPr lang="en-US" sz="2000" b="1" dirty="0"/>
              <a:t>life, liberty, and property</a:t>
            </a:r>
            <a:r>
              <a:rPr lang="en-US" sz="2000" dirty="0"/>
              <a:t>.“ His work </a:t>
            </a:r>
            <a:r>
              <a:rPr lang="en-US" sz="2000" b="1" dirty="0">
                <a:solidFill>
                  <a:srgbClr val="FF0000"/>
                </a:solidFill>
              </a:rPr>
              <a:t>inspired Thomas Jefferson, the main author of the Declaration of Independence</a:t>
            </a:r>
            <a:r>
              <a:rPr lang="en-US" sz="2000" dirty="0"/>
              <a:t>, who described </a:t>
            </a:r>
            <a:r>
              <a:rPr lang="en-US" sz="2000" b="1" dirty="0">
                <a:solidFill>
                  <a:srgbClr val="FF0000"/>
                </a:solidFill>
              </a:rPr>
              <a:t>unalienable rights as “life, liberty, and the pursuit of happiness.”</a:t>
            </a:r>
            <a:r>
              <a:rPr lang="en-US" sz="2000" dirty="0"/>
              <a:t> Having defined these natural rights, the Founders of the United States then had to answer the question: “How do we make sure society safeguards natural rights without giving the government too much power?”</a:t>
            </a:r>
          </a:p>
        </p:txBody>
      </p:sp>
    </p:spTree>
    <p:extLst>
      <p:ext uri="{BB962C8B-B14F-4D97-AF65-F5344CB8AC3E}">
        <p14:creationId xmlns:p14="http://schemas.microsoft.com/office/powerpoint/2010/main" val="2154654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05400" y="4985807"/>
            <a:ext cx="3810000" cy="276999"/>
          </a:xfrm>
          <a:prstGeom prst="rect">
            <a:avLst/>
          </a:prstGeom>
          <a:noFill/>
        </p:spPr>
        <p:txBody>
          <a:bodyPr wrap="square" rtlCol="0">
            <a:spAutoFit/>
          </a:bodyPr>
          <a:lstStyle/>
          <a:p>
            <a:pPr algn="ctr"/>
            <a:r>
              <a:rPr lang="en-US" sz="1200" b="1" dirty="0">
                <a:hlinkClick r:id="rId2"/>
              </a:rPr>
              <a:t>Watch a video on Locke and Natural Rights (5:23)</a:t>
            </a:r>
            <a:endParaRPr lang="en-US" sz="1200" b="1" dirty="0"/>
          </a:p>
        </p:txBody>
      </p:sp>
      <p:pic>
        <p:nvPicPr>
          <p:cNvPr id="8" name="Picture 7" descr="ohn Locke"/>
          <p:cNvPicPr/>
          <p:nvPr/>
        </p:nvPicPr>
        <p:blipFill>
          <a:blip r:embed="rId3">
            <a:extLst>
              <a:ext uri="{28A0092B-C50C-407E-A947-70E740481C1C}">
                <a14:useLocalDpi xmlns:a14="http://schemas.microsoft.com/office/drawing/2010/main" val="0"/>
              </a:ext>
            </a:extLst>
          </a:blip>
          <a:srcRect/>
          <a:stretch>
            <a:fillRect/>
          </a:stretch>
        </p:blipFill>
        <p:spPr bwMode="auto">
          <a:xfrm>
            <a:off x="4785995" y="-76199"/>
            <a:ext cx="4448810" cy="5030372"/>
          </a:xfrm>
          <a:prstGeom prst="rect">
            <a:avLst/>
          </a:prstGeom>
          <a:noFill/>
          <a:ln>
            <a:noFill/>
          </a:ln>
        </p:spPr>
      </p:pic>
      <p:sp>
        <p:nvSpPr>
          <p:cNvPr id="7" name="Content Placeholder 6">
            <a:extLst>
              <a:ext uri="{FF2B5EF4-FFF2-40B4-BE49-F238E27FC236}">
                <a16:creationId xmlns:a16="http://schemas.microsoft.com/office/drawing/2014/main" id="{1C66FC21-53B5-4BBA-87D7-F2A6110289F1}"/>
              </a:ext>
            </a:extLst>
          </p:cNvPr>
          <p:cNvSpPr>
            <a:spLocks noGrp="1"/>
          </p:cNvSpPr>
          <p:nvPr>
            <p:ph sz="half" idx="2"/>
          </p:nvPr>
        </p:nvSpPr>
        <p:spPr>
          <a:xfrm>
            <a:off x="38100" y="451005"/>
            <a:ext cx="5410200" cy="3581400"/>
          </a:xfrm>
        </p:spPr>
        <p:txBody>
          <a:bodyPr/>
          <a:lstStyle/>
          <a:p>
            <a:pPr marL="0" indent="0">
              <a:buNone/>
            </a:pPr>
            <a:r>
              <a:rPr lang="en-US" b="1" dirty="0">
                <a:solidFill>
                  <a:srgbClr val="FF0000"/>
                </a:solidFill>
              </a:rPr>
              <a:t>Inalienable</a:t>
            </a:r>
            <a:r>
              <a:rPr lang="en-US" dirty="0"/>
              <a:t>- unable to be taken away from or given away by the possessor.</a:t>
            </a:r>
          </a:p>
          <a:p>
            <a:pPr marL="0" indent="0">
              <a:buNone/>
            </a:pPr>
            <a:endParaRPr lang="en-US" dirty="0"/>
          </a:p>
          <a:p>
            <a:pPr marL="0" indent="0">
              <a:buNone/>
            </a:pPr>
            <a:r>
              <a:rPr lang="en-US" dirty="0"/>
              <a:t>The Bill of Rights are the people’s </a:t>
            </a:r>
            <a:r>
              <a:rPr lang="en-US" b="1" dirty="0">
                <a:solidFill>
                  <a:srgbClr val="FF0000"/>
                </a:solidFill>
              </a:rPr>
              <a:t>INALIENABLE</a:t>
            </a:r>
            <a:r>
              <a:rPr lang="en-US" dirty="0"/>
              <a:t> rights.</a:t>
            </a:r>
          </a:p>
        </p:txBody>
      </p:sp>
      <p:cxnSp>
        <p:nvCxnSpPr>
          <p:cNvPr id="11" name="Straight Arrow Connector 10">
            <a:extLst>
              <a:ext uri="{FF2B5EF4-FFF2-40B4-BE49-F238E27FC236}">
                <a16:creationId xmlns:a16="http://schemas.microsoft.com/office/drawing/2014/main" id="{7F06426C-5BAF-42BB-BF5E-1AB87FB4F13D}"/>
              </a:ext>
            </a:extLst>
          </p:cNvPr>
          <p:cNvCxnSpPr>
            <a:cxnSpLocks/>
          </p:cNvCxnSpPr>
          <p:nvPr/>
        </p:nvCxnSpPr>
        <p:spPr>
          <a:xfrm>
            <a:off x="1371600" y="3213477"/>
            <a:ext cx="2667000" cy="2501523"/>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8EACA28-CBF1-427A-B9F5-3458387CEAEE}"/>
              </a:ext>
            </a:extLst>
          </p:cNvPr>
          <p:cNvSpPr/>
          <p:nvPr/>
        </p:nvSpPr>
        <p:spPr>
          <a:xfrm>
            <a:off x="0" y="5326075"/>
            <a:ext cx="8509788" cy="1200329"/>
          </a:xfrm>
          <a:prstGeom prst="rect">
            <a:avLst/>
          </a:prstGeom>
        </p:spPr>
        <p:txBody>
          <a:bodyPr wrap="square">
            <a:spAutoFit/>
          </a:bodyPr>
          <a:lstStyle/>
          <a:p>
            <a:r>
              <a:rPr lang="en-US" b="1" i="1" dirty="0">
                <a:latin typeface="Garamond" panose="02020404030301010803" pitchFamily="18" charset="0"/>
              </a:rPr>
              <a:t>We hold these truths to be self-evident, that all men are created equal, that they are endowed by their Creator with certain </a:t>
            </a:r>
            <a:r>
              <a:rPr lang="en-US" b="1" i="1" dirty="0">
                <a:solidFill>
                  <a:srgbClr val="FF0000"/>
                </a:solidFill>
                <a:latin typeface="Garamond" panose="02020404030301010803" pitchFamily="18" charset="0"/>
              </a:rPr>
              <a:t>unalienable</a:t>
            </a:r>
            <a:r>
              <a:rPr lang="en-US" b="1" i="1" dirty="0">
                <a:latin typeface="Garamond" panose="02020404030301010803" pitchFamily="18" charset="0"/>
              </a:rPr>
              <a:t> Rights, that among these are Life, Liberty and the pursuit of Happiness. </a:t>
            </a:r>
          </a:p>
          <a:p>
            <a:r>
              <a:rPr lang="en-US" b="1" i="1" dirty="0">
                <a:latin typeface="Garamond" panose="02020404030301010803" pitchFamily="18" charset="0"/>
              </a:rPr>
              <a:t>			Declaration of Independence July 4, 1776</a:t>
            </a:r>
          </a:p>
        </p:txBody>
      </p:sp>
      <p:sp>
        <p:nvSpPr>
          <p:cNvPr id="10" name="Title 1">
            <a:extLst>
              <a:ext uri="{FF2B5EF4-FFF2-40B4-BE49-F238E27FC236}">
                <a16:creationId xmlns:a16="http://schemas.microsoft.com/office/drawing/2014/main" id="{1526A210-04A6-4518-A878-71775E1C383A}"/>
              </a:ext>
            </a:extLst>
          </p:cNvPr>
          <p:cNvSpPr txBox="1">
            <a:spLocks/>
          </p:cNvSpPr>
          <p:nvPr/>
        </p:nvSpPr>
        <p:spPr bwMode="auto">
          <a:xfrm>
            <a:off x="140094" y="13085"/>
            <a:ext cx="8229600" cy="318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b="1" dirty="0">
                <a:latin typeface="Tahoma"/>
                <a:cs typeface="Tahoma"/>
              </a:rPr>
              <a:t>Influence of Enlightenment Thought: </a:t>
            </a:r>
            <a:r>
              <a:rPr lang="en-US" sz="2000" b="1" dirty="0">
                <a:solidFill>
                  <a:schemeClr val="bg1"/>
                </a:solidFill>
                <a:latin typeface="Tahoma"/>
                <a:cs typeface="Tahoma"/>
              </a:rPr>
              <a:t>NATURAL RIGHTS</a:t>
            </a:r>
          </a:p>
        </p:txBody>
      </p:sp>
    </p:spTree>
    <p:extLst>
      <p:ext uri="{BB962C8B-B14F-4D97-AF65-F5344CB8AC3E}">
        <p14:creationId xmlns:p14="http://schemas.microsoft.com/office/powerpoint/2010/main" val="1672255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90600" y="0"/>
            <a:ext cx="6220319" cy="342900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717974382"/>
              </p:ext>
            </p:extLst>
          </p:nvPr>
        </p:nvGraphicFramePr>
        <p:xfrm>
          <a:off x="152400" y="3276600"/>
          <a:ext cx="8839200" cy="3505199"/>
        </p:xfrm>
        <a:graphic>
          <a:graphicData uri="http://schemas.openxmlformats.org/drawingml/2006/table">
            <a:tbl>
              <a:tblPr firstRow="1" bandRow="1">
                <a:tableStyleId>{5C22544A-7EE6-4342-B048-85BDC9FD1C3A}</a:tableStyleId>
              </a:tblPr>
              <a:tblGrid>
                <a:gridCol w="1359877">
                  <a:extLst>
                    <a:ext uri="{9D8B030D-6E8A-4147-A177-3AD203B41FA5}">
                      <a16:colId xmlns:a16="http://schemas.microsoft.com/office/drawing/2014/main" val="20000"/>
                    </a:ext>
                  </a:extLst>
                </a:gridCol>
                <a:gridCol w="3852985">
                  <a:extLst>
                    <a:ext uri="{9D8B030D-6E8A-4147-A177-3AD203B41FA5}">
                      <a16:colId xmlns:a16="http://schemas.microsoft.com/office/drawing/2014/main" val="20001"/>
                    </a:ext>
                  </a:extLst>
                </a:gridCol>
                <a:gridCol w="3626338">
                  <a:extLst>
                    <a:ext uri="{9D8B030D-6E8A-4147-A177-3AD203B41FA5}">
                      <a16:colId xmlns:a16="http://schemas.microsoft.com/office/drawing/2014/main" val="20002"/>
                    </a:ext>
                  </a:extLst>
                </a:gridCol>
              </a:tblGrid>
              <a:tr h="330262">
                <a:tc>
                  <a:txBody>
                    <a:bodyPr/>
                    <a:lstStyle/>
                    <a:p>
                      <a:pPr algn="ctr"/>
                      <a:r>
                        <a:rPr lang="en-US" sz="1600" b="1" dirty="0">
                          <a:latin typeface="Tahoma" panose="020B0604030504040204" pitchFamily="34" charset="0"/>
                          <a:ea typeface="Tahoma" panose="020B0604030504040204" pitchFamily="34" charset="0"/>
                          <a:cs typeface="Tahoma" panose="020B0604030504040204" pitchFamily="34" charset="0"/>
                        </a:rPr>
                        <a:t>Philosopher</a:t>
                      </a:r>
                      <a:endParaRPr lang="en-US" sz="1200" b="1"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tc>
                <a:tc>
                  <a:txBody>
                    <a:bodyPr/>
                    <a:lstStyle/>
                    <a:p>
                      <a:pPr algn="ctr"/>
                      <a:r>
                        <a:rPr lang="en-US" sz="1600" b="1" dirty="0">
                          <a:latin typeface="Tahoma" panose="020B0604030504040204" pitchFamily="34" charset="0"/>
                          <a:ea typeface="Tahoma" panose="020B0604030504040204" pitchFamily="34" charset="0"/>
                          <a:cs typeface="Tahoma" panose="020B0604030504040204" pitchFamily="34" charset="0"/>
                        </a:rPr>
                        <a:t>Hobbes  (1588-1679)</a:t>
                      </a:r>
                    </a:p>
                  </a:txBody>
                  <a:tcPr marL="68580" marR="68580" marT="34290" marB="34290"/>
                </a:tc>
                <a:tc>
                  <a:txBody>
                    <a:bodyPr/>
                    <a:lstStyle/>
                    <a:p>
                      <a:pPr algn="ctr"/>
                      <a:r>
                        <a:rPr lang="en-US" sz="1600" b="1" dirty="0">
                          <a:latin typeface="Tahoma" panose="020B0604030504040204" pitchFamily="34" charset="0"/>
                          <a:ea typeface="Tahoma" panose="020B0604030504040204" pitchFamily="34" charset="0"/>
                          <a:cs typeface="Tahoma" panose="020B0604030504040204" pitchFamily="34" charset="0"/>
                        </a:rPr>
                        <a:t>Locke (1632-1704)</a:t>
                      </a:r>
                    </a:p>
                  </a:txBody>
                  <a:tcPr marL="68580" marR="68580" marT="34290" marB="34290"/>
                </a:tc>
                <a:extLst>
                  <a:ext uri="{0D108BD9-81ED-4DB2-BD59-A6C34878D82A}">
                    <a16:rowId xmlns:a16="http://schemas.microsoft.com/office/drawing/2014/main" val="10000"/>
                  </a:ext>
                </a:extLst>
              </a:tr>
              <a:tr h="659669">
                <a:tc>
                  <a:txBody>
                    <a:bodyPr/>
                    <a:lstStyle/>
                    <a:p>
                      <a:pPr algn="ctr"/>
                      <a:r>
                        <a:rPr lang="en-US" sz="1200" b="1" dirty="0">
                          <a:latin typeface="Tahoma" panose="020B0604030504040204" pitchFamily="34" charset="0"/>
                          <a:ea typeface="Tahoma" panose="020B0604030504040204" pitchFamily="34" charset="0"/>
                          <a:cs typeface="Tahoma" panose="020B0604030504040204" pitchFamily="34" charset="0"/>
                        </a:rPr>
                        <a:t>State</a:t>
                      </a:r>
                      <a:r>
                        <a:rPr lang="en-US" sz="1200" b="1" baseline="0" dirty="0">
                          <a:latin typeface="Tahoma" panose="020B0604030504040204" pitchFamily="34" charset="0"/>
                          <a:ea typeface="Tahoma" panose="020B0604030504040204" pitchFamily="34" charset="0"/>
                          <a:cs typeface="Tahoma" panose="020B0604030504040204" pitchFamily="34" charset="0"/>
                        </a:rPr>
                        <a:t> of Nature</a:t>
                      </a:r>
                      <a:endParaRPr lang="en-US" sz="1200" b="1"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tc>
                <a:tc>
                  <a:txBody>
                    <a:bodyPr/>
                    <a:lstStyle/>
                    <a:p>
                      <a:r>
                        <a:rPr lang="en-US" sz="1200" b="1" dirty="0">
                          <a:latin typeface="Tahoma" panose="020B0604030504040204" pitchFamily="34" charset="0"/>
                          <a:ea typeface="Tahoma" panose="020B0604030504040204" pitchFamily="34" charset="0"/>
                          <a:cs typeface="Tahoma" panose="020B0604030504040204" pitchFamily="34" charset="0"/>
                        </a:rPr>
                        <a:t>People are inherently</a:t>
                      </a:r>
                      <a:r>
                        <a:rPr lang="en-US" sz="1200" b="1" baseline="0" dirty="0">
                          <a:latin typeface="Tahoma" panose="020B0604030504040204" pitchFamily="34" charset="0"/>
                          <a:ea typeface="Tahoma" panose="020B0604030504040204" pitchFamily="34" charset="0"/>
                          <a:cs typeface="Tahoma" panose="020B0604030504040204" pitchFamily="34" charset="0"/>
                        </a:rPr>
                        <a:t> selfish; “War of all against all.”</a:t>
                      </a:r>
                      <a:endParaRPr lang="en-US" sz="1200" b="1"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tc>
                <a:tc>
                  <a:txBody>
                    <a:bodyPr/>
                    <a:lstStyle/>
                    <a:p>
                      <a:r>
                        <a:rPr lang="en-US" sz="1200" b="1" dirty="0">
                          <a:latin typeface="Tahoma" panose="020B0604030504040204" pitchFamily="34" charset="0"/>
                          <a:ea typeface="Tahoma" panose="020B0604030504040204" pitchFamily="34" charset="0"/>
                          <a:cs typeface="Tahoma" panose="020B0604030504040204" pitchFamily="34" charset="0"/>
                        </a:rPr>
                        <a:t>People are inherently</a:t>
                      </a:r>
                      <a:r>
                        <a:rPr lang="en-US" sz="1200" b="1" baseline="0" dirty="0">
                          <a:latin typeface="Tahoma" panose="020B0604030504040204" pitchFamily="34" charset="0"/>
                          <a:ea typeface="Tahoma" panose="020B0604030504040204" pitchFamily="34" charset="0"/>
                          <a:cs typeface="Tahoma" panose="020B0604030504040204" pitchFamily="34" charset="0"/>
                        </a:rPr>
                        <a:t> good; born free and equal with inalienable rights</a:t>
                      </a:r>
                      <a:endParaRPr lang="en-US" sz="1200" b="1"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tc>
                <a:extLst>
                  <a:ext uri="{0D108BD9-81ED-4DB2-BD59-A6C34878D82A}">
                    <a16:rowId xmlns:a16="http://schemas.microsoft.com/office/drawing/2014/main" val="10001"/>
                  </a:ext>
                </a:extLst>
              </a:tr>
              <a:tr h="814885">
                <a:tc>
                  <a:txBody>
                    <a:bodyPr/>
                    <a:lstStyle/>
                    <a:p>
                      <a:pPr algn="ctr"/>
                      <a:r>
                        <a:rPr lang="en-US" sz="1200" b="1" dirty="0">
                          <a:solidFill>
                            <a:srgbClr val="C00000"/>
                          </a:solidFill>
                          <a:latin typeface="Tahoma" panose="020B0604030504040204" pitchFamily="34" charset="0"/>
                          <a:ea typeface="Tahoma" panose="020B0604030504040204" pitchFamily="34" charset="0"/>
                          <a:cs typeface="Tahoma" panose="020B0604030504040204" pitchFamily="34" charset="0"/>
                        </a:rPr>
                        <a:t>Social Contract</a:t>
                      </a:r>
                      <a:r>
                        <a:rPr lang="en-US" sz="1200" b="1" dirty="0">
                          <a:latin typeface="Tahoma" panose="020B0604030504040204" pitchFamily="34" charset="0"/>
                          <a:ea typeface="Tahoma" panose="020B0604030504040204" pitchFamily="34" charset="0"/>
                          <a:cs typeface="Tahoma" panose="020B0604030504040204" pitchFamily="34" charset="0"/>
                        </a:rPr>
                        <a:t> Theory</a:t>
                      </a:r>
                    </a:p>
                  </a:txBody>
                  <a:tcPr marL="68580" marR="68580" marT="34290" marB="34290" anchor="ctr"/>
                </a:tc>
                <a:tc>
                  <a:txBody>
                    <a:bodyPr/>
                    <a:lstStyle/>
                    <a:p>
                      <a:r>
                        <a:rPr lang="en-US" sz="1200" b="1" dirty="0">
                          <a:latin typeface="Tahoma" panose="020B0604030504040204" pitchFamily="34" charset="0"/>
                          <a:ea typeface="Tahoma" panose="020B0604030504040204" pitchFamily="34" charset="0"/>
                          <a:cs typeface="Tahoma" panose="020B0604030504040204" pitchFamily="34" charset="0"/>
                        </a:rPr>
                        <a:t>People agree to give up some</a:t>
                      </a:r>
                      <a:r>
                        <a:rPr lang="en-US" sz="1200" b="1" baseline="0" dirty="0">
                          <a:latin typeface="Tahoma" panose="020B0604030504040204" pitchFamily="34" charset="0"/>
                          <a:ea typeface="Tahoma" panose="020B0604030504040204" pitchFamily="34" charset="0"/>
                          <a:cs typeface="Tahoma" panose="020B0604030504040204" pitchFamily="34" charset="0"/>
                        </a:rPr>
                        <a:t> rights and power in exchange for protection.</a:t>
                      </a:r>
                      <a:endParaRPr lang="en-US" sz="1200" b="1"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tc>
                <a:tc>
                  <a:txBody>
                    <a:bodyPr/>
                    <a:lstStyle/>
                    <a:p>
                      <a:r>
                        <a:rPr lang="en-US" sz="1200" b="1" dirty="0">
                          <a:latin typeface="Tahoma" panose="020B0604030504040204" pitchFamily="34" charset="0"/>
                          <a:ea typeface="Tahoma" panose="020B0604030504040204" pitchFamily="34" charset="0"/>
                          <a:cs typeface="Tahoma" panose="020B0604030504040204" pitchFamily="34" charset="0"/>
                        </a:rPr>
                        <a:t>People</a:t>
                      </a:r>
                      <a:r>
                        <a:rPr lang="en-US" sz="1200" b="1" baseline="0" dirty="0">
                          <a:latin typeface="Tahoma" panose="020B0604030504040204" pitchFamily="34" charset="0"/>
                          <a:ea typeface="Tahoma" panose="020B0604030504040204" pitchFamily="34" charset="0"/>
                          <a:cs typeface="Tahoma" panose="020B0604030504040204" pitchFamily="34" charset="0"/>
                        </a:rPr>
                        <a:t> give up some freedoms, but only if the government agrees to protect everyone’s rights.</a:t>
                      </a:r>
                      <a:endParaRPr lang="en-US" sz="1200" b="1"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tc>
                <a:extLst>
                  <a:ext uri="{0D108BD9-81ED-4DB2-BD59-A6C34878D82A}">
                    <a16:rowId xmlns:a16="http://schemas.microsoft.com/office/drawing/2014/main" val="10002"/>
                  </a:ext>
                </a:extLst>
              </a:tr>
              <a:tr h="504453">
                <a:tc>
                  <a:txBody>
                    <a:bodyPr/>
                    <a:lstStyle/>
                    <a:p>
                      <a:pPr algn="ctr"/>
                      <a:r>
                        <a:rPr lang="en-US" sz="1200" b="1" dirty="0">
                          <a:latin typeface="Tahoma" panose="020B0604030504040204" pitchFamily="34" charset="0"/>
                          <a:ea typeface="Tahoma" panose="020B0604030504040204" pitchFamily="34" charset="0"/>
                          <a:cs typeface="Tahoma" panose="020B0604030504040204" pitchFamily="34" charset="0"/>
                        </a:rPr>
                        <a:t>Purpose of Government</a:t>
                      </a:r>
                    </a:p>
                  </a:txBody>
                  <a:tcPr marL="68580" marR="68580" marT="34290" marB="34290" anchor="ctr"/>
                </a:tc>
                <a:tc>
                  <a:txBody>
                    <a:bodyPr/>
                    <a:lstStyle/>
                    <a:p>
                      <a:r>
                        <a:rPr lang="en-US" sz="1200" b="1" dirty="0">
                          <a:latin typeface="Tahoma" panose="020B0604030504040204" pitchFamily="34" charset="0"/>
                          <a:ea typeface="Tahoma" panose="020B0604030504040204" pitchFamily="34" charset="0"/>
                          <a:cs typeface="Tahoma" panose="020B0604030504040204" pitchFamily="34" charset="0"/>
                        </a:rPr>
                        <a:t>Provides</a:t>
                      </a:r>
                      <a:r>
                        <a:rPr lang="en-US" sz="1200" b="1" baseline="0" dirty="0">
                          <a:latin typeface="Tahoma" panose="020B0604030504040204" pitchFamily="34" charset="0"/>
                          <a:ea typeface="Tahoma" panose="020B0604030504040204" pitchFamily="34" charset="0"/>
                          <a:cs typeface="Tahoma" panose="020B0604030504040204" pitchFamily="34" charset="0"/>
                        </a:rPr>
                        <a:t> security for the people; prevents war and chaos</a:t>
                      </a:r>
                      <a:endParaRPr lang="en-US" sz="1200" b="1"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tc>
                <a:tc>
                  <a:txBody>
                    <a:bodyPr/>
                    <a:lstStyle/>
                    <a:p>
                      <a:r>
                        <a:rPr lang="en-US" sz="1200" b="1" dirty="0">
                          <a:latin typeface="Tahoma" panose="020B0604030504040204" pitchFamily="34" charset="0"/>
                          <a:ea typeface="Tahoma" panose="020B0604030504040204" pitchFamily="34" charset="0"/>
                          <a:cs typeface="Tahoma" panose="020B0604030504040204" pitchFamily="34" charset="0"/>
                        </a:rPr>
                        <a:t>Protects inalienable</a:t>
                      </a:r>
                      <a:r>
                        <a:rPr lang="en-US" sz="1200" b="1" baseline="0" dirty="0">
                          <a:latin typeface="Tahoma" panose="020B0604030504040204" pitchFamily="34" charset="0"/>
                          <a:ea typeface="Tahoma" panose="020B0604030504040204" pitchFamily="34" charset="0"/>
                          <a:cs typeface="Tahoma" panose="020B0604030504040204" pitchFamily="34" charset="0"/>
                        </a:rPr>
                        <a:t> rights, laws are for the ”good of the people.”</a:t>
                      </a:r>
                      <a:endParaRPr lang="en-US" sz="1200" b="1"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tc>
                <a:extLst>
                  <a:ext uri="{0D108BD9-81ED-4DB2-BD59-A6C34878D82A}">
                    <a16:rowId xmlns:a16="http://schemas.microsoft.com/office/drawing/2014/main" val="10003"/>
                  </a:ext>
                </a:extLst>
              </a:tr>
              <a:tr h="814885">
                <a:tc>
                  <a:txBody>
                    <a:bodyPr/>
                    <a:lstStyle/>
                    <a:p>
                      <a:pPr algn="ctr"/>
                      <a:r>
                        <a:rPr lang="en-US" sz="1200" b="1" dirty="0">
                          <a:latin typeface="Tahoma" panose="020B0604030504040204" pitchFamily="34" charset="0"/>
                          <a:ea typeface="Tahoma" panose="020B0604030504040204" pitchFamily="34" charset="0"/>
                          <a:cs typeface="Tahoma" panose="020B0604030504040204" pitchFamily="34" charset="0"/>
                        </a:rPr>
                        <a:t>Recourse of People</a:t>
                      </a:r>
                    </a:p>
                  </a:txBody>
                  <a:tcPr marL="68580" marR="68580" marT="34290" marB="34290" anchor="ctr"/>
                </a:tc>
                <a:tc>
                  <a:txBody>
                    <a:bodyPr/>
                    <a:lstStyle/>
                    <a:p>
                      <a:r>
                        <a:rPr lang="en-US" sz="1200" b="1" dirty="0">
                          <a:latin typeface="Tahoma" panose="020B0604030504040204" pitchFamily="34" charset="0"/>
                          <a:ea typeface="Tahoma" panose="020B0604030504040204" pitchFamily="34" charset="0"/>
                          <a:cs typeface="Tahoma" panose="020B0604030504040204" pitchFamily="34" charset="0"/>
                        </a:rPr>
                        <a:t>Rebellion only if the government does not protect</a:t>
                      </a:r>
                      <a:r>
                        <a:rPr lang="en-US" sz="1200" b="1" baseline="0" dirty="0">
                          <a:latin typeface="Tahoma" panose="020B0604030504040204" pitchFamily="34" charset="0"/>
                          <a:ea typeface="Tahoma" panose="020B0604030504040204" pitchFamily="34" charset="0"/>
                          <a:cs typeface="Tahoma" panose="020B0604030504040204" pitchFamily="34" charset="0"/>
                        </a:rPr>
                        <a:t> the people.</a:t>
                      </a:r>
                      <a:endParaRPr lang="en-US" sz="1200" b="1"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tc>
                <a:tc>
                  <a:txBody>
                    <a:bodyPr/>
                    <a:lstStyle/>
                    <a:p>
                      <a:r>
                        <a:rPr lang="en-US" sz="1200" b="1" dirty="0">
                          <a:latin typeface="Tahoma" panose="020B0604030504040204" pitchFamily="34" charset="0"/>
                          <a:ea typeface="Tahoma" panose="020B0604030504040204" pitchFamily="34" charset="0"/>
                          <a:cs typeface="Tahoma" panose="020B0604030504040204" pitchFamily="34" charset="0"/>
                        </a:rPr>
                        <a:t>People</a:t>
                      </a:r>
                      <a:r>
                        <a:rPr lang="en-US" sz="1200" b="1" baseline="0" dirty="0">
                          <a:latin typeface="Tahoma" panose="020B0604030504040204" pitchFamily="34" charset="0"/>
                          <a:ea typeface="Tahoma" panose="020B0604030504040204" pitchFamily="34" charset="0"/>
                          <a:cs typeface="Tahoma" panose="020B0604030504040204" pitchFamily="34" charset="0"/>
                        </a:rPr>
                        <a:t> may overthrow governments when it attempts to take away freedoms/cannot protect inalienable rights.</a:t>
                      </a:r>
                      <a:endParaRPr lang="en-US" sz="1200" b="1"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tc>
                <a:extLst>
                  <a:ext uri="{0D108BD9-81ED-4DB2-BD59-A6C34878D82A}">
                    <a16:rowId xmlns:a16="http://schemas.microsoft.com/office/drawing/2014/main" val="10004"/>
                  </a:ext>
                </a:extLst>
              </a:tr>
              <a:tr h="381045">
                <a:tc>
                  <a:txBody>
                    <a:bodyPr/>
                    <a:lstStyle/>
                    <a:p>
                      <a:pPr algn="ctr"/>
                      <a:r>
                        <a:rPr lang="en-US" sz="1200" b="1" dirty="0">
                          <a:latin typeface="Tahoma" panose="020B0604030504040204" pitchFamily="34" charset="0"/>
                          <a:ea typeface="Tahoma" panose="020B0604030504040204" pitchFamily="34" charset="0"/>
                          <a:cs typeface="Tahoma" panose="020B0604030504040204" pitchFamily="34" charset="0"/>
                        </a:rPr>
                        <a:t>Major Works</a:t>
                      </a:r>
                    </a:p>
                  </a:txBody>
                  <a:tcPr marL="68580" marR="68580" marT="34290" marB="34290" anchor="ctr"/>
                </a:tc>
                <a:tc>
                  <a:txBody>
                    <a:bodyPr/>
                    <a:lstStyle/>
                    <a:p>
                      <a:r>
                        <a:rPr lang="en-US" sz="1200" b="1" dirty="0">
                          <a:latin typeface="Tahoma" panose="020B0604030504040204" pitchFamily="34" charset="0"/>
                          <a:ea typeface="Tahoma" panose="020B0604030504040204" pitchFamily="34" charset="0"/>
                          <a:cs typeface="Tahoma" panose="020B0604030504040204" pitchFamily="34" charset="0"/>
                        </a:rPr>
                        <a:t>Leviathan</a:t>
                      </a:r>
                    </a:p>
                  </a:txBody>
                  <a:tcPr marL="68580" marR="68580" marT="34290" marB="34290" anchor="ctr"/>
                </a:tc>
                <a:tc>
                  <a:txBody>
                    <a:bodyPr/>
                    <a:lstStyle/>
                    <a:p>
                      <a:r>
                        <a:rPr lang="en-US" sz="1200" b="1" dirty="0">
                          <a:latin typeface="Tahoma" panose="020B0604030504040204" pitchFamily="34" charset="0"/>
                          <a:ea typeface="Tahoma" panose="020B0604030504040204" pitchFamily="34" charset="0"/>
                          <a:cs typeface="Tahoma" panose="020B0604030504040204" pitchFamily="34" charset="0"/>
                        </a:rPr>
                        <a:t>Second Treatise on</a:t>
                      </a:r>
                      <a:r>
                        <a:rPr lang="en-US" sz="1200" b="1" baseline="0" dirty="0">
                          <a:latin typeface="Tahoma" panose="020B0604030504040204" pitchFamily="34" charset="0"/>
                          <a:ea typeface="Tahoma" panose="020B0604030504040204" pitchFamily="34" charset="0"/>
                          <a:cs typeface="Tahoma" panose="020B0604030504040204" pitchFamily="34" charset="0"/>
                        </a:rPr>
                        <a:t> Civil Government</a:t>
                      </a:r>
                      <a:endParaRPr lang="en-US" sz="1200" b="1"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tc>
                <a:extLst>
                  <a:ext uri="{0D108BD9-81ED-4DB2-BD59-A6C34878D82A}">
                    <a16:rowId xmlns:a16="http://schemas.microsoft.com/office/drawing/2014/main" val="10005"/>
                  </a:ext>
                </a:extLst>
              </a:tr>
            </a:tbl>
          </a:graphicData>
        </a:graphic>
      </p:graphicFrame>
      <p:sp>
        <p:nvSpPr>
          <p:cNvPr id="4" name="Title 1">
            <a:extLst>
              <a:ext uri="{FF2B5EF4-FFF2-40B4-BE49-F238E27FC236}">
                <a16:creationId xmlns:a16="http://schemas.microsoft.com/office/drawing/2014/main" id="{92D3C35A-A788-4647-B290-15283D03F73C}"/>
              </a:ext>
            </a:extLst>
          </p:cNvPr>
          <p:cNvSpPr txBox="1">
            <a:spLocks/>
          </p:cNvSpPr>
          <p:nvPr/>
        </p:nvSpPr>
        <p:spPr bwMode="auto">
          <a:xfrm>
            <a:off x="228600" y="76201"/>
            <a:ext cx="8229600" cy="318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b="1" dirty="0">
                <a:solidFill>
                  <a:schemeClr val="bg1"/>
                </a:solidFill>
                <a:latin typeface="Tahoma"/>
                <a:cs typeface="Tahoma"/>
              </a:rPr>
              <a:t>Influence of Enligh</a:t>
            </a:r>
            <a:r>
              <a:rPr lang="en-US" sz="2000" b="1" dirty="0">
                <a:latin typeface="Tahoma"/>
                <a:cs typeface="Tahoma"/>
              </a:rPr>
              <a:t>tenment</a:t>
            </a:r>
            <a:r>
              <a:rPr lang="en-US" sz="2000" b="1" dirty="0">
                <a:solidFill>
                  <a:schemeClr val="bg1"/>
                </a:solidFill>
                <a:latin typeface="Tahoma"/>
                <a:cs typeface="Tahoma"/>
              </a:rPr>
              <a:t> Thought: NATURAL RIGHTS</a:t>
            </a:r>
          </a:p>
        </p:txBody>
      </p:sp>
    </p:spTree>
    <p:extLst>
      <p:ext uri="{BB962C8B-B14F-4D97-AF65-F5344CB8AC3E}">
        <p14:creationId xmlns:p14="http://schemas.microsoft.com/office/powerpoint/2010/main" val="1220450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2B923D7-81DA-4203-8D16-DD58BBB9227C}"/>
              </a:ext>
            </a:extLst>
          </p:cNvPr>
          <p:cNvSpPr txBox="1"/>
          <p:nvPr/>
        </p:nvSpPr>
        <p:spPr>
          <a:xfrm>
            <a:off x="360790" y="18288"/>
            <a:ext cx="8263890" cy="385983"/>
          </a:xfrm>
          <a:prstGeom prst="rect">
            <a:avLst/>
          </a:prstGeom>
        </p:spPr>
        <p:txBody>
          <a:bodyPr vert="horz" lIns="91440" tIns="45720" rIns="91440" bIns="45720" rtlCol="0" anchor="b">
            <a:normAutofit fontScale="92500" lnSpcReduction="10000"/>
          </a:bodyPr>
          <a:lstStyle/>
          <a:p>
            <a:pPr algn="ctr" eaLnBrk="1" hangingPunct="1">
              <a:lnSpc>
                <a:spcPct val="90000"/>
              </a:lnSpc>
              <a:spcAft>
                <a:spcPts val="600"/>
              </a:spcAft>
            </a:pPr>
            <a:r>
              <a:rPr lang="en-US" sz="2400" b="1" dirty="0">
                <a:latin typeface="+mj-lt"/>
                <a:ea typeface="+mj-ea"/>
                <a:cs typeface="+mj-cs"/>
              </a:rPr>
              <a:t>Influence of Enlightenment Thought: Popular Sovereignty</a:t>
            </a:r>
          </a:p>
        </p:txBody>
      </p:sp>
      <p:sp>
        <p:nvSpPr>
          <p:cNvPr id="4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1CB910E-848D-43AA-8D1F-35727044239F}"/>
              </a:ext>
            </a:extLst>
          </p:cNvPr>
          <p:cNvSpPr txBox="1"/>
          <p:nvPr/>
        </p:nvSpPr>
        <p:spPr>
          <a:xfrm>
            <a:off x="114300" y="1786368"/>
            <a:ext cx="7124700" cy="4628443"/>
          </a:xfrm>
          <a:prstGeom prst="rect">
            <a:avLst/>
          </a:prstGeom>
        </p:spPr>
        <p:txBody>
          <a:bodyPr vert="horz" lIns="91440" tIns="45720" rIns="91440" bIns="45720" rtlCol="0" anchor="t">
            <a:noAutofit/>
          </a:bodyPr>
          <a:lstStyle/>
          <a:p>
            <a:pPr eaLnBrk="1" hangingPunct="1">
              <a:lnSpc>
                <a:spcPct val="90000"/>
              </a:lnSpc>
              <a:spcAft>
                <a:spcPts val="600"/>
              </a:spcAft>
            </a:pPr>
            <a:r>
              <a:rPr lang="en-US" sz="2200" dirty="0">
                <a:latin typeface="+mn-lt"/>
                <a:ea typeface="+mn-ea"/>
              </a:rPr>
              <a:t>Rousseau calls the collective grouping of all citizens the "sovereign," and claims that it should be considered in many ways to be like an individual person. While each individual has a particular will that aims for his own best interest, the sovereign expresses the </a:t>
            </a:r>
            <a:r>
              <a:rPr lang="en-US" sz="2200" b="1" dirty="0">
                <a:latin typeface="+mn-lt"/>
                <a:ea typeface="+mn-ea"/>
              </a:rPr>
              <a:t>general will </a:t>
            </a:r>
            <a:r>
              <a:rPr lang="en-US" sz="2200" dirty="0">
                <a:latin typeface="+mn-lt"/>
                <a:ea typeface="+mn-ea"/>
              </a:rPr>
              <a:t>that aims for the common good. The sovereign only has authority over matters that are of public concern, but in this domain its authority is absolute.</a:t>
            </a:r>
          </a:p>
          <a:p>
            <a:pPr eaLnBrk="1" hangingPunct="1">
              <a:lnSpc>
                <a:spcPct val="90000"/>
              </a:lnSpc>
              <a:spcAft>
                <a:spcPts val="600"/>
              </a:spcAft>
            </a:pPr>
            <a:r>
              <a:rPr lang="en-US" sz="2200" dirty="0">
                <a:latin typeface="+mn-lt"/>
                <a:ea typeface="+mn-ea"/>
              </a:rPr>
              <a:t>In the </a:t>
            </a:r>
            <a:r>
              <a:rPr lang="en-US" sz="2200" b="1" dirty="0">
                <a:latin typeface="+mn-lt"/>
                <a:ea typeface="+mn-ea"/>
              </a:rPr>
              <a:t>social contract </a:t>
            </a:r>
            <a:r>
              <a:rPr lang="en-US" sz="2200" dirty="0">
                <a:latin typeface="+mn-lt"/>
                <a:ea typeface="+mn-ea"/>
              </a:rPr>
              <a:t>Rousseau describes </a:t>
            </a:r>
            <a:r>
              <a:rPr lang="en-US" sz="2200" b="1" dirty="0">
                <a:latin typeface="+mn-lt"/>
                <a:ea typeface="+mn-ea"/>
              </a:rPr>
              <a:t>is the agreement of free and equal people to abandon certain rights</a:t>
            </a:r>
          </a:p>
        </p:txBody>
      </p:sp>
      <p:pic>
        <p:nvPicPr>
          <p:cNvPr id="2" name="Picture 1">
            <a:extLst>
              <a:ext uri="{FF2B5EF4-FFF2-40B4-BE49-F238E27FC236}">
                <a16:creationId xmlns:a16="http://schemas.microsoft.com/office/drawing/2014/main" id="{0120C2FF-A124-40DB-A933-F7FFD6317C36}"/>
              </a:ext>
            </a:extLst>
          </p:cNvPr>
          <p:cNvPicPr>
            <a:picLocks noChangeAspect="1"/>
          </p:cNvPicPr>
          <p:nvPr/>
        </p:nvPicPr>
        <p:blipFill rotWithShape="1">
          <a:blip r:embed="rId2"/>
          <a:srcRect l="25220" r="14651"/>
          <a:stretch/>
        </p:blipFill>
        <p:spPr>
          <a:xfrm>
            <a:off x="7228183" y="1930753"/>
            <a:ext cx="1924348" cy="2667000"/>
          </a:xfrm>
          <a:prstGeom prst="rect">
            <a:avLst/>
          </a:prstGeom>
        </p:spPr>
      </p:pic>
      <p:sp>
        <p:nvSpPr>
          <p:cNvPr id="19" name="TextBox 18">
            <a:extLst>
              <a:ext uri="{FF2B5EF4-FFF2-40B4-BE49-F238E27FC236}">
                <a16:creationId xmlns:a16="http://schemas.microsoft.com/office/drawing/2014/main" id="{4B3F7743-71AA-43E9-97D3-D9937B598293}"/>
              </a:ext>
            </a:extLst>
          </p:cNvPr>
          <p:cNvSpPr txBox="1"/>
          <p:nvPr/>
        </p:nvSpPr>
        <p:spPr>
          <a:xfrm>
            <a:off x="0" y="388269"/>
            <a:ext cx="9256013" cy="1277273"/>
          </a:xfrm>
          <a:prstGeom prst="rect">
            <a:avLst/>
          </a:prstGeom>
          <a:noFill/>
        </p:spPr>
        <p:txBody>
          <a:bodyPr wrap="square">
            <a:spAutoFit/>
          </a:bodyPr>
          <a:lstStyle/>
          <a:p>
            <a:pPr marR="0" lvl="0" algn="l" defTabSz="914400" rtl="0" eaLnBrk="1" fontAlgn="base" latinLnBrk="0" hangingPunct="1">
              <a:lnSpc>
                <a:spcPct val="90000"/>
              </a:lnSpc>
              <a:spcBef>
                <a:spcPct val="0"/>
              </a:spcBef>
              <a:spcAft>
                <a:spcPts val="600"/>
              </a:spcAft>
              <a:buClrTx/>
              <a:buSzTx/>
              <a:tabLst/>
              <a:defRPr/>
            </a:pPr>
            <a:r>
              <a:rPr kumimoji="0" lang="en-US" sz="2000" b="1" i="1"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Jean-Jacques Rousseau and The Social Contract written in 1762</a:t>
            </a:r>
          </a:p>
          <a:p>
            <a:pPr marR="0" lvl="0" algn="l" defTabSz="914400" rtl="0" eaLnBrk="1" fontAlgn="base" latinLnBrk="0" hangingPunct="1">
              <a:lnSpc>
                <a:spcPct val="90000"/>
              </a:lnSpc>
              <a:spcBef>
                <a:spcPct val="0"/>
              </a:spcBef>
              <a:spcAft>
                <a:spcPts val="600"/>
              </a:spcAft>
              <a:buClrTx/>
              <a:buSzTx/>
              <a:tabLst/>
              <a:defRPr/>
            </a:pPr>
            <a:r>
              <a:rPr kumimoji="0" lang="en-US" sz="2000" b="1" i="1"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"Man was born free, and he is everywhere in chains.“  </a:t>
            </a:r>
            <a:r>
              <a:rPr kumimoji="0" lang="en-US" sz="2000" b="0" i="1"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Rousseau asserts that modern states repress the physical freedom that is our birthright and do nothing to secure the civil freedom for the sake of which we enter into civil society. </a:t>
            </a:r>
          </a:p>
        </p:txBody>
      </p:sp>
      <p:sp>
        <p:nvSpPr>
          <p:cNvPr id="21" name="TextBox 20">
            <a:extLst>
              <a:ext uri="{FF2B5EF4-FFF2-40B4-BE49-F238E27FC236}">
                <a16:creationId xmlns:a16="http://schemas.microsoft.com/office/drawing/2014/main" id="{FD38FB1B-1714-420A-A59C-E14662C55D1E}"/>
              </a:ext>
            </a:extLst>
          </p:cNvPr>
          <p:cNvSpPr txBox="1"/>
          <p:nvPr/>
        </p:nvSpPr>
        <p:spPr>
          <a:xfrm>
            <a:off x="114300" y="4924396"/>
            <a:ext cx="9038231" cy="1311128"/>
          </a:xfrm>
          <a:prstGeom prst="rect">
            <a:avLst/>
          </a:prstGeom>
          <a:noFill/>
        </p:spPr>
        <p:txBody>
          <a:bodyPr wrap="square">
            <a:spAutoFit/>
          </a:bodyPr>
          <a:lstStyle/>
          <a:p>
            <a:pPr marR="0" lvl="0" algn="l" defTabSz="914400" rtl="0" eaLnBrk="1" fontAlgn="base" latinLnBrk="0" hangingPunct="1">
              <a:lnSpc>
                <a:spcPct val="90000"/>
              </a:lnSpc>
              <a:spcBef>
                <a:spcPct val="0"/>
              </a:spcBef>
              <a:spcAft>
                <a:spcPts val="600"/>
              </a:spcAft>
              <a:buClrTx/>
              <a:buSzTx/>
              <a:tabLst/>
              <a:defRPr/>
            </a:pPr>
            <a:r>
              <a:rPr kumimoji="0" lang="en-US" sz="2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in order to find secure protections for society and to find freedom in a single body politic committed to the general good.</a:t>
            </a:r>
            <a:r>
              <a:rPr kumimoji="0" lang="en-US" sz="2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He envisioned </a:t>
            </a:r>
            <a:r>
              <a:rPr kumimoji="0" lang="en-US" sz="2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popular sovereignty</a:t>
            </a:r>
            <a:r>
              <a:rPr kumimoji="0" lang="en-US" sz="2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----the </a:t>
            </a:r>
            <a:r>
              <a:rPr kumimoji="0" lang="en-US" sz="2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people as the ultimate ruling authority-</a:t>
            </a:r>
            <a:r>
              <a:rPr kumimoji="0" lang="en-US" sz="2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and a government of officials to carry out the laws through the </a:t>
            </a:r>
            <a:r>
              <a:rPr kumimoji="0" lang="en-US" sz="2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General Will</a:t>
            </a:r>
            <a:r>
              <a:rPr kumimoji="0" lang="en-US" sz="2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t>
            </a:r>
          </a:p>
        </p:txBody>
      </p:sp>
      <p:sp>
        <p:nvSpPr>
          <p:cNvPr id="11" name="TextBox 10">
            <a:extLst>
              <a:ext uri="{FF2B5EF4-FFF2-40B4-BE49-F238E27FC236}">
                <a16:creationId xmlns:a16="http://schemas.microsoft.com/office/drawing/2014/main" id="{7191E11C-999A-B36E-42E3-C02223CDCDD2}"/>
              </a:ext>
            </a:extLst>
          </p:cNvPr>
          <p:cNvSpPr txBox="1"/>
          <p:nvPr/>
        </p:nvSpPr>
        <p:spPr>
          <a:xfrm>
            <a:off x="4440831" y="6414811"/>
            <a:ext cx="4679950" cy="276999"/>
          </a:xfrm>
          <a:prstGeom prst="rect">
            <a:avLst/>
          </a:prstGeom>
          <a:noFill/>
        </p:spPr>
        <p:txBody>
          <a:bodyPr wrap="square">
            <a:spAutoFit/>
          </a:bodyPr>
          <a:lstStyle/>
          <a:p>
            <a:r>
              <a:rPr lang="en-US" sz="1200" dirty="0">
                <a:hlinkClick r:id="rId3"/>
              </a:rPr>
              <a:t>https://www.sparknotes.com/philosophy/socialcontract/summary/</a:t>
            </a:r>
            <a:endParaRPr lang="en-US" sz="1200" dirty="0"/>
          </a:p>
        </p:txBody>
      </p:sp>
    </p:spTree>
    <p:extLst>
      <p:ext uri="{BB962C8B-B14F-4D97-AF65-F5344CB8AC3E}">
        <p14:creationId xmlns:p14="http://schemas.microsoft.com/office/powerpoint/2010/main" val="3989804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58606-654F-4BEB-BC94-2FB992B26FF9}"/>
              </a:ext>
            </a:extLst>
          </p:cNvPr>
          <p:cNvSpPr>
            <a:spLocks noGrp="1"/>
          </p:cNvSpPr>
          <p:nvPr>
            <p:ph type="title"/>
          </p:nvPr>
        </p:nvSpPr>
        <p:spPr>
          <a:xfrm>
            <a:off x="381000" y="0"/>
            <a:ext cx="8229600" cy="457200"/>
          </a:xfrm>
        </p:spPr>
        <p:txBody>
          <a:bodyPr/>
          <a:lstStyle/>
          <a:p>
            <a:r>
              <a:rPr lang="en-US" sz="2800" b="1" dirty="0"/>
              <a:t>Baron de Montesquieu and the Spirit of the Laws 1748</a:t>
            </a:r>
          </a:p>
        </p:txBody>
      </p:sp>
      <p:sp>
        <p:nvSpPr>
          <p:cNvPr id="3" name="Content Placeholder 2">
            <a:extLst>
              <a:ext uri="{FF2B5EF4-FFF2-40B4-BE49-F238E27FC236}">
                <a16:creationId xmlns:a16="http://schemas.microsoft.com/office/drawing/2014/main" id="{A15ECD4C-FD58-4F43-B253-64A52932ABF9}"/>
              </a:ext>
            </a:extLst>
          </p:cNvPr>
          <p:cNvSpPr>
            <a:spLocks noGrp="1"/>
          </p:cNvSpPr>
          <p:nvPr>
            <p:ph sz="half" idx="1"/>
          </p:nvPr>
        </p:nvSpPr>
        <p:spPr>
          <a:xfrm>
            <a:off x="76200" y="609600"/>
            <a:ext cx="8942650" cy="4876800"/>
          </a:xfrm>
        </p:spPr>
        <p:txBody>
          <a:bodyPr/>
          <a:lstStyle/>
          <a:p>
            <a:pPr marL="0" indent="0">
              <a:buNone/>
            </a:pPr>
            <a:r>
              <a:rPr lang="en-US" sz="2900" dirty="0">
                <a:latin typeface="Garamond" panose="02020404030301010803" pitchFamily="18" charset="0"/>
                <a:cs typeface="Arial" panose="020B0604020202020204" pitchFamily="34" charset="0"/>
              </a:rPr>
              <a:t>French philosopher Montesquieu (1689-1755), recognized in the spirit of the Laws both the sovereign and the administrative actions of governmental powers. He saw a republican form of government as one having to defined and limited power, while granting political liberty to citizens. Montesquieu argued for the </a:t>
            </a:r>
            <a:r>
              <a:rPr lang="en-US" sz="2900" b="1" dirty="0">
                <a:latin typeface="Garamond" panose="02020404030301010803" pitchFamily="18" charset="0"/>
                <a:cs typeface="Arial" panose="020B0604020202020204" pitchFamily="34" charset="0"/>
              </a:rPr>
              <a:t>separation of powers in the administrative government, comprised of the executive, legislative and judicial branches. </a:t>
            </a:r>
          </a:p>
          <a:p>
            <a:pPr marL="0" indent="0">
              <a:buNone/>
            </a:pPr>
            <a:endParaRPr lang="en-US" sz="2900" dirty="0">
              <a:latin typeface="Garamond" panose="02020404030301010803" pitchFamily="18" charset="0"/>
              <a:cs typeface="Arial" panose="020B0604020202020204" pitchFamily="34" charset="0"/>
            </a:endParaRPr>
          </a:p>
          <a:p>
            <a:pPr marL="0" marR="0" lvl="0" indent="0">
              <a:spcBef>
                <a:spcPts val="0"/>
              </a:spcBef>
              <a:spcAft>
                <a:spcPts val="0"/>
              </a:spcAft>
              <a:buNone/>
              <a:tabLst>
                <a:tab pos="685800" algn="l"/>
              </a:tabLst>
            </a:pPr>
            <a:r>
              <a:rPr lang="en-US" sz="2900" dirty="0">
                <a:effectLst/>
                <a:latin typeface="Garamond" panose="02020404030301010803" pitchFamily="18" charset="0"/>
                <a:ea typeface="Times New Roman" panose="02020603050405020304" pitchFamily="18" charset="0"/>
                <a:cs typeface="Arial" panose="020B0604020202020204" pitchFamily="34" charset="0"/>
              </a:rPr>
              <a:t> </a:t>
            </a:r>
            <a:r>
              <a:rPr lang="en-US" sz="2900" b="1" dirty="0">
                <a:effectLst/>
                <a:latin typeface="Garamond" panose="02020404030301010803" pitchFamily="18" charset="0"/>
                <a:ea typeface="Times New Roman" panose="02020603050405020304" pitchFamily="18" charset="0"/>
                <a:cs typeface="Arial" panose="020B0604020202020204" pitchFamily="34" charset="0"/>
              </a:rPr>
              <a:t>James Harringt</a:t>
            </a:r>
            <a:r>
              <a:rPr lang="en-US" sz="2900" dirty="0">
                <a:effectLst/>
                <a:latin typeface="Garamond" panose="02020404030301010803" pitchFamily="18" charset="0"/>
                <a:ea typeface="Times New Roman" panose="02020603050405020304" pitchFamily="18" charset="0"/>
                <a:cs typeface="Arial" panose="020B0604020202020204" pitchFamily="34" charset="0"/>
              </a:rPr>
              <a:t>on- wrote Oceana 1700</a:t>
            </a:r>
          </a:p>
          <a:p>
            <a:pPr marL="457200" marR="0" lvl="1" indent="0">
              <a:spcBef>
                <a:spcPts val="0"/>
              </a:spcBef>
              <a:spcAft>
                <a:spcPts val="0"/>
              </a:spcAft>
              <a:buNone/>
              <a:tabLst>
                <a:tab pos="1019175" algn="l"/>
              </a:tabLst>
            </a:pPr>
            <a:r>
              <a:rPr lang="en-US" sz="2900" dirty="0">
                <a:latin typeface="Garamond" panose="02020404030301010803" pitchFamily="18" charset="0"/>
                <a:ea typeface="Times New Roman" panose="02020603050405020304" pitchFamily="18" charset="0"/>
                <a:cs typeface="Arial" panose="020B0604020202020204" pitchFamily="34" charset="0"/>
              </a:rPr>
              <a:t>Argued for government officials to be rotated in office to avoid abuse of power.  Today we have term limits on Presidents, governors, mayors, etc. </a:t>
            </a:r>
            <a:endParaRPr lang="en-US" sz="2900" dirty="0">
              <a:effectLst/>
              <a:latin typeface="Garamond" panose="02020404030301010803" pitchFamily="18" charset="0"/>
              <a:ea typeface="Times New Roman" panose="02020603050405020304" pitchFamily="18" charset="0"/>
              <a:cs typeface="Arial" panose="020B0604020202020204" pitchFamily="34" charset="0"/>
            </a:endParaRPr>
          </a:p>
          <a:p>
            <a:endParaRPr lang="en-US" dirty="0"/>
          </a:p>
        </p:txBody>
      </p:sp>
    </p:spTree>
    <p:extLst>
      <p:ext uri="{BB962C8B-B14F-4D97-AF65-F5344CB8AC3E}">
        <p14:creationId xmlns:p14="http://schemas.microsoft.com/office/powerpoint/2010/main" val="2452255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5" name="Google Shape;205;p26"/>
          <p:cNvSpPr txBox="1">
            <a:spLocks noGrp="1"/>
          </p:cNvSpPr>
          <p:nvPr>
            <p:ph idx="1"/>
          </p:nvPr>
        </p:nvSpPr>
        <p:spPr>
          <a:xfrm>
            <a:off x="47244" y="381000"/>
            <a:ext cx="4334256" cy="5867400"/>
          </a:xfrm>
          <a:prstGeom prst="rect">
            <a:avLst/>
          </a:prstGeom>
        </p:spPr>
        <p:txBody>
          <a:bodyPr spcFirstLastPara="1" wrap="square" lIns="91425" tIns="91425" rIns="91425" bIns="91425" anchor="t" anchorCtr="0">
            <a:noAutofit/>
          </a:bodyPr>
          <a:lstStyle/>
          <a:p>
            <a:pPr marL="0" indent="0">
              <a:buNone/>
            </a:pPr>
            <a:r>
              <a:rPr lang="en-US" sz="1750" b="1" i="1" dirty="0">
                <a:latin typeface="Tahoma" panose="020B0604030504040204" pitchFamily="34" charset="0"/>
                <a:ea typeface="Tahoma" panose="020B0604030504040204" pitchFamily="34" charset="0"/>
                <a:cs typeface="Tahoma" panose="020B0604030504040204" pitchFamily="34" charset="0"/>
              </a:rPr>
              <a:t>Def: </a:t>
            </a:r>
            <a:r>
              <a:rPr lang="en-US" sz="1750" i="1" dirty="0">
                <a:latin typeface="Tahoma" panose="020B0604030504040204" pitchFamily="34" charset="0"/>
                <a:ea typeface="Tahoma" panose="020B0604030504040204" pitchFamily="34" charset="0"/>
                <a:cs typeface="Tahoma" panose="020B0604030504040204" pitchFamily="34" charset="0"/>
              </a:rPr>
              <a:t>Government power comes from the will of the people or the consent of the governed.</a:t>
            </a:r>
            <a:endParaRPr lang="en-US" sz="1750" b="1" i="1"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1750" b="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1750" b="1" dirty="0">
                <a:latin typeface="Tahoma" panose="020B0604030504040204" pitchFamily="34" charset="0"/>
                <a:ea typeface="Tahoma" panose="020B0604030504040204" pitchFamily="34" charset="0"/>
                <a:cs typeface="Tahoma" panose="020B0604030504040204" pitchFamily="34" charset="0"/>
              </a:rPr>
              <a:t>What is popular sovereignty?</a:t>
            </a:r>
          </a:p>
          <a:p>
            <a:pPr marL="0" indent="0">
              <a:buNone/>
            </a:pPr>
            <a:r>
              <a:rPr lang="en-US" sz="1750" dirty="0">
                <a:latin typeface="Tahoma" panose="020B0604030504040204" pitchFamily="34" charset="0"/>
                <a:ea typeface="Tahoma" panose="020B0604030504040204" pitchFamily="34" charset="0"/>
                <a:cs typeface="Tahoma" panose="020B0604030504040204" pitchFamily="34" charset="0"/>
              </a:rPr>
              <a:t>The Founders believed that the United States should be founded on the principle of popular sovereignty.</a:t>
            </a:r>
            <a:r>
              <a:rPr lang="en-US" sz="1750" b="1" dirty="0">
                <a:solidFill>
                  <a:srgbClr val="FF0000"/>
                </a:solidFill>
                <a:latin typeface="Tahoma" panose="020B0604030504040204" pitchFamily="34" charset="0"/>
                <a:ea typeface="Tahoma" panose="020B0604030504040204" pitchFamily="34" charset="0"/>
                <a:cs typeface="Tahoma" panose="020B0604030504040204" pitchFamily="34" charset="0"/>
              </a:rPr>
              <a:t> Popular sovereignty</a:t>
            </a:r>
            <a:r>
              <a:rPr lang="en-US" sz="1750" dirty="0">
                <a:latin typeface="Tahoma" panose="020B0604030504040204" pitchFamily="34" charset="0"/>
                <a:ea typeface="Tahoma" panose="020B0604030504040204" pitchFamily="34" charset="0"/>
                <a:cs typeface="Tahoma" panose="020B0604030504040204" pitchFamily="34" charset="0"/>
              </a:rPr>
              <a:t> </a:t>
            </a:r>
            <a:r>
              <a:rPr lang="en-US" sz="1750" dirty="0">
                <a:solidFill>
                  <a:srgbClr val="FF0000"/>
                </a:solidFill>
                <a:latin typeface="Tahoma" panose="020B0604030504040204" pitchFamily="34" charset="0"/>
                <a:ea typeface="Tahoma" panose="020B0604030504040204" pitchFamily="34" charset="0"/>
                <a:cs typeface="Tahoma" panose="020B0604030504040204" pitchFamily="34" charset="0"/>
              </a:rPr>
              <a:t>is the idea that the government’s power comes from the will of the people or the “consent of the governed.” If the government started to violate the will of the people, Americans would have the right to change that.</a:t>
            </a:r>
          </a:p>
          <a:p>
            <a:pPr marL="0" indent="0">
              <a:buNone/>
            </a:pPr>
            <a:r>
              <a:rPr lang="en-US" sz="1750" dirty="0">
                <a:latin typeface="Tahoma" panose="020B0604030504040204" pitchFamily="34" charset="0"/>
                <a:ea typeface="Tahoma" panose="020B0604030504040204" pitchFamily="34" charset="0"/>
                <a:cs typeface="Tahoma" panose="020B0604030504040204" pitchFamily="34" charset="0"/>
              </a:rPr>
              <a:t> </a:t>
            </a:r>
          </a:p>
          <a:p>
            <a:pPr marL="0" indent="0">
              <a:buNone/>
            </a:pPr>
            <a:r>
              <a:rPr lang="en-US" sz="1750" dirty="0">
                <a:latin typeface="Tahoma" panose="020B0604030504040204" pitchFamily="34" charset="0"/>
                <a:ea typeface="Tahoma" panose="020B0604030504040204" pitchFamily="34" charset="0"/>
                <a:cs typeface="Tahoma" panose="020B0604030504040204" pitchFamily="34" charset="0"/>
              </a:rPr>
              <a:t>This idea is the main argument within the </a:t>
            </a:r>
            <a:r>
              <a:rPr lang="en-US" sz="1750" b="1" dirty="0">
                <a:solidFill>
                  <a:srgbClr val="FF0000"/>
                </a:solidFill>
                <a:latin typeface="Tahoma" panose="020B0604030504040204" pitchFamily="34" charset="0"/>
                <a:ea typeface="Tahoma" panose="020B0604030504040204" pitchFamily="34" charset="0"/>
                <a:cs typeface="Tahoma" panose="020B0604030504040204" pitchFamily="34" charset="0"/>
              </a:rPr>
              <a:t>Declaration of Independence</a:t>
            </a:r>
            <a:r>
              <a:rPr lang="en-US" sz="1750" dirty="0">
                <a:latin typeface="Tahoma" panose="020B0604030504040204" pitchFamily="34" charset="0"/>
                <a:ea typeface="Tahoma" panose="020B0604030504040204" pitchFamily="34" charset="0"/>
                <a:cs typeface="Tahoma" panose="020B0604030504040204" pitchFamily="34" charset="0"/>
              </a:rPr>
              <a:t>, which claimed that the British monarchy had become too powerful and was not listening to the needs and desires of the colonists, who therefore had the right to rebel.</a:t>
            </a:r>
          </a:p>
          <a:p>
            <a:pPr marL="0" indent="0">
              <a:buNone/>
            </a:pPr>
            <a:r>
              <a:rPr lang="en-US" sz="1750" dirty="0">
                <a:latin typeface="Tahoma" panose="020B0604030504040204" pitchFamily="34" charset="0"/>
                <a:ea typeface="Tahoma" panose="020B0604030504040204" pitchFamily="34" charset="0"/>
                <a:cs typeface="Tahoma" panose="020B0604030504040204" pitchFamily="34" charset="0"/>
              </a:rPr>
              <a:t> </a:t>
            </a:r>
          </a:p>
        </p:txBody>
      </p:sp>
      <p:sp>
        <p:nvSpPr>
          <p:cNvPr id="2" name="TextBox 1"/>
          <p:cNvSpPr txBox="1"/>
          <p:nvPr/>
        </p:nvSpPr>
        <p:spPr>
          <a:xfrm>
            <a:off x="457200" y="-47585"/>
            <a:ext cx="8382000" cy="461665"/>
          </a:xfrm>
          <a:prstGeom prst="rect">
            <a:avLst/>
          </a:prstGeom>
          <a:noFill/>
        </p:spPr>
        <p:txBody>
          <a:bodyPr wrap="square" rtlCol="0">
            <a:spAutoFit/>
          </a:bodyPr>
          <a:lstStyle/>
          <a:p>
            <a:pPr algn="ctr"/>
            <a:r>
              <a:rPr lang="en-US" sz="2400" b="1" dirty="0">
                <a:solidFill>
                  <a:srgbClr val="000000"/>
                </a:solidFill>
                <a:latin typeface="Tahoma"/>
                <a:cs typeface="Tahoma"/>
              </a:rPr>
              <a:t>POPULAR SOVEREIGNTY</a:t>
            </a:r>
          </a:p>
        </p:txBody>
      </p:sp>
      <p:pic>
        <p:nvPicPr>
          <p:cNvPr id="3" name="Picture 2">
            <a:extLst>
              <a:ext uri="{FF2B5EF4-FFF2-40B4-BE49-F238E27FC236}">
                <a16:creationId xmlns:a16="http://schemas.microsoft.com/office/drawing/2014/main" id="{98A9642A-05CB-4B0F-9D79-7C1562C5C5E5}"/>
              </a:ext>
            </a:extLst>
          </p:cNvPr>
          <p:cNvPicPr>
            <a:picLocks noChangeAspect="1"/>
          </p:cNvPicPr>
          <p:nvPr/>
        </p:nvPicPr>
        <p:blipFill>
          <a:blip r:embed="rId3"/>
          <a:stretch>
            <a:fillRect/>
          </a:stretch>
        </p:blipFill>
        <p:spPr>
          <a:xfrm>
            <a:off x="4381500" y="457200"/>
            <a:ext cx="1066800" cy="1079143"/>
          </a:xfrm>
          <a:prstGeom prst="rect">
            <a:avLst/>
          </a:prstGeom>
        </p:spPr>
      </p:pic>
      <p:sp>
        <p:nvSpPr>
          <p:cNvPr id="5" name="Rectangle 4">
            <a:extLst>
              <a:ext uri="{FF2B5EF4-FFF2-40B4-BE49-F238E27FC236}">
                <a16:creationId xmlns:a16="http://schemas.microsoft.com/office/drawing/2014/main" id="{FB587823-A823-4360-8A32-525C0DB2D8FD}"/>
              </a:ext>
            </a:extLst>
          </p:cNvPr>
          <p:cNvSpPr/>
          <p:nvPr/>
        </p:nvSpPr>
        <p:spPr>
          <a:xfrm>
            <a:off x="5448300" y="609600"/>
            <a:ext cx="3581400" cy="5078313"/>
          </a:xfrm>
          <a:prstGeom prst="rect">
            <a:avLst/>
          </a:prstGeom>
        </p:spPr>
        <p:txBody>
          <a:bodyPr wrap="square">
            <a:spAutoFit/>
          </a:bodyPr>
          <a:lstStyle/>
          <a:p>
            <a:pPr marL="0" indent="0">
              <a:buNone/>
            </a:pPr>
            <a:r>
              <a:rPr lang="en-US" dirty="0">
                <a:solidFill>
                  <a:srgbClr val="0000FF"/>
                </a:solidFill>
                <a:latin typeface="Tahoma" panose="020B0604030504040204" pitchFamily="34" charset="0"/>
                <a:ea typeface="Tahoma" panose="020B0604030504040204" pitchFamily="34" charset="0"/>
                <a:cs typeface="Tahoma" panose="020B0604030504040204" pitchFamily="34" charset="0"/>
              </a:rPr>
              <a:t>In the United States, we see </a:t>
            </a:r>
            <a:r>
              <a:rPr lang="en-US" b="1" dirty="0">
                <a:solidFill>
                  <a:srgbClr val="0000FF"/>
                </a:solidFill>
                <a:latin typeface="Tahoma" panose="020B0604030504040204" pitchFamily="34" charset="0"/>
                <a:ea typeface="Tahoma" panose="020B0604030504040204" pitchFamily="34" charset="0"/>
                <a:cs typeface="Tahoma" panose="020B0604030504040204" pitchFamily="34" charset="0"/>
              </a:rPr>
              <a:t>popular sovereignty </a:t>
            </a:r>
            <a:r>
              <a:rPr lang="en-US" dirty="0">
                <a:solidFill>
                  <a:srgbClr val="0000FF"/>
                </a:solidFill>
                <a:latin typeface="Tahoma" panose="020B0604030504040204" pitchFamily="34" charset="0"/>
                <a:ea typeface="Tahoma" panose="020B0604030504040204" pitchFamily="34" charset="0"/>
                <a:cs typeface="Tahoma" panose="020B0604030504040204" pitchFamily="34" charset="0"/>
              </a:rPr>
              <a:t>at a smaller level in most elections when the power of the government shifts from one political party to another. When control of the government shifts from one party to another, it shows that the will of the people has also changed.</a:t>
            </a:r>
          </a:p>
          <a:p>
            <a:pPr marL="0" indent="0">
              <a:buNone/>
            </a:pPr>
            <a:r>
              <a:rPr lang="en-US" dirty="0">
                <a:latin typeface="Tahoma" panose="020B0604030504040204" pitchFamily="34" charset="0"/>
                <a:ea typeface="Tahoma" panose="020B0604030504040204" pitchFamily="34" charset="0"/>
                <a:cs typeface="Tahoma" panose="020B0604030504040204" pitchFamily="34" charset="0"/>
              </a:rPr>
              <a:t> </a:t>
            </a:r>
          </a:p>
          <a:p>
            <a:pPr marL="0" indent="0">
              <a:buNone/>
            </a:pPr>
            <a:r>
              <a:rPr lang="en-US" dirty="0">
                <a:latin typeface="Tahoma" panose="020B0604030504040204" pitchFamily="34" charset="0"/>
                <a:ea typeface="Tahoma" panose="020B0604030504040204" pitchFamily="34" charset="0"/>
                <a:cs typeface="Tahoma" panose="020B0604030504040204" pitchFamily="34" charset="0"/>
              </a:rPr>
              <a:t>Changes in leadership gives us insight into what the people want from their government.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Political parties </a:t>
            </a:r>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play a vital role in American politics, as they represent the opinions and needs of the people to the government.</a:t>
            </a:r>
          </a:p>
        </p:txBody>
      </p:sp>
    </p:spTree>
    <p:extLst>
      <p:ext uri="{BB962C8B-B14F-4D97-AF65-F5344CB8AC3E}">
        <p14:creationId xmlns:p14="http://schemas.microsoft.com/office/powerpoint/2010/main" val="307714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nodeType="clickEffect">
                                  <p:stCondLst>
                                    <p:cond delay="0"/>
                                  </p:stCondLst>
                                  <p:childTnLst>
                                    <p:anim calcmode="lin" valueType="num">
                                      <p:cBhvr>
                                        <p:cTn id="14" dur="1000"/>
                                        <p:tgtEl>
                                          <p:spTgt spid="3"/>
                                        </p:tgtEl>
                                        <p:attrNameLst>
                                          <p:attrName>ppt_w</p:attrName>
                                        </p:attrNameLst>
                                      </p:cBhvr>
                                      <p:tavLst>
                                        <p:tav tm="0">
                                          <p:val>
                                            <p:strVal val="ppt_w"/>
                                          </p:val>
                                        </p:tav>
                                        <p:tav tm="100000">
                                          <p:val>
                                            <p:fltVal val="0"/>
                                          </p:val>
                                        </p:tav>
                                      </p:tavLst>
                                    </p:anim>
                                    <p:anim calcmode="lin" valueType="num">
                                      <p:cBhvr>
                                        <p:cTn id="15" dur="1000"/>
                                        <p:tgtEl>
                                          <p:spTgt spid="3"/>
                                        </p:tgtEl>
                                        <p:attrNameLst>
                                          <p:attrName>ppt_h</p:attrName>
                                        </p:attrNameLst>
                                      </p:cBhvr>
                                      <p:tavLst>
                                        <p:tav tm="0">
                                          <p:val>
                                            <p:strVal val="ppt_h"/>
                                          </p:val>
                                        </p:tav>
                                        <p:tav tm="100000">
                                          <p:val>
                                            <p:fltVal val="0"/>
                                          </p:val>
                                        </p:tav>
                                      </p:tavLst>
                                    </p:anim>
                                    <p:anim calcmode="lin" valueType="num">
                                      <p:cBhvr>
                                        <p:cTn id="16" dur="1000"/>
                                        <p:tgtEl>
                                          <p:spTgt spid="3"/>
                                        </p:tgtEl>
                                        <p:attrNameLst>
                                          <p:attrName>style.rotation</p:attrName>
                                        </p:attrNameLst>
                                      </p:cBhvr>
                                      <p:tavLst>
                                        <p:tav tm="0">
                                          <p:val>
                                            <p:fltVal val="0"/>
                                          </p:val>
                                        </p:tav>
                                        <p:tav tm="100000">
                                          <p:val>
                                            <p:fltVal val="90"/>
                                          </p:val>
                                        </p:tav>
                                      </p:tavLst>
                                    </p:anim>
                                    <p:animEffect transition="out" filter="fade">
                                      <p:cBhvr>
                                        <p:cTn id="17" dur="1000"/>
                                        <p:tgtEl>
                                          <p:spTgt spid="3"/>
                                        </p:tgtEl>
                                      </p:cBhvr>
                                    </p:animEffect>
                                    <p:set>
                                      <p:cBhvr>
                                        <p:cTn id="18"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3" name="Picture 2">
            <a:extLst>
              <a:ext uri="{FF2B5EF4-FFF2-40B4-BE49-F238E27FC236}">
                <a16:creationId xmlns:a16="http://schemas.microsoft.com/office/drawing/2014/main" id="{98A9642A-05CB-4B0F-9D79-7C1562C5C5E5}"/>
              </a:ext>
            </a:extLst>
          </p:cNvPr>
          <p:cNvPicPr>
            <a:picLocks noChangeAspect="1"/>
          </p:cNvPicPr>
          <p:nvPr/>
        </p:nvPicPr>
        <p:blipFill>
          <a:blip r:embed="rId3"/>
          <a:stretch>
            <a:fillRect/>
          </a:stretch>
        </p:blipFill>
        <p:spPr>
          <a:xfrm>
            <a:off x="0" y="0"/>
            <a:ext cx="1144090" cy="1157328"/>
          </a:xfrm>
          <a:prstGeom prst="rect">
            <a:avLst/>
          </a:prstGeom>
        </p:spPr>
      </p:pic>
      <p:pic>
        <p:nvPicPr>
          <p:cNvPr id="9" name="Picture 8">
            <a:extLst>
              <a:ext uri="{FF2B5EF4-FFF2-40B4-BE49-F238E27FC236}">
                <a16:creationId xmlns:a16="http://schemas.microsoft.com/office/drawing/2014/main" id="{0890804B-0E15-4156-BDE5-915E73EB4FDE}"/>
              </a:ext>
            </a:extLst>
          </p:cNvPr>
          <p:cNvPicPr>
            <a:picLocks noChangeAspect="1"/>
          </p:cNvPicPr>
          <p:nvPr/>
        </p:nvPicPr>
        <p:blipFill>
          <a:blip r:embed="rId3"/>
          <a:stretch>
            <a:fillRect/>
          </a:stretch>
        </p:blipFill>
        <p:spPr>
          <a:xfrm>
            <a:off x="7999910" y="56926"/>
            <a:ext cx="1144090" cy="1157328"/>
          </a:xfrm>
          <a:prstGeom prst="rect">
            <a:avLst/>
          </a:prstGeom>
        </p:spPr>
      </p:pic>
      <p:pic>
        <p:nvPicPr>
          <p:cNvPr id="1026" name="Picture 2" descr="Image result for declaration of independe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875" y="571268"/>
            <a:ext cx="7049079" cy="306279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Google Shape;205;p26"/>
          <p:cNvSpPr txBox="1">
            <a:spLocks/>
          </p:cNvSpPr>
          <p:nvPr/>
        </p:nvSpPr>
        <p:spPr bwMode="auto">
          <a:xfrm>
            <a:off x="1" y="3048000"/>
            <a:ext cx="9144000" cy="381000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 sz="2800" b="1" dirty="0">
                <a:latin typeface="Old English Text MT" panose="03040902040508030806" pitchFamily="66" charset="0"/>
                <a:ea typeface="Tahoma" panose="020B0604030504040204" pitchFamily="34" charset="0"/>
                <a:cs typeface="Tahoma" panose="020B0604030504040204" pitchFamily="34" charset="0"/>
              </a:rPr>
              <a:t>The Declaration of Independence</a:t>
            </a:r>
          </a:p>
          <a:p>
            <a:pPr marL="0" indent="0">
              <a:buNone/>
            </a:pPr>
            <a:r>
              <a:rPr lang="en-US" sz="1800" b="1" dirty="0">
                <a:latin typeface="Tahoma" panose="020B0604030504040204" pitchFamily="34" charset="0"/>
                <a:ea typeface="Tahoma" panose="020B0604030504040204" pitchFamily="34" charset="0"/>
                <a:cs typeface="Tahoma" panose="020B0604030504040204" pitchFamily="34" charset="0"/>
              </a:rPr>
              <a:t>A document drafted by Thomas Jefferson, John Adams, and Benjamin Franklin. It provides a foundation for popular sovereignty.</a:t>
            </a:r>
          </a:p>
          <a:p>
            <a:pPr marL="0" indent="0">
              <a:buNone/>
            </a:pPr>
            <a:endParaRPr lang="en-US" sz="1800" b="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1800" b="1" dirty="0">
                <a:latin typeface="Tahoma" panose="020B0604030504040204" pitchFamily="34" charset="0"/>
                <a:ea typeface="Tahoma" panose="020B0604030504040204" pitchFamily="34" charset="0"/>
                <a:cs typeface="Tahoma" panose="020B0604030504040204" pitchFamily="34" charset="0"/>
              </a:rPr>
              <a:t>“We hold these truths to be self-evident…”</a:t>
            </a:r>
          </a:p>
          <a:p>
            <a:pPr marL="0" indent="0">
              <a:buNone/>
            </a:pPr>
            <a:endParaRPr lang="en-US" sz="1800" b="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1800" b="1" dirty="0">
                <a:latin typeface="Tahoma" panose="020B0604030504040204" pitchFamily="34" charset="0"/>
                <a:ea typeface="Tahoma" panose="020B0604030504040204" pitchFamily="34" charset="0"/>
                <a:cs typeface="Tahoma" panose="020B0604030504040204" pitchFamily="34" charset="0"/>
              </a:rPr>
              <a:t>At the most basic level, the Declaration of Independence is a list of grievances against the British Crown, seeking the sympathy of the international community for the cause of the colonies in revolting against their mother country. But at a higher level, the ideas expressed in the Declaration serve as the inspiration for American democratic values.</a:t>
            </a:r>
          </a:p>
          <a:p>
            <a:pPr marL="0" indent="0">
              <a:buNone/>
            </a:pPr>
            <a:endParaRPr lang="en-US" sz="1100" dirty="0"/>
          </a:p>
          <a:p>
            <a:pPr marL="0" indent="0">
              <a:buNone/>
            </a:pPr>
            <a:endParaRPr lang="en" sz="11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 sz="11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 sz="11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 sz="11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 sz="11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 sz="11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 sz="11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 sz="11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 sz="11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 sz="11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 sz="11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 sz="11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 sz="11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 sz="11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 sz="11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 sz="11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 sz="11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 sz="11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 sz="11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 sz="11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1100"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607541" y="-53635"/>
            <a:ext cx="8382000" cy="461665"/>
          </a:xfrm>
          <a:prstGeom prst="rect">
            <a:avLst/>
          </a:prstGeom>
          <a:noFill/>
        </p:spPr>
        <p:txBody>
          <a:bodyPr wrap="square" rtlCol="0">
            <a:spAutoFit/>
          </a:bodyPr>
          <a:lstStyle/>
          <a:p>
            <a:pPr algn="ctr"/>
            <a:r>
              <a:rPr lang="en-US" sz="2400" b="1" dirty="0">
                <a:solidFill>
                  <a:srgbClr val="000000"/>
                </a:solidFill>
                <a:latin typeface="Tahoma"/>
                <a:cs typeface="Tahoma"/>
              </a:rPr>
              <a:t>POPULAR SOVEREIGNTY can be found HERE</a:t>
            </a:r>
          </a:p>
        </p:txBody>
      </p:sp>
    </p:spTree>
    <p:extLst>
      <p:ext uri="{BB962C8B-B14F-4D97-AF65-F5344CB8AC3E}">
        <p14:creationId xmlns:p14="http://schemas.microsoft.com/office/powerpoint/2010/main" val="2546927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 name="TextBox 1"/>
          <p:cNvSpPr txBox="1"/>
          <p:nvPr/>
        </p:nvSpPr>
        <p:spPr>
          <a:xfrm>
            <a:off x="607541" y="-53635"/>
            <a:ext cx="8382000" cy="461665"/>
          </a:xfrm>
          <a:prstGeom prst="rect">
            <a:avLst/>
          </a:prstGeom>
          <a:noFill/>
        </p:spPr>
        <p:txBody>
          <a:bodyPr wrap="square" rtlCol="0">
            <a:spAutoFit/>
          </a:bodyPr>
          <a:lstStyle/>
          <a:p>
            <a:pPr algn="ctr"/>
            <a:r>
              <a:rPr lang="en-US" sz="2400" b="1" dirty="0">
                <a:solidFill>
                  <a:srgbClr val="000000"/>
                </a:solidFill>
                <a:latin typeface="Tahoma"/>
                <a:cs typeface="Tahoma"/>
              </a:rPr>
              <a:t>POPULAR SOVEREIGNTY can be found HERE</a:t>
            </a:r>
          </a:p>
        </p:txBody>
      </p:sp>
      <p:pic>
        <p:nvPicPr>
          <p:cNvPr id="1026" name="Picture 2" descr="Image result for declaration of independ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366208"/>
            <a:ext cx="6172200" cy="2681792"/>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a:extLst>
              <a:ext uri="{FF2B5EF4-FFF2-40B4-BE49-F238E27FC236}">
                <a16:creationId xmlns:a16="http://schemas.microsoft.com/office/drawing/2014/main" id="{98A9642A-05CB-4B0F-9D79-7C1562C5C5E5}"/>
              </a:ext>
            </a:extLst>
          </p:cNvPr>
          <p:cNvPicPr>
            <a:picLocks noChangeAspect="1"/>
          </p:cNvPicPr>
          <p:nvPr/>
        </p:nvPicPr>
        <p:blipFill>
          <a:blip r:embed="rId4"/>
          <a:stretch>
            <a:fillRect/>
          </a:stretch>
        </p:blipFill>
        <p:spPr>
          <a:xfrm>
            <a:off x="154459" y="449847"/>
            <a:ext cx="1144090" cy="1157328"/>
          </a:xfrm>
          <a:prstGeom prst="rect">
            <a:avLst/>
          </a:prstGeom>
        </p:spPr>
      </p:pic>
      <p:sp>
        <p:nvSpPr>
          <p:cNvPr id="4" name="Google Shape;205;p26"/>
          <p:cNvSpPr txBox="1">
            <a:spLocks/>
          </p:cNvSpPr>
          <p:nvPr/>
        </p:nvSpPr>
        <p:spPr bwMode="auto">
          <a:xfrm>
            <a:off x="0" y="3048000"/>
            <a:ext cx="9144000" cy="381000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 b="1" dirty="0">
                <a:latin typeface="Old English Text MT" panose="03040902040508030806" pitchFamily="66" charset="0"/>
                <a:ea typeface="Tahoma" panose="020B0604030504040204" pitchFamily="34" charset="0"/>
                <a:cs typeface="Tahoma" panose="020B0604030504040204" pitchFamily="34" charset="0"/>
              </a:rPr>
              <a:t>The Declaration of Independence</a:t>
            </a:r>
          </a:p>
          <a:p>
            <a:pPr marL="0" indent="0" algn="ctr">
              <a:buNone/>
            </a:pPr>
            <a:endParaRPr lang="en" sz="2200" b="1" dirty="0">
              <a:latin typeface="Old English Text MT" panose="03040902040508030806" pitchFamily="66" charset="0"/>
              <a:ea typeface="Tahoma" panose="020B0604030504040204" pitchFamily="34" charset="0"/>
              <a:cs typeface="Tahoma" panose="020B0604030504040204" pitchFamily="34" charset="0"/>
            </a:endParaRPr>
          </a:p>
          <a:p>
            <a:pPr marL="0" indent="0">
              <a:buNone/>
            </a:pPr>
            <a:r>
              <a:rPr lang="en-US" sz="2200" dirty="0">
                <a:latin typeface="Tahoma" panose="020B0604030504040204" pitchFamily="34" charset="0"/>
                <a:ea typeface="Tahoma" panose="020B0604030504040204" pitchFamily="34" charset="0"/>
                <a:cs typeface="Tahoma" panose="020B0604030504040204" pitchFamily="34" charset="0"/>
              </a:rPr>
              <a:t>The Declaration of Independence justified its revolution through the </a:t>
            </a:r>
            <a:r>
              <a:rPr lang="en-US" sz="2200" b="1" dirty="0">
                <a:solidFill>
                  <a:srgbClr val="C00000"/>
                </a:solidFill>
                <a:latin typeface="Tahoma" panose="020B0604030504040204" pitchFamily="34" charset="0"/>
                <a:ea typeface="Tahoma" panose="020B0604030504040204" pitchFamily="34" charset="0"/>
                <a:cs typeface="Tahoma" panose="020B0604030504040204" pitchFamily="34" charset="0"/>
              </a:rPr>
              <a:t>social contract</a:t>
            </a:r>
            <a:r>
              <a:rPr lang="en-US" sz="2200" b="1" dirty="0">
                <a:latin typeface="Tahoma" panose="020B0604030504040204" pitchFamily="34" charset="0"/>
                <a:ea typeface="Tahoma" panose="020B0604030504040204" pitchFamily="34" charset="0"/>
                <a:cs typeface="Tahoma" panose="020B0604030504040204" pitchFamily="34" charset="0"/>
              </a:rPr>
              <a:t> theory</a:t>
            </a:r>
            <a:r>
              <a:rPr lang="en-US" sz="2200" dirty="0">
                <a:latin typeface="Tahoma" panose="020B0604030504040204" pitchFamily="34" charset="0"/>
                <a:ea typeface="Tahoma" panose="020B0604030504040204" pitchFamily="34" charset="0"/>
                <a:cs typeface="Tahoma" panose="020B0604030504040204" pitchFamily="34" charset="0"/>
              </a:rPr>
              <a:t>, arguing that </a:t>
            </a:r>
            <a:r>
              <a:rPr lang="en-US" sz="2200" b="1" dirty="0">
                <a:latin typeface="Tahoma" panose="020B0604030504040204" pitchFamily="34" charset="0"/>
                <a:ea typeface="Tahoma" panose="020B0604030504040204" pitchFamily="34" charset="0"/>
                <a:cs typeface="Tahoma" panose="020B0604030504040204" pitchFamily="34" charset="0"/>
              </a:rPr>
              <a:t>King George III and his ministers had violated the contract</a:t>
            </a:r>
            <a:r>
              <a:rPr lang="en-US" sz="2200" dirty="0">
                <a:latin typeface="Tahoma" panose="020B0604030504040204" pitchFamily="34" charset="0"/>
                <a:ea typeface="Tahoma" panose="020B0604030504040204" pitchFamily="34" charset="0"/>
                <a:cs typeface="Tahoma" panose="020B0604030504040204" pitchFamily="34" charset="0"/>
              </a:rPr>
              <a:t>. Thomas Jefferson called the document “pure </a:t>
            </a:r>
            <a:r>
              <a:rPr lang="en-US" sz="2200" b="1" dirty="0">
                <a:latin typeface="Tahoma" panose="020B0604030504040204" pitchFamily="34" charset="0"/>
                <a:ea typeface="Tahoma" panose="020B0604030504040204" pitchFamily="34" charset="0"/>
                <a:cs typeface="Tahoma" panose="020B0604030504040204" pitchFamily="34" charset="0"/>
              </a:rPr>
              <a:t>Locke</a:t>
            </a:r>
            <a:r>
              <a:rPr lang="en-US" sz="2200" dirty="0">
                <a:latin typeface="Tahoma" panose="020B0604030504040204" pitchFamily="34" charset="0"/>
                <a:ea typeface="Tahoma" panose="020B0604030504040204" pitchFamily="34" charset="0"/>
                <a:cs typeface="Tahoma" panose="020B0604030504040204" pitchFamily="34" charset="0"/>
              </a:rPr>
              <a:t>” </a:t>
            </a:r>
            <a:endParaRPr lang="en" sz="22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 sz="11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 sz="11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 sz="11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 sz="11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 sz="11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 sz="11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 sz="11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 sz="11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 sz="11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 sz="11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 sz="11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 sz="11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 sz="11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 sz="11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 sz="11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 sz="11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1100"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a:extLst>
              <a:ext uri="{FF2B5EF4-FFF2-40B4-BE49-F238E27FC236}">
                <a16:creationId xmlns:a16="http://schemas.microsoft.com/office/drawing/2014/main" id="{0890804B-0E15-4156-BDE5-915E73EB4FDE}"/>
              </a:ext>
            </a:extLst>
          </p:cNvPr>
          <p:cNvPicPr>
            <a:picLocks noChangeAspect="1"/>
          </p:cNvPicPr>
          <p:nvPr/>
        </p:nvPicPr>
        <p:blipFill>
          <a:blip r:embed="rId4"/>
          <a:stretch>
            <a:fillRect/>
          </a:stretch>
        </p:blipFill>
        <p:spPr>
          <a:xfrm>
            <a:off x="7847510" y="414080"/>
            <a:ext cx="1144090" cy="1157328"/>
          </a:xfrm>
          <a:prstGeom prst="rect">
            <a:avLst/>
          </a:prstGeom>
        </p:spPr>
      </p:pic>
    </p:spTree>
    <p:extLst>
      <p:ext uri="{BB962C8B-B14F-4D97-AF65-F5344CB8AC3E}">
        <p14:creationId xmlns:p14="http://schemas.microsoft.com/office/powerpoint/2010/main" val="583476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0" y="228600"/>
            <a:ext cx="9144000" cy="6629400"/>
          </a:xfrm>
        </p:spPr>
        <p:txBody>
          <a:bodyPr/>
          <a:lstStyle/>
          <a:p>
            <a:pPr marL="0" indent="0">
              <a:buNone/>
            </a:pPr>
            <a:r>
              <a:rPr lang="en-US" sz="1650" b="1" i="1" dirty="0">
                <a:latin typeface="Tahoma" panose="020B0604030504040204" pitchFamily="34" charset="0"/>
                <a:ea typeface="Tahoma" panose="020B0604030504040204" pitchFamily="34" charset="0"/>
                <a:cs typeface="Tahoma" panose="020B0604030504040204" pitchFamily="34" charset="0"/>
              </a:rPr>
              <a:t>Def: </a:t>
            </a:r>
            <a:r>
              <a:rPr lang="en-US" sz="1650" i="1" dirty="0">
                <a:solidFill>
                  <a:srgbClr val="FF0000"/>
                </a:solidFill>
                <a:latin typeface="Tahoma" panose="020B0604030504040204" pitchFamily="34" charset="0"/>
                <a:ea typeface="Tahoma" panose="020B0604030504040204" pitchFamily="34" charset="0"/>
                <a:cs typeface="Tahoma" panose="020B0604030504040204" pitchFamily="34" charset="0"/>
              </a:rPr>
              <a:t>Government in which elected leaders represent the interests of the people.  </a:t>
            </a:r>
            <a:r>
              <a:rPr lang="en-US" sz="1650" b="1" i="1" dirty="0">
                <a:solidFill>
                  <a:srgbClr val="FF0000"/>
                </a:solidFill>
                <a:latin typeface="Tahoma" panose="020B0604030504040204" pitchFamily="34" charset="0"/>
                <a:ea typeface="Tahoma" panose="020B0604030504040204" pitchFamily="34" charset="0"/>
                <a:cs typeface="Tahoma" panose="020B0604030504040204" pitchFamily="34" charset="0"/>
              </a:rPr>
              <a:t>REPRESENTATIVE DEMOCRACY</a:t>
            </a:r>
          </a:p>
          <a:p>
            <a:pPr marL="0" indent="0">
              <a:buNone/>
            </a:pPr>
            <a:endParaRPr lang="en-US" sz="1650" b="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1650" b="1" dirty="0">
                <a:latin typeface="Tahoma" panose="020B0604030504040204" pitchFamily="34" charset="0"/>
                <a:ea typeface="Tahoma" panose="020B0604030504040204" pitchFamily="34" charset="0"/>
                <a:cs typeface="Tahoma" panose="020B0604030504040204" pitchFamily="34" charset="0"/>
              </a:rPr>
              <a:t>What is republicanism?</a:t>
            </a:r>
          </a:p>
          <a:p>
            <a:pPr marL="0" indent="0">
              <a:buNone/>
            </a:pPr>
            <a:r>
              <a:rPr lang="en-US" sz="1650" dirty="0">
                <a:latin typeface="Tahoma" panose="020B0604030504040204" pitchFamily="34" charset="0"/>
                <a:ea typeface="Tahoma" panose="020B0604030504040204" pitchFamily="34" charset="0"/>
                <a:cs typeface="Tahoma" panose="020B0604030504040204" pitchFamily="34" charset="0"/>
              </a:rPr>
              <a:t>Leading up to the Revolutionary War, a famous phrase was </a:t>
            </a:r>
            <a:r>
              <a:rPr lang="en-US" sz="1650" b="1" dirty="0">
                <a:solidFill>
                  <a:srgbClr val="FF0000"/>
                </a:solidFill>
                <a:latin typeface="Tahoma" panose="020B0604030504040204" pitchFamily="34" charset="0"/>
                <a:ea typeface="Tahoma" panose="020B0604030504040204" pitchFamily="34" charset="0"/>
                <a:cs typeface="Tahoma" panose="020B0604030504040204" pitchFamily="34" charset="0"/>
              </a:rPr>
              <a:t>“No taxation without representation!” </a:t>
            </a:r>
            <a:r>
              <a:rPr lang="en-US" sz="1650" dirty="0">
                <a:latin typeface="Tahoma" panose="020B0604030504040204" pitchFamily="34" charset="0"/>
                <a:ea typeface="Tahoma" panose="020B0604030504040204" pitchFamily="34" charset="0"/>
                <a:cs typeface="Tahoma" panose="020B0604030504040204" pitchFamily="34" charset="0"/>
              </a:rPr>
              <a:t>To feel like their wants and needs were being heard by the government, the colonists wanted direct representation, but the British were unwilling to grant that to the colonies. Keeping that in mind, the Founders wanted to make sure that they were creating a political system that represented the people. But how do the people get the government to listen to their will?</a:t>
            </a:r>
          </a:p>
          <a:p>
            <a:pPr marL="0" indent="0">
              <a:buNone/>
            </a:pPr>
            <a:r>
              <a:rPr lang="en-US" sz="1650" dirty="0">
                <a:latin typeface="Tahoma" panose="020B0604030504040204" pitchFamily="34" charset="0"/>
                <a:ea typeface="Tahoma" panose="020B0604030504040204" pitchFamily="34" charset="0"/>
                <a:cs typeface="Tahoma" panose="020B0604030504040204" pitchFamily="34" charset="0"/>
              </a:rPr>
              <a:t> </a:t>
            </a:r>
          </a:p>
          <a:p>
            <a:pPr marL="0" indent="0">
              <a:buNone/>
            </a:pPr>
            <a:r>
              <a:rPr lang="en-US" sz="1650" dirty="0">
                <a:solidFill>
                  <a:srgbClr val="FF0000"/>
                </a:solidFill>
                <a:latin typeface="Tahoma" panose="020B0604030504040204" pitchFamily="34" charset="0"/>
                <a:ea typeface="Tahoma" panose="020B0604030504040204" pitchFamily="34" charset="0"/>
                <a:cs typeface="Tahoma" panose="020B0604030504040204" pitchFamily="34" charset="0"/>
              </a:rPr>
              <a:t>The Framers believed that the best form of government is one in which elected leaders represent the interests of the people. This is known as </a:t>
            </a:r>
            <a:r>
              <a:rPr lang="en-US" sz="1650" b="1" dirty="0">
                <a:solidFill>
                  <a:srgbClr val="FF0000"/>
                </a:solidFill>
                <a:latin typeface="Tahoma" panose="020B0604030504040204" pitchFamily="34" charset="0"/>
                <a:ea typeface="Tahoma" panose="020B0604030504040204" pitchFamily="34" charset="0"/>
                <a:cs typeface="Tahoma" panose="020B0604030504040204" pitchFamily="34" charset="0"/>
              </a:rPr>
              <a:t>republicanism</a:t>
            </a:r>
            <a:r>
              <a:rPr lang="en-US" sz="1650" dirty="0">
                <a:latin typeface="Tahoma" panose="020B0604030504040204" pitchFamily="34" charset="0"/>
                <a:ea typeface="Tahoma" panose="020B0604030504040204" pitchFamily="34" charset="0"/>
                <a:cs typeface="Tahoma" panose="020B0604030504040204" pitchFamily="34" charset="0"/>
              </a:rPr>
              <a:t>.</a:t>
            </a:r>
          </a:p>
          <a:p>
            <a:pPr marL="0" indent="0">
              <a:buNone/>
            </a:pPr>
            <a:r>
              <a:rPr lang="en-US" sz="1650" dirty="0">
                <a:latin typeface="Tahoma" panose="020B0604030504040204" pitchFamily="34" charset="0"/>
                <a:ea typeface="Tahoma" panose="020B0604030504040204" pitchFamily="34" charset="0"/>
                <a:cs typeface="Tahoma" panose="020B0604030504040204" pitchFamily="34" charset="0"/>
              </a:rPr>
              <a:t> </a:t>
            </a:r>
          </a:p>
          <a:p>
            <a:pPr marL="0" indent="0">
              <a:buNone/>
            </a:pPr>
            <a:r>
              <a:rPr lang="en-US" sz="1650" dirty="0">
                <a:latin typeface="Tahoma" panose="020B0604030504040204" pitchFamily="34" charset="0"/>
                <a:ea typeface="Tahoma" panose="020B0604030504040204" pitchFamily="34" charset="0"/>
                <a:cs typeface="Tahoma" panose="020B0604030504040204" pitchFamily="34" charset="0"/>
              </a:rPr>
              <a:t>The Framers wanted the will of the people to be reflected in the daily decisions of government and to prevent a </a:t>
            </a:r>
            <a:r>
              <a:rPr lang="en-US" sz="1650" b="1" dirty="0">
                <a:latin typeface="Tahoma" panose="020B0604030504040204" pitchFamily="34" charset="0"/>
                <a:ea typeface="Tahoma" panose="020B0604030504040204" pitchFamily="34" charset="0"/>
                <a:cs typeface="Tahoma" panose="020B0604030504040204" pitchFamily="34" charset="0"/>
              </a:rPr>
              <a:t>tyrannical</a:t>
            </a:r>
            <a:r>
              <a:rPr lang="en-US" sz="1650" dirty="0">
                <a:latin typeface="Tahoma" panose="020B0604030504040204" pitchFamily="34" charset="0"/>
                <a:ea typeface="Tahoma" panose="020B0604030504040204" pitchFamily="34" charset="0"/>
                <a:cs typeface="Tahoma" panose="020B0604030504040204" pitchFamily="34" charset="0"/>
              </a:rPr>
              <a:t> </a:t>
            </a:r>
            <a:r>
              <a:rPr lang="en-US" sz="1650" b="1" dirty="0">
                <a:latin typeface="Tahoma" panose="020B0604030504040204" pitchFamily="34" charset="0"/>
                <a:ea typeface="Tahoma" panose="020B0604030504040204" pitchFamily="34" charset="0"/>
                <a:cs typeface="Tahoma" panose="020B0604030504040204" pitchFamily="34" charset="0"/>
              </a:rPr>
              <a:t>government</a:t>
            </a:r>
            <a:r>
              <a:rPr lang="en-US" sz="1650" dirty="0">
                <a:latin typeface="Tahoma" panose="020B0604030504040204" pitchFamily="34" charset="0"/>
                <a:ea typeface="Tahoma" panose="020B0604030504040204" pitchFamily="34" charset="0"/>
                <a:cs typeface="Tahoma" panose="020B0604030504040204" pitchFamily="34" charset="0"/>
              </a:rPr>
              <a:t> from rising. By creating a system of government in which the </a:t>
            </a:r>
            <a:r>
              <a:rPr lang="en-US" sz="1650" b="1" dirty="0">
                <a:solidFill>
                  <a:srgbClr val="002060"/>
                </a:solidFill>
                <a:latin typeface="Tahoma" panose="020B0604030504040204" pitchFamily="34" charset="0"/>
                <a:ea typeface="Tahoma" panose="020B0604030504040204" pitchFamily="34" charset="0"/>
                <a:cs typeface="Tahoma" panose="020B0604030504040204" pitchFamily="34" charset="0"/>
              </a:rPr>
              <a:t>people elected </a:t>
            </a:r>
            <a:r>
              <a:rPr lang="en-US" sz="1650" dirty="0">
                <a:latin typeface="Tahoma" panose="020B0604030504040204" pitchFamily="34" charset="0"/>
                <a:ea typeface="Tahoma" panose="020B0604030504040204" pitchFamily="34" charset="0"/>
                <a:cs typeface="Tahoma" panose="020B0604030504040204" pitchFamily="34" charset="0"/>
              </a:rPr>
              <a:t>their leaders, the Framers believed that there was less of a chance of a government that would hold onto power and refuse to give it up.</a:t>
            </a:r>
          </a:p>
          <a:p>
            <a:pPr marL="0" indent="0">
              <a:buNone/>
            </a:pPr>
            <a:endParaRPr lang="en-US" sz="165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1650" dirty="0">
                <a:latin typeface="Tahoma" panose="020B0604030504040204" pitchFamily="34" charset="0"/>
                <a:ea typeface="Tahoma" panose="020B0604030504040204" pitchFamily="34" charset="0"/>
                <a:cs typeface="Tahoma" panose="020B0604030504040204" pitchFamily="34" charset="0"/>
              </a:rPr>
              <a:t>Despite the Framers' desire to create a </a:t>
            </a:r>
            <a:r>
              <a:rPr lang="en-US" sz="1650" b="1" dirty="0">
                <a:solidFill>
                  <a:srgbClr val="002060"/>
                </a:solidFill>
                <a:latin typeface="Tahoma" panose="020B0604030504040204" pitchFamily="34" charset="0"/>
                <a:ea typeface="Tahoma" panose="020B0604030504040204" pitchFamily="34" charset="0"/>
                <a:cs typeface="Tahoma" panose="020B0604030504040204" pitchFamily="34" charset="0"/>
              </a:rPr>
              <a:t>representative government</a:t>
            </a:r>
            <a:r>
              <a:rPr lang="en-US" sz="1650" dirty="0">
                <a:latin typeface="Tahoma" panose="020B0604030504040204" pitchFamily="34" charset="0"/>
                <a:ea typeface="Tahoma" panose="020B0604030504040204" pitchFamily="34" charset="0"/>
                <a:cs typeface="Tahoma" panose="020B0604030504040204" pitchFamily="34" charset="0"/>
              </a:rPr>
              <a:t>, </a:t>
            </a:r>
            <a:r>
              <a:rPr lang="en-US" sz="1650" dirty="0">
                <a:solidFill>
                  <a:srgbClr val="002060"/>
                </a:solidFill>
                <a:latin typeface="Tahoma" panose="020B0604030504040204" pitchFamily="34" charset="0"/>
                <a:ea typeface="Tahoma" panose="020B0604030504040204" pitchFamily="34" charset="0"/>
                <a:cs typeface="Tahoma" panose="020B0604030504040204" pitchFamily="34" charset="0"/>
              </a:rPr>
              <a:t>they extended the privilege of voting only to a small portion of US citizens: white, landowning men</a:t>
            </a:r>
            <a:r>
              <a:rPr lang="en-US" sz="1650" dirty="0">
                <a:latin typeface="Tahoma" panose="020B0604030504040204" pitchFamily="34" charset="0"/>
                <a:ea typeface="Tahoma" panose="020B0604030504040204" pitchFamily="34" charset="0"/>
                <a:cs typeface="Tahoma" panose="020B0604030504040204" pitchFamily="34" charset="0"/>
              </a:rPr>
              <a:t>. It took nearly 200 years to extend voting rights to all people in the United States, meaning that not every person’s needs and wants were heard or represented in government for a lot of American history.  </a:t>
            </a:r>
            <a:r>
              <a:rPr lang="en-US" sz="1650" b="1" dirty="0">
                <a:latin typeface="Tahoma" panose="020B0604030504040204" pitchFamily="34" charset="0"/>
                <a:ea typeface="Tahoma" panose="020B0604030504040204" pitchFamily="34" charset="0"/>
                <a:cs typeface="Tahoma" panose="020B0604030504040204" pitchFamily="34" charset="0"/>
              </a:rPr>
              <a:t>But it was fixed</a:t>
            </a:r>
            <a:r>
              <a:rPr lang="en-US" sz="1650" dirty="0">
                <a:latin typeface="Tahoma" panose="020B0604030504040204" pitchFamily="34" charset="0"/>
                <a:ea typeface="Tahoma" panose="020B0604030504040204" pitchFamily="34" charset="0"/>
                <a:cs typeface="Tahoma" panose="020B0604030504040204" pitchFamily="34" charset="0"/>
              </a:rPr>
              <a:t>.  </a:t>
            </a:r>
            <a:r>
              <a:rPr lang="en-US" sz="1650" b="1" dirty="0">
                <a:latin typeface="Tahoma" panose="020B0604030504040204" pitchFamily="34" charset="0"/>
                <a:ea typeface="Tahoma" panose="020B0604030504040204" pitchFamily="34" charset="0"/>
                <a:cs typeface="Tahoma" panose="020B0604030504040204" pitchFamily="34" charset="0"/>
              </a:rPr>
              <a:t>Try that in Cuba</a:t>
            </a:r>
            <a:r>
              <a:rPr lang="en-US" sz="1650" dirty="0">
                <a:latin typeface="Tahoma" panose="020B0604030504040204" pitchFamily="34" charset="0"/>
                <a:ea typeface="Tahoma" panose="020B0604030504040204" pitchFamily="34" charset="0"/>
                <a:cs typeface="Tahoma" panose="020B0604030504040204" pitchFamily="34" charset="0"/>
              </a:rPr>
              <a:t>.</a:t>
            </a:r>
          </a:p>
          <a:p>
            <a:endParaRPr lang="en-US" sz="1650" dirty="0">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p:cNvSpPr>
            <a:spLocks noGrp="1"/>
          </p:cNvSpPr>
          <p:nvPr>
            <p:ph type="sldNum" sz="quarter" idx="12"/>
          </p:nvPr>
        </p:nvSpPr>
        <p:spPr/>
        <p:txBody>
          <a:bodyPr/>
          <a:lstStyle/>
          <a:p>
            <a:pPr>
              <a:defRPr/>
            </a:pPr>
            <a:fld id="{1B9227C3-42D9-4A76-A582-3A23B267EEC2}" type="slidenum">
              <a:rPr lang="en-US" altLang="en-US" smtClean="0"/>
              <a:pPr>
                <a:defRPr/>
              </a:pPr>
              <a:t>18</a:t>
            </a:fld>
            <a:endParaRPr lang="en-US" altLang="en-US"/>
          </a:p>
        </p:txBody>
      </p:sp>
      <p:pic>
        <p:nvPicPr>
          <p:cNvPr id="3" name="Picture 2"/>
          <p:cNvPicPr>
            <a:picLocks noChangeAspect="1"/>
          </p:cNvPicPr>
          <p:nvPr/>
        </p:nvPicPr>
        <p:blipFill rotWithShape="1">
          <a:blip r:embed="rId2"/>
          <a:srcRect l="13856" t="12281" r="11667"/>
          <a:stretch/>
        </p:blipFill>
        <p:spPr>
          <a:xfrm>
            <a:off x="3581400" y="1039156"/>
            <a:ext cx="5562600" cy="5780744"/>
          </a:xfrm>
          <a:prstGeom prst="rect">
            <a:avLst/>
          </a:prstGeom>
          <a:noFill/>
        </p:spPr>
      </p:pic>
      <p:sp>
        <p:nvSpPr>
          <p:cNvPr id="2" name="Title 1"/>
          <p:cNvSpPr>
            <a:spLocks noGrp="1"/>
          </p:cNvSpPr>
          <p:nvPr>
            <p:ph type="title"/>
          </p:nvPr>
        </p:nvSpPr>
        <p:spPr>
          <a:xfrm>
            <a:off x="457200" y="0"/>
            <a:ext cx="8229600" cy="304800"/>
          </a:xfrm>
        </p:spPr>
        <p:txBody>
          <a:bodyPr/>
          <a:lstStyle/>
          <a:p>
            <a:r>
              <a:rPr lang="en-US" sz="2000" b="1" dirty="0">
                <a:latin typeface="Tahoma" panose="020B0604030504040204" pitchFamily="34" charset="0"/>
                <a:ea typeface="Tahoma" panose="020B0604030504040204" pitchFamily="34" charset="0"/>
                <a:cs typeface="Tahoma" panose="020B0604030504040204" pitchFamily="34" charset="0"/>
              </a:rPr>
              <a:t>REPUBLICANISM</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80BE5C84-7A17-4BDA-AEB9-174E8A4F4A3A}"/>
              </a:ext>
            </a:extLst>
          </p:cNvPr>
          <p:cNvPicPr>
            <a:picLocks noChangeAspect="1"/>
          </p:cNvPicPr>
          <p:nvPr/>
        </p:nvPicPr>
        <p:blipFill>
          <a:blip r:embed="rId3"/>
          <a:stretch>
            <a:fillRect/>
          </a:stretch>
        </p:blipFill>
        <p:spPr>
          <a:xfrm>
            <a:off x="7623048" y="76200"/>
            <a:ext cx="1204923" cy="1222556"/>
          </a:xfrm>
          <a:prstGeom prst="rect">
            <a:avLst/>
          </a:prstGeom>
        </p:spPr>
      </p:pic>
      <p:pic>
        <p:nvPicPr>
          <p:cNvPr id="4" name="Picture 3"/>
          <p:cNvPicPr>
            <a:picLocks noChangeAspect="1"/>
          </p:cNvPicPr>
          <p:nvPr/>
        </p:nvPicPr>
        <p:blipFill>
          <a:blip r:embed="rId4"/>
          <a:stretch>
            <a:fillRect/>
          </a:stretch>
        </p:blipFill>
        <p:spPr>
          <a:xfrm>
            <a:off x="3758306" y="587550"/>
            <a:ext cx="1368471" cy="911423"/>
          </a:xfrm>
          <a:prstGeom prst="rect">
            <a:avLst/>
          </a:prstGeom>
        </p:spPr>
      </p:pic>
    </p:spTree>
    <p:extLst>
      <p:ext uri="{BB962C8B-B14F-4D97-AF65-F5344CB8AC3E}">
        <p14:creationId xmlns:p14="http://schemas.microsoft.com/office/powerpoint/2010/main" val="295884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3"/>
                                        </p:tgtEl>
                                      </p:cBhvr>
                                    </p:animEffect>
                                    <p:anim calcmode="lin" valueType="num">
                                      <p:cBhvr>
                                        <p:cTn id="14" dur="1000"/>
                                        <p:tgtEl>
                                          <p:spTgt spid="3"/>
                                        </p:tgtEl>
                                        <p:attrNameLst>
                                          <p:attrName>ppt_x</p:attrName>
                                        </p:attrNameLst>
                                      </p:cBhvr>
                                      <p:tavLst>
                                        <p:tav tm="0">
                                          <p:val>
                                            <p:strVal val="ppt_x"/>
                                          </p:val>
                                        </p:tav>
                                        <p:tav tm="100000">
                                          <p:val>
                                            <p:strVal val="ppt_x"/>
                                          </p:val>
                                        </p:tav>
                                      </p:tavLst>
                                    </p:anim>
                                    <p:anim calcmode="lin" valueType="num">
                                      <p:cBhvr>
                                        <p:cTn id="15" dur="1000"/>
                                        <p:tgtEl>
                                          <p:spTgt spid="3"/>
                                        </p:tgtEl>
                                        <p:attrNameLst>
                                          <p:attrName>ppt_y</p:attrName>
                                        </p:attrNameLst>
                                      </p:cBhvr>
                                      <p:tavLst>
                                        <p:tav tm="0">
                                          <p:val>
                                            <p:strVal val="ppt_y"/>
                                          </p:val>
                                        </p:tav>
                                        <p:tav tm="100000">
                                          <p:val>
                                            <p:strVal val="ppt_y+.1"/>
                                          </p:val>
                                        </p:tav>
                                      </p:tavLst>
                                    </p:anim>
                                    <p:set>
                                      <p:cBhvr>
                                        <p:cTn id="16"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591CD-C5AA-4712-8C9A-31F25DA2BDC1}"/>
              </a:ext>
            </a:extLst>
          </p:cNvPr>
          <p:cNvSpPr>
            <a:spLocks noGrp="1"/>
          </p:cNvSpPr>
          <p:nvPr>
            <p:ph type="title"/>
          </p:nvPr>
        </p:nvSpPr>
        <p:spPr>
          <a:xfrm>
            <a:off x="457200" y="0"/>
            <a:ext cx="8229600" cy="426084"/>
          </a:xfrm>
        </p:spPr>
        <p:txBody>
          <a:bodyPr/>
          <a:lstStyle/>
          <a:p>
            <a:r>
              <a:rPr lang="en-US" sz="2400" b="1" dirty="0"/>
              <a:t>The History of Suffrage in the USA</a:t>
            </a:r>
          </a:p>
        </p:txBody>
      </p:sp>
      <p:sp>
        <p:nvSpPr>
          <p:cNvPr id="3" name="Content Placeholder 2">
            <a:extLst>
              <a:ext uri="{FF2B5EF4-FFF2-40B4-BE49-F238E27FC236}">
                <a16:creationId xmlns:a16="http://schemas.microsoft.com/office/drawing/2014/main" id="{BB888AEC-A5AA-4646-BF3A-9DD66BBF96C2}"/>
              </a:ext>
            </a:extLst>
          </p:cNvPr>
          <p:cNvSpPr>
            <a:spLocks noGrp="1"/>
          </p:cNvSpPr>
          <p:nvPr>
            <p:ph idx="1"/>
          </p:nvPr>
        </p:nvSpPr>
        <p:spPr>
          <a:xfrm>
            <a:off x="152399" y="334962"/>
            <a:ext cx="6400801" cy="6188075"/>
          </a:xfrm>
        </p:spPr>
        <p:txBody>
          <a:bodyPr/>
          <a:lstStyle/>
          <a:p>
            <a:pPr marL="0" indent="0">
              <a:buNone/>
            </a:pPr>
            <a:r>
              <a:rPr lang="en-US" sz="2400" b="1" dirty="0"/>
              <a:t>1787</a:t>
            </a:r>
            <a:r>
              <a:rPr lang="en-US" sz="2400" dirty="0"/>
              <a:t>- Only white male property owners could vote.</a:t>
            </a:r>
          </a:p>
          <a:p>
            <a:pPr marL="0" indent="0">
              <a:buNone/>
            </a:pPr>
            <a:endParaRPr lang="en-US" sz="2400" dirty="0"/>
          </a:p>
          <a:p>
            <a:pPr marL="0" indent="0">
              <a:buNone/>
            </a:pPr>
            <a:r>
              <a:rPr lang="en-US" sz="2400" b="1" dirty="0"/>
              <a:t>1828</a:t>
            </a:r>
            <a:r>
              <a:rPr lang="en-US" sz="2400" dirty="0"/>
              <a:t>- Jacksonian Democracy- poor white males gained the right to vote.  </a:t>
            </a:r>
            <a:r>
              <a:rPr lang="en-US" sz="2400" b="1" dirty="0"/>
              <a:t>“The Common Man”</a:t>
            </a:r>
          </a:p>
          <a:p>
            <a:pPr marL="0" indent="0">
              <a:buNone/>
            </a:pPr>
            <a:endParaRPr lang="en-US" sz="2400" dirty="0"/>
          </a:p>
          <a:p>
            <a:pPr marL="0" indent="0">
              <a:buNone/>
            </a:pPr>
            <a:r>
              <a:rPr lang="en-US" sz="2400" b="1" dirty="0"/>
              <a:t>1868</a:t>
            </a:r>
            <a:r>
              <a:rPr lang="en-US" sz="2400" dirty="0"/>
              <a:t>- 15</a:t>
            </a:r>
            <a:r>
              <a:rPr lang="en-US" sz="2400" baseline="30000" dirty="0"/>
              <a:t>th</a:t>
            </a:r>
            <a:r>
              <a:rPr lang="en-US" sz="2400" dirty="0"/>
              <a:t> Amendment- right to vote for African American males.</a:t>
            </a:r>
          </a:p>
          <a:p>
            <a:pPr marL="0" indent="0">
              <a:buNone/>
            </a:pPr>
            <a:endParaRPr lang="en-US" sz="2400" dirty="0"/>
          </a:p>
          <a:p>
            <a:pPr marL="0" indent="0">
              <a:buNone/>
            </a:pPr>
            <a:r>
              <a:rPr lang="en-US" sz="2400" b="1" dirty="0"/>
              <a:t>1919</a:t>
            </a:r>
            <a:r>
              <a:rPr lang="en-US" sz="2400" dirty="0"/>
              <a:t>- 19</a:t>
            </a:r>
            <a:r>
              <a:rPr lang="en-US" sz="2400" baseline="30000" dirty="0"/>
              <a:t>th</a:t>
            </a:r>
            <a:r>
              <a:rPr lang="en-US" sz="2400" dirty="0"/>
              <a:t> Amendment proposed and passed in 1920, gave women the right to vote</a:t>
            </a:r>
          </a:p>
          <a:p>
            <a:pPr marL="0" indent="0">
              <a:buNone/>
            </a:pPr>
            <a:endParaRPr lang="en-US" sz="2400" dirty="0"/>
          </a:p>
          <a:p>
            <a:pPr marL="0" indent="0">
              <a:buNone/>
            </a:pPr>
            <a:r>
              <a:rPr lang="en-US" sz="2400" b="1" dirty="0"/>
              <a:t>1964</a:t>
            </a:r>
            <a:r>
              <a:rPr lang="en-US" sz="2400" dirty="0"/>
              <a:t>- 24</a:t>
            </a:r>
            <a:r>
              <a:rPr lang="en-US" sz="2400" baseline="30000" dirty="0"/>
              <a:t>th</a:t>
            </a:r>
            <a:r>
              <a:rPr lang="en-US" sz="2400" dirty="0"/>
              <a:t> amendment eliminated the poll tax</a:t>
            </a:r>
          </a:p>
          <a:p>
            <a:pPr marL="0" indent="0">
              <a:buNone/>
            </a:pPr>
            <a:endParaRPr lang="en-US" sz="2400" dirty="0"/>
          </a:p>
          <a:p>
            <a:pPr marL="0" indent="0">
              <a:buNone/>
            </a:pPr>
            <a:r>
              <a:rPr lang="en-US" sz="2400" b="1" dirty="0"/>
              <a:t>1971</a:t>
            </a:r>
            <a:r>
              <a:rPr lang="en-US" sz="2400" dirty="0"/>
              <a:t>- 26</a:t>
            </a:r>
            <a:r>
              <a:rPr lang="en-US" sz="2400" baseline="30000" dirty="0"/>
              <a:t>th</a:t>
            </a:r>
            <a:r>
              <a:rPr lang="en-US" sz="2400" dirty="0"/>
              <a:t> Amendment right to vote 18 year </a:t>
            </a:r>
            <a:r>
              <a:rPr lang="en-US" sz="2400" dirty="0" err="1"/>
              <a:t>olds</a:t>
            </a:r>
            <a:r>
              <a:rPr lang="en-US" sz="2400" dirty="0"/>
              <a:t>.</a:t>
            </a:r>
          </a:p>
          <a:p>
            <a:pPr marL="0" indent="0">
              <a:buNone/>
            </a:pPr>
            <a:endParaRPr lang="en-US" sz="2400" dirty="0"/>
          </a:p>
          <a:p>
            <a:pPr marL="0" indent="0">
              <a:buNone/>
            </a:pPr>
            <a:endParaRPr lang="en-US" sz="2400" dirty="0"/>
          </a:p>
          <a:p>
            <a:pPr marL="0" indent="0">
              <a:buNone/>
            </a:pPr>
            <a:endParaRPr lang="en-US" sz="2400" dirty="0"/>
          </a:p>
        </p:txBody>
      </p:sp>
      <p:sp>
        <p:nvSpPr>
          <p:cNvPr id="4" name="Slide Number Placeholder 3">
            <a:extLst>
              <a:ext uri="{FF2B5EF4-FFF2-40B4-BE49-F238E27FC236}">
                <a16:creationId xmlns:a16="http://schemas.microsoft.com/office/drawing/2014/main" id="{D5266F2C-D93F-4960-8512-8527D2ED51E1}"/>
              </a:ext>
            </a:extLst>
          </p:cNvPr>
          <p:cNvSpPr>
            <a:spLocks noGrp="1"/>
          </p:cNvSpPr>
          <p:nvPr>
            <p:ph type="sldNum" sz="quarter" idx="12"/>
          </p:nvPr>
        </p:nvSpPr>
        <p:spPr/>
        <p:txBody>
          <a:bodyPr/>
          <a:lstStyle/>
          <a:p>
            <a:pPr>
              <a:defRPr/>
            </a:pPr>
            <a:fld id="{DBAA9DEA-F714-492E-99E2-AF488AB50DB7}" type="slidenum">
              <a:rPr lang="en-US" altLang="en-US" smtClean="0"/>
              <a:pPr>
                <a:defRPr/>
              </a:pPr>
              <a:t>19</a:t>
            </a:fld>
            <a:endParaRPr lang="en-US" altLang="en-US" dirty="0"/>
          </a:p>
        </p:txBody>
      </p:sp>
      <p:pic>
        <p:nvPicPr>
          <p:cNvPr id="5" name="Picture 4">
            <a:extLst>
              <a:ext uri="{FF2B5EF4-FFF2-40B4-BE49-F238E27FC236}">
                <a16:creationId xmlns:a16="http://schemas.microsoft.com/office/drawing/2014/main" id="{EFF98503-DEDC-4D51-BFBE-434A68D8D5E3}"/>
              </a:ext>
            </a:extLst>
          </p:cNvPr>
          <p:cNvPicPr>
            <a:picLocks noChangeAspect="1"/>
          </p:cNvPicPr>
          <p:nvPr/>
        </p:nvPicPr>
        <p:blipFill>
          <a:blip r:embed="rId2"/>
          <a:stretch>
            <a:fillRect/>
          </a:stretch>
        </p:blipFill>
        <p:spPr>
          <a:xfrm>
            <a:off x="6302567" y="568867"/>
            <a:ext cx="2384234" cy="2419125"/>
          </a:xfrm>
          <a:prstGeom prst="rect">
            <a:avLst/>
          </a:prstGeom>
        </p:spPr>
      </p:pic>
      <p:pic>
        <p:nvPicPr>
          <p:cNvPr id="6" name="Picture 5">
            <a:extLst>
              <a:ext uri="{FF2B5EF4-FFF2-40B4-BE49-F238E27FC236}">
                <a16:creationId xmlns:a16="http://schemas.microsoft.com/office/drawing/2014/main" id="{C301EC1C-EA50-4663-B8E9-BC2111DCDC09}"/>
              </a:ext>
            </a:extLst>
          </p:cNvPr>
          <p:cNvPicPr>
            <a:picLocks noChangeAspect="1"/>
          </p:cNvPicPr>
          <p:nvPr/>
        </p:nvPicPr>
        <p:blipFill>
          <a:blip r:embed="rId3"/>
          <a:stretch>
            <a:fillRect/>
          </a:stretch>
        </p:blipFill>
        <p:spPr>
          <a:xfrm>
            <a:off x="6302566" y="3095307"/>
            <a:ext cx="2499791" cy="2686050"/>
          </a:xfrm>
          <a:prstGeom prst="rect">
            <a:avLst/>
          </a:prstGeom>
        </p:spPr>
      </p:pic>
    </p:spTree>
    <p:extLst>
      <p:ext uri="{BB962C8B-B14F-4D97-AF65-F5344CB8AC3E}">
        <p14:creationId xmlns:p14="http://schemas.microsoft.com/office/powerpoint/2010/main" val="1694181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08C9AA-90D2-4BF8-B86F-ADB7E185F798}"/>
              </a:ext>
            </a:extLst>
          </p:cNvPr>
          <p:cNvSpPr txBox="1"/>
          <p:nvPr/>
        </p:nvSpPr>
        <p:spPr>
          <a:xfrm>
            <a:off x="20065" y="38358"/>
            <a:ext cx="9144000" cy="553998"/>
          </a:xfrm>
          <a:prstGeom prst="rect">
            <a:avLst/>
          </a:prstGeom>
          <a:gradFill>
            <a:gsLst>
              <a:gs pos="0">
                <a:schemeClr val="tx2">
                  <a:lumMod val="50000"/>
                </a:schemeClr>
              </a:gs>
              <a:gs pos="35000">
                <a:schemeClr val="tx2">
                  <a:lumMod val="75000"/>
                </a:schemeClr>
              </a:gs>
              <a:gs pos="100000">
                <a:schemeClr val="tx2">
                  <a:lumMod val="60000"/>
                  <a:lumOff val="40000"/>
                </a:schemeClr>
              </a:gs>
            </a:gsLst>
          </a:gradFill>
          <a:ln>
            <a:solidFill>
              <a:schemeClr val="tx2">
                <a:lumMod val="75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914333" eaLnBrk="1" fontAlgn="auto" hangingPunct="1">
              <a:spcBef>
                <a:spcPts val="0"/>
              </a:spcBef>
              <a:spcAft>
                <a:spcPts val="0"/>
              </a:spcAft>
              <a:defRPr/>
            </a:pPr>
            <a:r>
              <a:rPr lang="en-US" sz="3000" b="1" dirty="0">
                <a:solidFill>
                  <a:prstClr val="white"/>
                </a:solidFill>
                <a:latin typeface="Calibri"/>
              </a:rPr>
              <a:t>TOPIC 1.1 Ideals of Democracy</a:t>
            </a:r>
            <a:endParaRPr lang="en-US" sz="2800" b="1" dirty="0">
              <a:solidFill>
                <a:prstClr val="white"/>
              </a:solidFill>
              <a:latin typeface="Calibri"/>
            </a:endParaRPr>
          </a:p>
        </p:txBody>
      </p:sp>
      <p:cxnSp>
        <p:nvCxnSpPr>
          <p:cNvPr id="12" name="Straight Connector 11">
            <a:extLst>
              <a:ext uri="{FF2B5EF4-FFF2-40B4-BE49-F238E27FC236}">
                <a16:creationId xmlns:a16="http://schemas.microsoft.com/office/drawing/2014/main" id="{769E89F6-504E-424B-84CA-4337C9B2CECA}"/>
              </a:ext>
            </a:extLst>
          </p:cNvPr>
          <p:cNvCxnSpPr>
            <a:cxnSpLocks/>
          </p:cNvCxnSpPr>
          <p:nvPr/>
        </p:nvCxnSpPr>
        <p:spPr>
          <a:xfrm>
            <a:off x="1752600" y="1329287"/>
            <a:ext cx="22524" cy="5029200"/>
          </a:xfrm>
          <a:prstGeom prst="line">
            <a:avLst/>
          </a:prstGeom>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74A81181-6029-4E37-8BE3-954E0A2CA114}"/>
              </a:ext>
            </a:extLst>
          </p:cNvPr>
          <p:cNvSpPr txBox="1"/>
          <p:nvPr/>
        </p:nvSpPr>
        <p:spPr>
          <a:xfrm>
            <a:off x="1828800" y="1219200"/>
            <a:ext cx="7216476" cy="3693319"/>
          </a:xfrm>
          <a:prstGeom prst="rect">
            <a:avLst/>
          </a:prstGeom>
          <a:noFill/>
        </p:spPr>
        <p:txBody>
          <a:bodyPr wrap="square">
            <a:spAutoFit/>
          </a:bodyPr>
          <a:lstStyle/>
          <a:p>
            <a:pPr defTabSz="914333" eaLnBrk="1" fontAlgn="auto" hangingPunct="1">
              <a:spcBef>
                <a:spcPts val="0"/>
              </a:spcBef>
              <a:spcAft>
                <a:spcPts val="0"/>
              </a:spcAft>
              <a:defRPr/>
            </a:pPr>
            <a:r>
              <a:rPr lang="en-US" b="1" dirty="0">
                <a:solidFill>
                  <a:prstClr val="black"/>
                </a:solidFill>
                <a:ea typeface="+mn-ea"/>
                <a:cs typeface="Arial" panose="020B0604020202020204" pitchFamily="34" charset="0"/>
              </a:rPr>
              <a:t>The U.S. government is based on the following democratic ideals:</a:t>
            </a:r>
          </a:p>
          <a:p>
            <a:pPr defTabSz="914333" eaLnBrk="1" fontAlgn="auto" hangingPunct="1">
              <a:spcBef>
                <a:spcPts val="0"/>
              </a:spcBef>
              <a:spcAft>
                <a:spcPts val="0"/>
              </a:spcAft>
              <a:defRPr/>
            </a:pPr>
            <a:r>
              <a:rPr lang="en-US" b="1" dirty="0" err="1">
                <a:solidFill>
                  <a:prstClr val="black"/>
                </a:solidFill>
                <a:ea typeface="+mn-ea"/>
                <a:cs typeface="Arial" panose="020B0604020202020204" pitchFamily="34" charset="0"/>
              </a:rPr>
              <a:t>i</a:t>
            </a:r>
            <a:r>
              <a:rPr lang="en-US" b="1" dirty="0">
                <a:solidFill>
                  <a:prstClr val="black"/>
                </a:solidFill>
                <a:ea typeface="+mn-ea"/>
                <a:cs typeface="Arial" panose="020B0604020202020204" pitchFamily="34" charset="0"/>
              </a:rPr>
              <a:t>. Natural rights (all people have certain rights that cannot be taken away)</a:t>
            </a:r>
          </a:p>
          <a:p>
            <a:pPr defTabSz="914333" eaLnBrk="1" fontAlgn="auto" hangingPunct="1">
              <a:spcBef>
                <a:spcPts val="0"/>
              </a:spcBef>
              <a:spcAft>
                <a:spcPts val="0"/>
              </a:spcAft>
              <a:defRPr/>
            </a:pPr>
            <a:endParaRPr lang="en-US" b="1" dirty="0">
              <a:solidFill>
                <a:prstClr val="black"/>
              </a:solidFill>
              <a:ea typeface="+mn-ea"/>
              <a:cs typeface="Arial" panose="020B0604020202020204" pitchFamily="34" charset="0"/>
            </a:endParaRPr>
          </a:p>
          <a:p>
            <a:pPr defTabSz="914333" eaLnBrk="1" fontAlgn="auto" hangingPunct="1">
              <a:spcBef>
                <a:spcPts val="0"/>
              </a:spcBef>
              <a:spcAft>
                <a:spcPts val="0"/>
              </a:spcAft>
              <a:defRPr/>
            </a:pPr>
            <a:r>
              <a:rPr lang="en-US" b="1" dirty="0">
                <a:solidFill>
                  <a:prstClr val="black"/>
                </a:solidFill>
                <a:ea typeface="+mn-ea"/>
                <a:cs typeface="Arial" panose="020B0604020202020204" pitchFamily="34" charset="0"/>
              </a:rPr>
              <a:t>ii. A social contract (an implicit agreement among the people in a society to give up some freedoms to maintain social order)</a:t>
            </a:r>
          </a:p>
          <a:p>
            <a:pPr defTabSz="914333" eaLnBrk="1" fontAlgn="auto" hangingPunct="1">
              <a:spcBef>
                <a:spcPts val="0"/>
              </a:spcBef>
              <a:spcAft>
                <a:spcPts val="0"/>
              </a:spcAft>
              <a:defRPr/>
            </a:pPr>
            <a:endParaRPr lang="en-US" b="1" dirty="0">
              <a:solidFill>
                <a:prstClr val="black"/>
              </a:solidFill>
              <a:ea typeface="+mn-ea"/>
              <a:cs typeface="Arial" panose="020B0604020202020204" pitchFamily="34" charset="0"/>
            </a:endParaRPr>
          </a:p>
          <a:p>
            <a:pPr defTabSz="914333" eaLnBrk="1" fontAlgn="auto" hangingPunct="1">
              <a:spcBef>
                <a:spcPts val="0"/>
              </a:spcBef>
              <a:spcAft>
                <a:spcPts val="0"/>
              </a:spcAft>
              <a:defRPr/>
            </a:pPr>
            <a:r>
              <a:rPr lang="en-US" b="1" dirty="0">
                <a:solidFill>
                  <a:prstClr val="black"/>
                </a:solidFill>
                <a:ea typeface="+mn-ea"/>
                <a:cs typeface="Arial" panose="020B0604020202020204" pitchFamily="34" charset="0"/>
              </a:rPr>
              <a:t>iii. Popular sovereignty (all government power</a:t>
            </a:r>
          </a:p>
          <a:p>
            <a:pPr defTabSz="914333" eaLnBrk="1" fontAlgn="auto" hangingPunct="1">
              <a:spcBef>
                <a:spcPts val="0"/>
              </a:spcBef>
              <a:spcAft>
                <a:spcPts val="0"/>
              </a:spcAft>
              <a:defRPr/>
            </a:pPr>
            <a:r>
              <a:rPr lang="en-US" b="1" dirty="0">
                <a:solidFill>
                  <a:prstClr val="black"/>
                </a:solidFill>
                <a:ea typeface="+mn-ea"/>
                <a:cs typeface="Arial" panose="020B0604020202020204" pitchFamily="34" charset="0"/>
              </a:rPr>
              <a:t>comes from the consent of its people)</a:t>
            </a:r>
          </a:p>
          <a:p>
            <a:pPr defTabSz="914333" eaLnBrk="1" fontAlgn="auto" hangingPunct="1">
              <a:spcBef>
                <a:spcPts val="0"/>
              </a:spcBef>
              <a:spcAft>
                <a:spcPts val="0"/>
              </a:spcAft>
              <a:defRPr/>
            </a:pPr>
            <a:endParaRPr lang="en-US" b="1" dirty="0">
              <a:solidFill>
                <a:prstClr val="black"/>
              </a:solidFill>
              <a:ea typeface="+mn-ea"/>
              <a:cs typeface="Arial" panose="020B0604020202020204" pitchFamily="34" charset="0"/>
            </a:endParaRPr>
          </a:p>
          <a:p>
            <a:pPr defTabSz="914333" eaLnBrk="1" fontAlgn="auto" hangingPunct="1">
              <a:spcBef>
                <a:spcPts val="0"/>
              </a:spcBef>
              <a:spcAft>
                <a:spcPts val="0"/>
              </a:spcAft>
              <a:defRPr/>
            </a:pPr>
            <a:r>
              <a:rPr lang="en-US" b="1" dirty="0">
                <a:solidFill>
                  <a:prstClr val="black"/>
                </a:solidFill>
                <a:ea typeface="+mn-ea"/>
                <a:cs typeface="Arial" panose="020B0604020202020204" pitchFamily="34" charset="0"/>
              </a:rPr>
              <a:t>iv. Limited government (a government’s power cannot be absolute)</a:t>
            </a:r>
          </a:p>
        </p:txBody>
      </p:sp>
      <p:sp>
        <p:nvSpPr>
          <p:cNvPr id="9" name="TextBox 8">
            <a:extLst>
              <a:ext uri="{FF2B5EF4-FFF2-40B4-BE49-F238E27FC236}">
                <a16:creationId xmlns:a16="http://schemas.microsoft.com/office/drawing/2014/main" id="{9453EE3A-F8B1-4EB6-AB9E-14A132CC8F65}"/>
              </a:ext>
            </a:extLst>
          </p:cNvPr>
          <p:cNvSpPr txBox="1"/>
          <p:nvPr/>
        </p:nvSpPr>
        <p:spPr>
          <a:xfrm>
            <a:off x="-76200" y="650764"/>
            <a:ext cx="9144000" cy="646331"/>
          </a:xfrm>
          <a:prstGeom prst="rect">
            <a:avLst/>
          </a:prstGeom>
          <a:noFill/>
        </p:spPr>
        <p:txBody>
          <a:bodyPr wrap="square">
            <a:spAutoFit/>
          </a:bodyPr>
          <a:lstStyle/>
          <a:p>
            <a:pPr defTabSz="914333" eaLnBrk="1" fontAlgn="auto" hangingPunct="1">
              <a:spcBef>
                <a:spcPts val="0"/>
              </a:spcBef>
              <a:spcAft>
                <a:spcPts val="0"/>
              </a:spcAft>
              <a:defRPr/>
            </a:pPr>
            <a:r>
              <a:rPr lang="en-US" b="1" dirty="0"/>
              <a:t>A balance between governmental power and individual rights has been a hallmark of American political development.</a:t>
            </a:r>
            <a:endParaRPr lang="en-US" b="1" dirty="0">
              <a:solidFill>
                <a:prstClr val="black"/>
              </a:solidFill>
              <a:latin typeface="Calibri"/>
              <a:ea typeface="+mn-ea"/>
            </a:endParaRPr>
          </a:p>
        </p:txBody>
      </p:sp>
      <p:sp>
        <p:nvSpPr>
          <p:cNvPr id="14" name="TextBox 13">
            <a:extLst>
              <a:ext uri="{FF2B5EF4-FFF2-40B4-BE49-F238E27FC236}">
                <a16:creationId xmlns:a16="http://schemas.microsoft.com/office/drawing/2014/main" id="{224DADBF-198E-87F1-10C0-BAB9DB1BDFA1}"/>
              </a:ext>
            </a:extLst>
          </p:cNvPr>
          <p:cNvSpPr txBox="1"/>
          <p:nvPr/>
        </p:nvSpPr>
        <p:spPr>
          <a:xfrm>
            <a:off x="1700" y="1981200"/>
            <a:ext cx="1827100" cy="2308324"/>
          </a:xfrm>
          <a:prstGeom prst="rect">
            <a:avLst/>
          </a:prstGeom>
          <a:noFill/>
        </p:spPr>
        <p:txBody>
          <a:bodyPr wrap="square">
            <a:spAutoFit/>
          </a:bodyPr>
          <a:lstStyle/>
          <a:p>
            <a:pPr defTabSz="685783" eaLnBrk="1" fontAlgn="auto" hangingPunct="1">
              <a:spcBef>
                <a:spcPts val="0"/>
              </a:spcBef>
              <a:spcAft>
                <a:spcPts val="0"/>
              </a:spcAft>
            </a:pPr>
            <a:r>
              <a:rPr lang="en-US" b="1" dirty="0"/>
              <a:t>Explain how democratic ideals are reflected in the Declaration of Independence and the U.S. Constitution</a:t>
            </a:r>
            <a:endParaRPr lang="en-US" b="1" dirty="0">
              <a:solidFill>
                <a:prstClr val="black"/>
              </a:solidFill>
              <a:latin typeface="Calibri"/>
              <a:ea typeface="+mn-ea"/>
            </a:endParaRPr>
          </a:p>
        </p:txBody>
      </p:sp>
      <p:sp>
        <p:nvSpPr>
          <p:cNvPr id="3" name="TextBox 2">
            <a:extLst>
              <a:ext uri="{FF2B5EF4-FFF2-40B4-BE49-F238E27FC236}">
                <a16:creationId xmlns:a16="http://schemas.microsoft.com/office/drawing/2014/main" id="{2C5082DD-2843-510B-8622-62E678539DD9}"/>
              </a:ext>
            </a:extLst>
          </p:cNvPr>
          <p:cNvSpPr txBox="1"/>
          <p:nvPr/>
        </p:nvSpPr>
        <p:spPr>
          <a:xfrm>
            <a:off x="1855638" y="4934250"/>
            <a:ext cx="7162800" cy="1754326"/>
          </a:xfrm>
          <a:prstGeom prst="rect">
            <a:avLst/>
          </a:prstGeom>
          <a:noFill/>
        </p:spPr>
        <p:txBody>
          <a:bodyPr wrap="square">
            <a:spAutoFit/>
          </a:bodyPr>
          <a:lstStyle/>
          <a:p>
            <a:r>
              <a:rPr lang="en-US" b="1" dirty="0"/>
              <a:t>The ideal of limited government is ensured by the interaction of these principles:</a:t>
            </a:r>
          </a:p>
          <a:p>
            <a:r>
              <a:rPr lang="en-US" b="1" dirty="0" err="1"/>
              <a:t>i</a:t>
            </a:r>
            <a:r>
              <a:rPr lang="en-US" b="1" dirty="0"/>
              <a:t>. Separation of powers</a:t>
            </a:r>
          </a:p>
          <a:p>
            <a:r>
              <a:rPr lang="en-US" b="1" dirty="0"/>
              <a:t>ii. Checks and balances</a:t>
            </a:r>
          </a:p>
          <a:p>
            <a:r>
              <a:rPr lang="en-US" b="1" dirty="0"/>
              <a:t>iii. Federalism</a:t>
            </a:r>
          </a:p>
          <a:p>
            <a:r>
              <a:rPr lang="en-US" b="1" dirty="0"/>
              <a:t>iv. Republicanism- Representative Democracy</a:t>
            </a:r>
          </a:p>
        </p:txBody>
      </p:sp>
    </p:spTree>
    <p:extLst>
      <p:ext uri="{BB962C8B-B14F-4D97-AF65-F5344CB8AC3E}">
        <p14:creationId xmlns:p14="http://schemas.microsoft.com/office/powerpoint/2010/main" val="1998304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45023"/>
          </a:xfrm>
        </p:spPr>
        <p:txBody>
          <a:bodyPr/>
          <a:lstStyle/>
          <a:p>
            <a:pPr marL="0" indent="0"/>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SOCIAL CONTRACT</a:t>
            </a:r>
          </a:p>
        </p:txBody>
      </p:sp>
      <p:sp>
        <p:nvSpPr>
          <p:cNvPr id="6" name="Content Placeholder 5"/>
          <p:cNvSpPr>
            <a:spLocks noGrp="1"/>
          </p:cNvSpPr>
          <p:nvPr>
            <p:ph sz="half" idx="1"/>
          </p:nvPr>
        </p:nvSpPr>
        <p:spPr>
          <a:xfrm>
            <a:off x="0" y="314276"/>
            <a:ext cx="9143999" cy="5502276"/>
          </a:xfrm>
        </p:spPr>
        <p:txBody>
          <a:bodyPr/>
          <a:lstStyle/>
          <a:p>
            <a:pPr marL="0" indent="0">
              <a:buNone/>
            </a:pPr>
            <a:r>
              <a:rPr lang="en-US" sz="1800" b="1" i="1" dirty="0">
                <a:latin typeface="Tahoma" panose="020B0604030504040204" pitchFamily="34" charset="0"/>
                <a:ea typeface="Tahoma" panose="020B0604030504040204" pitchFamily="34" charset="0"/>
                <a:cs typeface="Tahoma" panose="020B0604030504040204" pitchFamily="34" charset="0"/>
              </a:rPr>
              <a:t>Def: </a:t>
            </a:r>
            <a:r>
              <a:rPr lang="en-US" sz="1800" i="1" dirty="0">
                <a:latin typeface="Tahoma" panose="020B0604030504040204" pitchFamily="34" charset="0"/>
                <a:ea typeface="Tahoma" panose="020B0604030504040204" pitchFamily="34" charset="0"/>
                <a:cs typeface="Tahoma" panose="020B0604030504040204" pitchFamily="34" charset="0"/>
              </a:rPr>
              <a:t>A social contract is an unofficial agreement shared by everyone in a society in which they give up some freedom for security.</a:t>
            </a:r>
          </a:p>
          <a:p>
            <a:pPr marL="0" indent="0">
              <a:buNone/>
            </a:pPr>
            <a:endParaRPr lang="en-US" sz="1800" b="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1800" b="1" dirty="0">
                <a:latin typeface="Tahoma" panose="020B0604030504040204" pitchFamily="34" charset="0"/>
                <a:ea typeface="Tahoma" panose="020B0604030504040204" pitchFamily="34" charset="0"/>
                <a:cs typeface="Tahoma" panose="020B0604030504040204" pitchFamily="34" charset="0"/>
              </a:rPr>
              <a:t>What is a social contract? </a:t>
            </a:r>
          </a:p>
          <a:p>
            <a:pPr marL="0" indent="0">
              <a:buNone/>
            </a:pPr>
            <a:r>
              <a:rPr lang="en-US" sz="1800" dirty="0">
                <a:latin typeface="Tahoma" panose="020B0604030504040204" pitchFamily="34" charset="0"/>
                <a:ea typeface="Tahoma" panose="020B0604030504040204" pitchFamily="34" charset="0"/>
                <a:cs typeface="Tahoma" panose="020B0604030504040204" pitchFamily="34" charset="0"/>
              </a:rPr>
              <a:t>For the government to protect the natural rights of American citizens, people would have to see the government as an </a:t>
            </a:r>
            <a: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authority they must respect</a:t>
            </a:r>
            <a:r>
              <a:rPr lang="en-US" sz="1800" dirty="0">
                <a:latin typeface="Tahoma" panose="020B0604030504040204" pitchFamily="34" charset="0"/>
                <a:ea typeface="Tahoma" panose="020B0604030504040204" pitchFamily="34" charset="0"/>
                <a:cs typeface="Tahoma" panose="020B0604030504040204" pitchFamily="34" charset="0"/>
              </a:rPr>
              <a:t>. They would enter into a </a:t>
            </a:r>
            <a: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social contract </a:t>
            </a:r>
            <a:r>
              <a:rPr lang="en-US" sz="1800" dirty="0">
                <a:latin typeface="Tahoma" panose="020B0604030504040204" pitchFamily="34" charset="0"/>
                <a:ea typeface="Tahoma" panose="020B0604030504040204" pitchFamily="34" charset="0"/>
                <a:cs typeface="Tahoma" panose="020B0604030504040204" pitchFamily="34" charset="0"/>
              </a:rPr>
              <a:t>with each other, meaning that American society as a whole would </a:t>
            </a:r>
            <a: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agree to give up some freedoms to be protected by the federal government</a:t>
            </a:r>
            <a:r>
              <a:rPr lang="en-US" sz="1800" dirty="0">
                <a:latin typeface="Tahoma" panose="020B0604030504040204" pitchFamily="34" charset="0"/>
                <a:ea typeface="Tahoma" panose="020B0604030504040204" pitchFamily="34" charset="0"/>
                <a:cs typeface="Tahoma" panose="020B0604030504040204" pitchFamily="34" charset="0"/>
              </a:rPr>
              <a:t>. Thomas Hobbes, an English political philosopher, theorized that the social contract was the </a:t>
            </a:r>
            <a: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foundation</a:t>
            </a:r>
            <a:r>
              <a:rPr lang="en-US" sz="1800" dirty="0">
                <a:latin typeface="Tahoma" panose="020B0604030504040204" pitchFamily="34" charset="0"/>
                <a:ea typeface="Tahoma" panose="020B0604030504040204" pitchFamily="34" charset="0"/>
                <a:cs typeface="Tahoma" panose="020B0604030504040204" pitchFamily="34" charset="0"/>
              </a:rPr>
              <a:t> of government.</a:t>
            </a:r>
          </a:p>
          <a:p>
            <a:pPr marL="0" indent="0">
              <a:buNone/>
            </a:pPr>
            <a:endParaRPr lang="en-US" sz="18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1800" dirty="0">
                <a:latin typeface="Tahoma" panose="020B0604030504040204" pitchFamily="34" charset="0"/>
                <a:ea typeface="Tahoma" panose="020B0604030504040204" pitchFamily="34" charset="0"/>
                <a:cs typeface="Tahoma" panose="020B0604030504040204" pitchFamily="34" charset="0"/>
              </a:rPr>
              <a:t>If the people did not give up some freedoms, then the government would have no way to rule over them. For instance, you can’t just walk into someone’s house if the door is open and claim that the house is now yours. That is a freedom that you give up so the government can protect you from someone else doing the same thing to you. However, by ensuring that the government was </a:t>
            </a:r>
            <a:r>
              <a:rPr lang="en-US" sz="1800" b="1" dirty="0">
                <a:latin typeface="Tahoma" panose="020B0604030504040204" pitchFamily="34" charset="0"/>
                <a:ea typeface="Tahoma" panose="020B0604030504040204" pitchFamily="34" charset="0"/>
                <a:cs typeface="Tahoma" panose="020B0604030504040204" pitchFamily="34" charset="0"/>
              </a:rPr>
              <a:t>limited</a:t>
            </a:r>
            <a:r>
              <a:rPr lang="en-US" sz="1800" dirty="0">
                <a:latin typeface="Tahoma" panose="020B0604030504040204" pitchFamily="34" charset="0"/>
                <a:ea typeface="Tahoma" panose="020B0604030504040204" pitchFamily="34" charset="0"/>
                <a:cs typeface="Tahoma" panose="020B0604030504040204" pitchFamily="34" charset="0"/>
              </a:rPr>
              <a:t>, the Founders created a system that protected the </a:t>
            </a:r>
            <a:r>
              <a:rPr lang="en-US" sz="1800" b="1" dirty="0">
                <a:latin typeface="Tahoma" panose="020B0604030504040204" pitchFamily="34" charset="0"/>
                <a:ea typeface="Tahoma" panose="020B0604030504040204" pitchFamily="34" charset="0"/>
                <a:cs typeface="Tahoma" panose="020B0604030504040204" pitchFamily="34" charset="0"/>
              </a:rPr>
              <a:t>freedoms</a:t>
            </a:r>
            <a:r>
              <a:rPr lang="en-US" sz="1800" dirty="0">
                <a:latin typeface="Tahoma" panose="020B0604030504040204" pitchFamily="34" charset="0"/>
                <a:ea typeface="Tahoma" panose="020B0604030504040204" pitchFamily="34" charset="0"/>
                <a:cs typeface="Tahoma" panose="020B0604030504040204" pitchFamily="34" charset="0"/>
              </a:rPr>
              <a:t> granted to the people.</a:t>
            </a:r>
          </a:p>
          <a:p>
            <a:pPr marL="0" indent="0">
              <a:buNone/>
            </a:pPr>
            <a:r>
              <a:rPr lang="en-US" sz="1800" dirty="0">
                <a:latin typeface="Tahoma" panose="020B0604030504040204" pitchFamily="34" charset="0"/>
                <a:ea typeface="Tahoma" panose="020B0604030504040204" pitchFamily="34" charset="0"/>
                <a:cs typeface="Tahoma" panose="020B0604030504040204" pitchFamily="34" charset="0"/>
              </a:rPr>
              <a:t> </a:t>
            </a:r>
          </a:p>
          <a:p>
            <a:pPr marL="0" indent="0">
              <a:buNone/>
            </a:pPr>
            <a:r>
              <a:rPr lang="en-US" sz="1800" dirty="0">
                <a:latin typeface="Tahoma" panose="020B0604030504040204" pitchFamily="34" charset="0"/>
                <a:ea typeface="Tahoma" panose="020B0604030504040204" pitchFamily="34" charset="0"/>
                <a:cs typeface="Tahoma" panose="020B0604030504040204" pitchFamily="34" charset="0"/>
              </a:rPr>
              <a:t>Still, the Founders were concerned about a strong central government turning into a </a:t>
            </a:r>
            <a:r>
              <a:rPr lang="en-US" sz="1800" b="1" dirty="0">
                <a:solidFill>
                  <a:srgbClr val="0000FF"/>
                </a:solidFill>
                <a:latin typeface="Tahoma" panose="020B0604030504040204" pitchFamily="34" charset="0"/>
                <a:ea typeface="Tahoma" panose="020B0604030504040204" pitchFamily="34" charset="0"/>
                <a:cs typeface="Tahoma" panose="020B0604030504040204" pitchFamily="34" charset="0"/>
              </a:rPr>
              <a:t>tyrannical monarchy </a:t>
            </a:r>
            <a:r>
              <a:rPr lang="en-US" sz="1800" dirty="0">
                <a:latin typeface="Tahoma" panose="020B0604030504040204" pitchFamily="34" charset="0"/>
                <a:ea typeface="Tahoma" panose="020B0604030504040204" pitchFamily="34" charset="0"/>
                <a:cs typeface="Tahoma" panose="020B0604030504040204" pitchFamily="34" charset="0"/>
              </a:rPr>
              <a:t>again. They faced yet another question: </a:t>
            </a:r>
            <a: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how do the people ensure that the government does not get too powerful and start restricting all of their freedoms? </a:t>
            </a:r>
          </a:p>
          <a:p>
            <a:endParaRPr lang="en-US" sz="1800" dirty="0"/>
          </a:p>
        </p:txBody>
      </p:sp>
      <p:sp>
        <p:nvSpPr>
          <p:cNvPr id="5" name="Slide Number Placeholder 4"/>
          <p:cNvSpPr>
            <a:spLocks noGrp="1"/>
          </p:cNvSpPr>
          <p:nvPr>
            <p:ph type="sldNum" sz="quarter" idx="12"/>
          </p:nvPr>
        </p:nvSpPr>
        <p:spPr/>
        <p:txBody>
          <a:bodyPr/>
          <a:lstStyle/>
          <a:p>
            <a:pPr>
              <a:defRPr/>
            </a:pPr>
            <a:fld id="{1B9227C3-42D9-4A76-A582-3A23B267EEC2}" type="slidenum">
              <a:rPr lang="en-US" altLang="en-US" smtClean="0"/>
              <a:pPr>
                <a:defRPr/>
              </a:pPr>
              <a:t>20</a:t>
            </a:fld>
            <a:endParaRPr lang="en-US" altLang="en-US"/>
          </a:p>
        </p:txBody>
      </p:sp>
    </p:spTree>
    <p:extLst>
      <p:ext uri="{BB962C8B-B14F-4D97-AF65-F5344CB8AC3E}">
        <p14:creationId xmlns:p14="http://schemas.microsoft.com/office/powerpoint/2010/main" val="483906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45023"/>
          </a:xfrm>
        </p:spPr>
        <p:txBody>
          <a:bodyPr/>
          <a:lstStyle/>
          <a:p>
            <a:pPr marL="0" indent="0"/>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SOCIAL CONTRACT</a:t>
            </a:r>
          </a:p>
        </p:txBody>
      </p:sp>
      <p:sp>
        <p:nvSpPr>
          <p:cNvPr id="6" name="Content Placeholder 5"/>
          <p:cNvSpPr>
            <a:spLocks noGrp="1"/>
          </p:cNvSpPr>
          <p:nvPr>
            <p:ph sz="half" idx="1"/>
          </p:nvPr>
        </p:nvSpPr>
        <p:spPr>
          <a:xfrm>
            <a:off x="0" y="762000"/>
            <a:ext cx="9143999" cy="5502276"/>
          </a:xfrm>
        </p:spPr>
        <p:txBody>
          <a:bodyPr/>
          <a:lstStyle/>
          <a:p>
            <a:pPr marL="0" indent="0">
              <a:buNone/>
            </a:pPr>
            <a:r>
              <a:rPr lang="en-US" sz="1800" b="1" i="1" dirty="0">
                <a:latin typeface="Tahoma" panose="020B0604030504040204" pitchFamily="34" charset="0"/>
                <a:ea typeface="Tahoma" panose="020B0604030504040204" pitchFamily="34" charset="0"/>
                <a:cs typeface="Tahoma" panose="020B0604030504040204" pitchFamily="34" charset="0"/>
              </a:rPr>
              <a:t>Def: </a:t>
            </a:r>
            <a:r>
              <a:rPr lang="en-US" sz="1800" i="1" dirty="0">
                <a:latin typeface="Tahoma" panose="020B0604030504040204" pitchFamily="34" charset="0"/>
                <a:ea typeface="Tahoma" panose="020B0604030504040204" pitchFamily="34" charset="0"/>
                <a:cs typeface="Tahoma" panose="020B0604030504040204" pitchFamily="34" charset="0"/>
              </a:rPr>
              <a:t>A social contract is an unofficial agreement shared by everyone in a society in which they give up some freedom for security.</a:t>
            </a:r>
          </a:p>
          <a:p>
            <a:pPr marL="0" indent="0">
              <a:buNone/>
            </a:pPr>
            <a:endParaRPr lang="en-US" sz="1800" b="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2400" b="1" dirty="0">
                <a:effectLst/>
                <a:latin typeface="+mj-lt"/>
                <a:ea typeface="Calibri" panose="020F0502020204030204" pitchFamily="34" charset="0"/>
                <a:cs typeface="Times New Roman" panose="02020603050405020304" pitchFamily="18" charset="0"/>
              </a:rPr>
              <a:t>In short, the social contract theory argues that the state arose out of a voluntary act of free </a:t>
            </a:r>
            <a:r>
              <a:rPr lang="en-US" sz="2400" b="1" dirty="0">
                <a:solidFill>
                  <a:srgbClr val="0000FF"/>
                </a:solidFill>
                <a:effectLst/>
                <a:latin typeface="+mj-lt"/>
                <a:ea typeface="Calibri" panose="020F0502020204030204" pitchFamily="34" charset="0"/>
                <a:cs typeface="Times New Roman" panose="02020603050405020304" pitchFamily="18" charset="0"/>
              </a:rPr>
              <a:t>people</a:t>
            </a:r>
            <a:r>
              <a:rPr lang="en-US" sz="2400" b="1" dirty="0">
                <a:effectLst/>
                <a:latin typeface="+mj-lt"/>
                <a:ea typeface="Calibri" panose="020F0502020204030204" pitchFamily="34" charset="0"/>
                <a:cs typeface="Times New Roman" panose="02020603050405020304" pitchFamily="18" charset="0"/>
              </a:rPr>
              <a:t>.  It holds that the state exists only to </a:t>
            </a:r>
            <a:r>
              <a:rPr lang="en-US" sz="2400" b="1" dirty="0">
                <a:solidFill>
                  <a:srgbClr val="0000FF"/>
                </a:solidFill>
                <a:effectLst/>
                <a:latin typeface="+mj-lt"/>
                <a:ea typeface="Calibri" panose="020F0502020204030204" pitchFamily="34" charset="0"/>
                <a:cs typeface="Times New Roman" panose="02020603050405020304" pitchFamily="18" charset="0"/>
              </a:rPr>
              <a:t>serve</a:t>
            </a:r>
            <a:r>
              <a:rPr lang="en-US" sz="2400" b="1" dirty="0">
                <a:effectLst/>
                <a:latin typeface="+mj-lt"/>
                <a:ea typeface="Calibri" panose="020F0502020204030204" pitchFamily="34" charset="0"/>
                <a:cs typeface="Times New Roman" panose="02020603050405020304" pitchFamily="18" charset="0"/>
              </a:rPr>
              <a:t> the </a:t>
            </a:r>
            <a:r>
              <a:rPr lang="en-US" sz="2400" b="1" dirty="0">
                <a:solidFill>
                  <a:srgbClr val="0000FF"/>
                </a:solidFill>
                <a:effectLst/>
                <a:latin typeface="+mj-lt"/>
                <a:ea typeface="Calibri" panose="020F0502020204030204" pitchFamily="34" charset="0"/>
                <a:cs typeface="Times New Roman" panose="02020603050405020304" pitchFamily="18" charset="0"/>
              </a:rPr>
              <a:t>will</a:t>
            </a:r>
            <a:r>
              <a:rPr lang="en-US" sz="2400" b="1" dirty="0">
                <a:effectLst/>
                <a:latin typeface="+mj-lt"/>
                <a:ea typeface="Calibri" panose="020F0502020204030204" pitchFamily="34" charset="0"/>
                <a:cs typeface="Times New Roman" panose="02020603050405020304" pitchFamily="18" charset="0"/>
              </a:rPr>
              <a:t> of the people, that they are the sole source of political </a:t>
            </a:r>
            <a:r>
              <a:rPr lang="en-US" sz="2400" b="1" dirty="0">
                <a:solidFill>
                  <a:srgbClr val="0000FF"/>
                </a:solidFill>
                <a:effectLst/>
                <a:latin typeface="+mj-lt"/>
                <a:ea typeface="Calibri" panose="020F0502020204030204" pitchFamily="34" charset="0"/>
                <a:cs typeface="Times New Roman" panose="02020603050405020304" pitchFamily="18" charset="0"/>
              </a:rPr>
              <a:t>power</a:t>
            </a:r>
            <a:r>
              <a:rPr lang="en-US" sz="2400" b="1" dirty="0">
                <a:effectLst/>
                <a:latin typeface="+mj-lt"/>
                <a:ea typeface="Calibri" panose="020F0502020204030204" pitchFamily="34" charset="0"/>
                <a:cs typeface="Times New Roman" panose="02020603050405020304" pitchFamily="18" charset="0"/>
              </a:rPr>
              <a:t> and that they are free to give or to withhold that power as they choose. The theory may seem farfetched today. The great concepts of this theory promoted </a:t>
            </a:r>
            <a:r>
              <a:rPr lang="en-US" sz="2400" b="1" dirty="0">
                <a:solidFill>
                  <a:srgbClr val="0000FF"/>
                </a:solidFill>
                <a:effectLst/>
                <a:latin typeface="+mj-lt"/>
                <a:ea typeface="Calibri" panose="020F0502020204030204" pitchFamily="34" charset="0"/>
                <a:cs typeface="Times New Roman" panose="02020603050405020304" pitchFamily="18" charset="0"/>
              </a:rPr>
              <a:t>popular sovereignty</a:t>
            </a:r>
            <a:r>
              <a:rPr lang="en-US" sz="2400" b="1" dirty="0">
                <a:effectLst/>
                <a:latin typeface="+mj-lt"/>
                <a:ea typeface="Calibri" panose="020F0502020204030204" pitchFamily="34" charset="0"/>
                <a:cs typeface="Times New Roman" panose="02020603050405020304" pitchFamily="18" charset="0"/>
              </a:rPr>
              <a:t>, </a:t>
            </a:r>
            <a:r>
              <a:rPr lang="en-US" sz="2400" b="1" dirty="0">
                <a:solidFill>
                  <a:srgbClr val="0000FF"/>
                </a:solidFill>
                <a:effectLst/>
                <a:latin typeface="+mj-lt"/>
                <a:ea typeface="Calibri" panose="020F0502020204030204" pitchFamily="34" charset="0"/>
                <a:cs typeface="Times New Roman" panose="02020603050405020304" pitchFamily="18" charset="0"/>
              </a:rPr>
              <a:t>limited government</a:t>
            </a:r>
            <a:r>
              <a:rPr lang="en-US" sz="2400" b="1" dirty="0">
                <a:effectLst/>
                <a:latin typeface="+mj-lt"/>
                <a:ea typeface="Calibri" panose="020F0502020204030204" pitchFamily="34" charset="0"/>
                <a:cs typeface="Times New Roman" panose="02020603050405020304" pitchFamily="18" charset="0"/>
              </a:rPr>
              <a:t>, and </a:t>
            </a:r>
            <a:r>
              <a:rPr lang="en-US" sz="2400" b="1" dirty="0">
                <a:solidFill>
                  <a:srgbClr val="0000FF"/>
                </a:solidFill>
                <a:effectLst/>
                <a:latin typeface="+mj-lt"/>
                <a:ea typeface="Calibri" panose="020F0502020204030204" pitchFamily="34" charset="0"/>
                <a:cs typeface="Times New Roman" panose="02020603050405020304" pitchFamily="18" charset="0"/>
              </a:rPr>
              <a:t>individual rights </a:t>
            </a:r>
            <a:r>
              <a:rPr lang="en-US" sz="2400" b="1" dirty="0">
                <a:effectLst/>
                <a:latin typeface="+mj-lt"/>
                <a:ea typeface="Calibri" panose="020F0502020204030204" pitchFamily="34" charset="0"/>
                <a:cs typeface="Times New Roman" panose="02020603050405020304" pitchFamily="18" charset="0"/>
              </a:rPr>
              <a:t>were immensely important to the shaping of the American governmental system.</a:t>
            </a:r>
          </a:p>
          <a:p>
            <a:endParaRPr lang="en-US" sz="1800" dirty="0"/>
          </a:p>
        </p:txBody>
      </p:sp>
      <p:sp>
        <p:nvSpPr>
          <p:cNvPr id="5" name="Slide Number Placeholder 4"/>
          <p:cNvSpPr>
            <a:spLocks noGrp="1"/>
          </p:cNvSpPr>
          <p:nvPr>
            <p:ph type="sldNum" sz="quarter" idx="12"/>
          </p:nvPr>
        </p:nvSpPr>
        <p:spPr/>
        <p:txBody>
          <a:bodyPr/>
          <a:lstStyle/>
          <a:p>
            <a:pPr>
              <a:defRPr/>
            </a:pPr>
            <a:fld id="{1B9227C3-42D9-4A76-A582-3A23B267EEC2}" type="slidenum">
              <a:rPr lang="en-US" altLang="en-US" smtClean="0"/>
              <a:pPr>
                <a:defRPr/>
              </a:pPr>
              <a:t>21</a:t>
            </a:fld>
            <a:endParaRPr lang="en-US" altLang="en-US"/>
          </a:p>
        </p:txBody>
      </p:sp>
    </p:spTree>
    <p:extLst>
      <p:ext uri="{BB962C8B-B14F-4D97-AF65-F5344CB8AC3E}">
        <p14:creationId xmlns:p14="http://schemas.microsoft.com/office/powerpoint/2010/main" val="1621172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811C3-77BB-4206-8E81-052C5C1FDCFB}"/>
              </a:ext>
            </a:extLst>
          </p:cNvPr>
          <p:cNvSpPr>
            <a:spLocks noGrp="1"/>
          </p:cNvSpPr>
          <p:nvPr>
            <p:ph type="title"/>
          </p:nvPr>
        </p:nvSpPr>
        <p:spPr>
          <a:xfrm>
            <a:off x="360759" y="3752849"/>
            <a:ext cx="2468166" cy="2452687"/>
          </a:xfrm>
        </p:spPr>
        <p:txBody>
          <a:bodyPr vert="horz" lIns="91440" tIns="45720" rIns="91440" bIns="45720" rtlCol="0" anchor="ctr">
            <a:normAutofit/>
          </a:bodyPr>
          <a:lstStyle/>
          <a:p>
            <a:pPr algn="l" eaLnBrk="1" hangingPunct="1">
              <a:lnSpc>
                <a:spcPct val="90000"/>
              </a:lnSpc>
            </a:pPr>
            <a:r>
              <a:rPr lang="en-US" sz="3600" b="1" dirty="0">
                <a:ea typeface="+mj-ea"/>
                <a:cs typeface="+mj-cs"/>
              </a:rPr>
              <a:t>The Social Contract</a:t>
            </a:r>
          </a:p>
        </p:txBody>
      </p:sp>
      <p:pic>
        <p:nvPicPr>
          <p:cNvPr id="7" name="Content Placeholder 6">
            <a:extLst>
              <a:ext uri="{FF2B5EF4-FFF2-40B4-BE49-F238E27FC236}">
                <a16:creationId xmlns:a16="http://schemas.microsoft.com/office/drawing/2014/main" id="{74FF8EDD-501D-40E7-B92D-1A7B8CCB50D6}"/>
              </a:ext>
            </a:extLst>
          </p:cNvPr>
          <p:cNvPicPr>
            <a:picLocks noGrp="1" noChangeAspect="1"/>
          </p:cNvPicPr>
          <p:nvPr>
            <p:ph sz="half" idx="2"/>
          </p:nvPr>
        </p:nvPicPr>
        <p:blipFill rotWithShape="1">
          <a:blip r:embed="rId2"/>
          <a:srcRect t="2291" b="21143"/>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6" name="Content Placeholder 5">
            <a:extLst>
              <a:ext uri="{FF2B5EF4-FFF2-40B4-BE49-F238E27FC236}">
                <a16:creationId xmlns:a16="http://schemas.microsoft.com/office/drawing/2014/main" id="{99CE397A-4F92-4E80-BE5D-0B5143F6C14F}"/>
              </a:ext>
            </a:extLst>
          </p:cNvPr>
          <p:cNvSpPr txBox="1">
            <a:spLocks/>
          </p:cNvSpPr>
          <p:nvPr/>
        </p:nvSpPr>
        <p:spPr bwMode="auto">
          <a:xfrm>
            <a:off x="2668195" y="3583543"/>
            <a:ext cx="6115046" cy="2968625"/>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lnSpcReduction="10000"/>
          </a:bodyPr>
          <a:lst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indent="-228600" eaLnBrk="1" hangingPunct="1">
              <a:lnSpc>
                <a:spcPct val="90000"/>
              </a:lnSpc>
            </a:pPr>
            <a:r>
              <a:rPr lang="en-US" sz="2400" dirty="0">
                <a:ea typeface="+mn-ea"/>
                <a:cs typeface="+mn-cs"/>
              </a:rPr>
              <a:t>The social contract theory argues that the state arose out of a voluntary act of free people. </a:t>
            </a:r>
          </a:p>
          <a:p>
            <a:pPr indent="-228600" eaLnBrk="1" hangingPunct="1">
              <a:lnSpc>
                <a:spcPct val="90000"/>
              </a:lnSpc>
            </a:pPr>
            <a:endParaRPr lang="en-US" sz="2400" dirty="0">
              <a:ea typeface="+mn-ea"/>
              <a:cs typeface="+mn-cs"/>
            </a:endParaRPr>
          </a:p>
          <a:p>
            <a:pPr indent="-228600" eaLnBrk="1" hangingPunct="1">
              <a:lnSpc>
                <a:spcPct val="90000"/>
              </a:lnSpc>
            </a:pPr>
            <a:r>
              <a:rPr lang="en-US" sz="2400" dirty="0">
                <a:ea typeface="+mn-ea"/>
                <a:cs typeface="+mn-cs"/>
              </a:rPr>
              <a:t>It holds that the state exist only to serve the will of the people, that they are the sole source of political power, and that they are free to give or to withhold that power as they choose.</a:t>
            </a:r>
          </a:p>
        </p:txBody>
      </p:sp>
      <p:sp>
        <p:nvSpPr>
          <p:cNvPr id="5" name="Slide Number Placeholder 4">
            <a:extLst>
              <a:ext uri="{FF2B5EF4-FFF2-40B4-BE49-F238E27FC236}">
                <a16:creationId xmlns:a16="http://schemas.microsoft.com/office/drawing/2014/main" id="{97CD2BCB-4F77-42D5-9154-EB7AC70F8E5A}"/>
              </a:ext>
            </a:extLst>
          </p:cNvPr>
          <p:cNvSpPr>
            <a:spLocks noGrp="1"/>
          </p:cNvSpPr>
          <p:nvPr>
            <p:ph type="sldNum" sz="quarter" idx="12"/>
          </p:nvPr>
        </p:nvSpPr>
        <p:spPr>
          <a:xfrm>
            <a:off x="6648450" y="6356350"/>
            <a:ext cx="2057400" cy="365125"/>
          </a:xfrm>
        </p:spPr>
        <p:txBody>
          <a:bodyPr vert="horz" lIns="91440" tIns="45720" rIns="91440" bIns="45720" rtlCol="0" anchor="ctr">
            <a:normAutofit/>
          </a:bodyPr>
          <a:lstStyle/>
          <a:p>
            <a:pPr fontAlgn="auto">
              <a:spcBef>
                <a:spcPts val="0"/>
              </a:spcBef>
              <a:spcAft>
                <a:spcPts val="600"/>
              </a:spcAft>
              <a:defRPr/>
            </a:pPr>
            <a:fld id="{1B9227C3-42D9-4A76-A582-3A23B267EEC2}" type="slidenum">
              <a:rPr lang="en-US" altLang="en-US" sz="1000">
                <a:solidFill>
                  <a:schemeClr val="tx1">
                    <a:lumMod val="75000"/>
                    <a:lumOff val="25000"/>
                  </a:schemeClr>
                </a:solidFill>
                <a:latin typeface="Calibri" panose="020F0502020204030204"/>
                <a:ea typeface="+mn-ea"/>
              </a:rPr>
              <a:pPr fontAlgn="auto">
                <a:spcBef>
                  <a:spcPts val="0"/>
                </a:spcBef>
                <a:spcAft>
                  <a:spcPts val="600"/>
                </a:spcAft>
                <a:defRPr/>
              </a:pPr>
              <a:t>22</a:t>
            </a:fld>
            <a:endParaRPr lang="en-US" altLang="en-US" sz="1000">
              <a:solidFill>
                <a:schemeClr val="tx1">
                  <a:lumMod val="75000"/>
                  <a:lumOff val="25000"/>
                </a:schemeClr>
              </a:solidFill>
              <a:latin typeface="Calibri" panose="020F0502020204030204"/>
              <a:ea typeface="+mn-ea"/>
            </a:endParaRPr>
          </a:p>
        </p:txBody>
      </p:sp>
    </p:spTree>
    <p:extLst>
      <p:ext uri="{BB962C8B-B14F-4D97-AF65-F5344CB8AC3E}">
        <p14:creationId xmlns:p14="http://schemas.microsoft.com/office/powerpoint/2010/main" val="4222723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71EE4A-3B64-4DA4-8A05-812256E7B003}"/>
              </a:ext>
            </a:extLst>
          </p:cNvPr>
          <p:cNvSpPr>
            <a:spLocks noGrp="1"/>
          </p:cNvSpPr>
          <p:nvPr>
            <p:ph sz="half" idx="1"/>
          </p:nvPr>
        </p:nvSpPr>
        <p:spPr>
          <a:xfrm>
            <a:off x="5867400" y="609600"/>
            <a:ext cx="3352800" cy="685800"/>
          </a:xfrm>
        </p:spPr>
        <p:txBody>
          <a:bodyPr/>
          <a:lstStyle/>
          <a:p>
            <a:pPr marL="0" indent="0" algn="ctr">
              <a:buNone/>
            </a:pPr>
            <a:r>
              <a:rPr lang="en-US" b="1" dirty="0"/>
              <a:t>The Social Contract</a:t>
            </a:r>
          </a:p>
          <a:p>
            <a:pPr marL="0" indent="0" algn="ctr">
              <a:buNone/>
            </a:pPr>
            <a:endParaRPr lang="en-US" b="1" dirty="0"/>
          </a:p>
          <a:p>
            <a:pPr marL="0" indent="0">
              <a:buNone/>
            </a:pPr>
            <a:endParaRPr lang="en-US" b="1" dirty="0"/>
          </a:p>
        </p:txBody>
      </p:sp>
      <p:pic>
        <p:nvPicPr>
          <p:cNvPr id="1026" name="Picture 2" descr="Amazon.com: Gabby's Choice Abraham Lincoln - Government of The People by  The People Art Print - 11 x 14 Unframed Wall Art Print - Great Historic  Quote: Posters &amp; Prints">
            <a:extLst>
              <a:ext uri="{FF2B5EF4-FFF2-40B4-BE49-F238E27FC236}">
                <a16:creationId xmlns:a16="http://schemas.microsoft.com/office/drawing/2014/main" id="{B3F13A76-2958-454F-8176-6583952BC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89235" cy="685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1FFB4188-6C23-44FC-4D85-3A754DA4EDE8}"/>
                  </a:ext>
                </a:extLst>
              </p14:cNvPr>
              <p14:cNvContentPartPr/>
              <p14:nvPr/>
            </p14:nvContentPartPr>
            <p14:xfrm>
              <a:off x="4058603" y="3069147"/>
              <a:ext cx="860760" cy="29520"/>
            </p14:xfrm>
          </p:contentPart>
        </mc:Choice>
        <mc:Fallback xmlns="">
          <p:pic>
            <p:nvPicPr>
              <p:cNvPr id="2" name="Ink 1">
                <a:extLst>
                  <a:ext uri="{FF2B5EF4-FFF2-40B4-BE49-F238E27FC236}">
                    <a16:creationId xmlns:a16="http://schemas.microsoft.com/office/drawing/2014/main" id="{1FFB4188-6C23-44FC-4D85-3A754DA4EDE8}"/>
                  </a:ext>
                </a:extLst>
              </p:cNvPr>
              <p:cNvPicPr/>
              <p:nvPr/>
            </p:nvPicPr>
            <p:blipFill>
              <a:blip r:embed="rId4"/>
              <a:stretch>
                <a:fillRect/>
              </a:stretch>
            </p:blipFill>
            <p:spPr>
              <a:xfrm>
                <a:off x="4004603" y="2961507"/>
                <a:ext cx="96840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18C10095-DB5C-B424-B73D-C687EAC77C0B}"/>
                  </a:ext>
                </a:extLst>
              </p14:cNvPr>
              <p14:cNvContentPartPr/>
              <p14:nvPr/>
            </p14:nvContentPartPr>
            <p14:xfrm>
              <a:off x="4198643" y="3479187"/>
              <a:ext cx="962280" cy="10440"/>
            </p14:xfrm>
          </p:contentPart>
        </mc:Choice>
        <mc:Fallback xmlns="">
          <p:pic>
            <p:nvPicPr>
              <p:cNvPr id="4" name="Ink 3">
                <a:extLst>
                  <a:ext uri="{FF2B5EF4-FFF2-40B4-BE49-F238E27FC236}">
                    <a16:creationId xmlns:a16="http://schemas.microsoft.com/office/drawing/2014/main" id="{18C10095-DB5C-B424-B73D-C687EAC77C0B}"/>
                  </a:ext>
                </a:extLst>
              </p:cNvPr>
              <p:cNvPicPr/>
              <p:nvPr/>
            </p:nvPicPr>
            <p:blipFill>
              <a:blip r:embed="rId6"/>
              <a:stretch>
                <a:fillRect/>
              </a:stretch>
            </p:blipFill>
            <p:spPr>
              <a:xfrm>
                <a:off x="4144643" y="3371547"/>
                <a:ext cx="106992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8994BD0A-53A2-8C95-4C78-D54AC0E313EA}"/>
                  </a:ext>
                </a:extLst>
              </p14:cNvPr>
              <p14:cNvContentPartPr/>
              <p14:nvPr/>
            </p14:nvContentPartPr>
            <p14:xfrm>
              <a:off x="4291523" y="3871587"/>
              <a:ext cx="942120" cy="10440"/>
            </p14:xfrm>
          </p:contentPart>
        </mc:Choice>
        <mc:Fallback xmlns="">
          <p:pic>
            <p:nvPicPr>
              <p:cNvPr id="5" name="Ink 4">
                <a:extLst>
                  <a:ext uri="{FF2B5EF4-FFF2-40B4-BE49-F238E27FC236}">
                    <a16:creationId xmlns:a16="http://schemas.microsoft.com/office/drawing/2014/main" id="{8994BD0A-53A2-8C95-4C78-D54AC0E313EA}"/>
                  </a:ext>
                </a:extLst>
              </p:cNvPr>
              <p:cNvPicPr/>
              <p:nvPr/>
            </p:nvPicPr>
            <p:blipFill>
              <a:blip r:embed="rId8"/>
              <a:stretch>
                <a:fillRect/>
              </a:stretch>
            </p:blipFill>
            <p:spPr>
              <a:xfrm>
                <a:off x="4237883" y="3763587"/>
                <a:ext cx="1049760" cy="226080"/>
              </a:xfrm>
              <a:prstGeom prst="rect">
                <a:avLst/>
              </a:prstGeom>
            </p:spPr>
          </p:pic>
        </mc:Fallback>
      </mc:AlternateContent>
    </p:spTree>
    <p:extLst>
      <p:ext uri="{BB962C8B-B14F-4D97-AF65-F5344CB8AC3E}">
        <p14:creationId xmlns:p14="http://schemas.microsoft.com/office/powerpoint/2010/main" val="265674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251"/>
            <a:ext cx="8229600" cy="345023"/>
          </a:xfrm>
        </p:spPr>
        <p:txBody>
          <a:bodyPr/>
          <a:lstStyle/>
          <a:p>
            <a:pPr marL="0" indent="0"/>
            <a:r>
              <a:rPr lang="en-US" sz="2800" b="1" dirty="0">
                <a:latin typeface="Tahoma" panose="020B0604030504040204" pitchFamily="34" charset="0"/>
                <a:ea typeface="Tahoma" panose="020B0604030504040204" pitchFamily="34" charset="0"/>
                <a:cs typeface="Tahoma" panose="020B0604030504040204" pitchFamily="34" charset="0"/>
              </a:rPr>
              <a:t>SOCIAL CONTRACT</a:t>
            </a:r>
          </a:p>
        </p:txBody>
      </p:sp>
      <p:sp>
        <p:nvSpPr>
          <p:cNvPr id="7" name="Content Placeholder 6"/>
          <p:cNvSpPr>
            <a:spLocks noGrp="1"/>
          </p:cNvSpPr>
          <p:nvPr>
            <p:ph sz="half" idx="2"/>
          </p:nvPr>
        </p:nvSpPr>
        <p:spPr>
          <a:xfrm>
            <a:off x="120311" y="3155950"/>
            <a:ext cx="8632835" cy="3200400"/>
          </a:xfrm>
        </p:spPr>
        <p:txBody>
          <a:bodyPr/>
          <a:lstStyle/>
          <a:p>
            <a:pPr marL="0" indent="0">
              <a:buNone/>
            </a:pPr>
            <a:r>
              <a:rPr lang="en-US" sz="1800" b="1" i="1" dirty="0">
                <a:latin typeface="Tahoma" panose="020B0604030504040204" pitchFamily="34" charset="0"/>
                <a:ea typeface="Tahoma" panose="020B0604030504040204" pitchFamily="34" charset="0"/>
                <a:cs typeface="Tahoma" panose="020B0604030504040204" pitchFamily="34" charset="0"/>
              </a:rPr>
              <a:t>The philosopher Jean-Jacques Rousseau popularized the idea of the social contract in the 1700s, but it's just as applicable today. As members of a society, we agree to the social contract — we cooperate with each other and obey society's laws. We also give up some freedoms, because we want the protection society can offer. The founders of the United States believed the social contract made citizens powerful, giving them a collective voice in their government.</a:t>
            </a:r>
          </a:p>
          <a:p>
            <a:pPr marL="0" indent="0">
              <a:buNone/>
            </a:pPr>
            <a:endParaRPr lang="en-US" sz="1800" dirty="0">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1800" b="1" dirty="0">
                <a:latin typeface="Tahoma" panose="020B0604030504040204" pitchFamily="34" charset="0"/>
                <a:ea typeface="Tahoma" panose="020B0604030504040204" pitchFamily="34" charset="0"/>
                <a:cs typeface="Tahoma" panose="020B0604030504040204" pitchFamily="34" charset="0"/>
                <a:hlinkClick r:id="rId2"/>
              </a:rPr>
              <a:t>The Enlightenment: Social Contract (3:20)</a:t>
            </a:r>
            <a:endParaRPr lang="en-US" sz="1800" b="1" dirty="0">
              <a:latin typeface="Tahoma" panose="020B0604030504040204" pitchFamily="34" charset="0"/>
              <a:ea typeface="Tahoma" panose="020B0604030504040204" pitchFamily="34" charset="0"/>
              <a:cs typeface="Tahoma" panose="020B0604030504040204" pitchFamily="34" charset="0"/>
            </a:endParaRPr>
          </a:p>
          <a:p>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p:cNvSpPr>
            <a:spLocks noGrp="1"/>
          </p:cNvSpPr>
          <p:nvPr>
            <p:ph type="sldNum" sz="quarter" idx="12"/>
          </p:nvPr>
        </p:nvSpPr>
        <p:spPr/>
        <p:txBody>
          <a:bodyPr/>
          <a:lstStyle/>
          <a:p>
            <a:pPr>
              <a:defRPr/>
            </a:pPr>
            <a:fld id="{1B9227C3-42D9-4A76-A582-3A23B267EEC2}" type="slidenum">
              <a:rPr lang="en-US" altLang="en-US" smtClean="0"/>
              <a:pPr>
                <a:defRPr/>
              </a:pPr>
              <a:t>24</a:t>
            </a:fld>
            <a:endParaRPr lang="en-US" altLang="en-US"/>
          </a:p>
        </p:txBody>
      </p:sp>
      <p:pic>
        <p:nvPicPr>
          <p:cNvPr id="8" name="Picture 7"/>
          <p:cNvPicPr>
            <a:picLocks noChangeAspect="1"/>
          </p:cNvPicPr>
          <p:nvPr/>
        </p:nvPicPr>
        <p:blipFill>
          <a:blip r:embed="rId3"/>
          <a:stretch>
            <a:fillRect/>
          </a:stretch>
        </p:blipFill>
        <p:spPr>
          <a:xfrm>
            <a:off x="5257800" y="604403"/>
            <a:ext cx="3679835" cy="2344739"/>
          </a:xfrm>
          <a:prstGeom prst="rect">
            <a:avLst/>
          </a:prstGeom>
        </p:spPr>
      </p:pic>
      <p:sp>
        <p:nvSpPr>
          <p:cNvPr id="9" name="TextBox 8"/>
          <p:cNvSpPr txBox="1"/>
          <p:nvPr/>
        </p:nvSpPr>
        <p:spPr>
          <a:xfrm>
            <a:off x="120311" y="821615"/>
            <a:ext cx="4360529" cy="707886"/>
          </a:xfrm>
          <a:prstGeom prst="rect">
            <a:avLst/>
          </a:prstGeom>
          <a:noFill/>
        </p:spPr>
        <p:txBody>
          <a:bodyPr wrap="square" rtlCol="0">
            <a:spAutoFit/>
          </a:bodyPr>
          <a:lstStyle/>
          <a:p>
            <a:pPr algn="ctr"/>
            <a:r>
              <a:rPr lang="en-US" sz="2000" b="1" i="1" dirty="0">
                <a:latin typeface="Tahoma" panose="020B0604030504040204" pitchFamily="34" charset="0"/>
                <a:ea typeface="Tahoma" panose="020B0604030504040204" pitchFamily="34" charset="0"/>
                <a:cs typeface="Tahoma" panose="020B0604030504040204" pitchFamily="34" charset="0"/>
              </a:rPr>
              <a:t>“man is born free, but he is everywhere in chains"</a:t>
            </a:r>
          </a:p>
        </p:txBody>
      </p:sp>
    </p:spTree>
    <p:extLst>
      <p:ext uri="{BB962C8B-B14F-4D97-AF65-F5344CB8AC3E}">
        <p14:creationId xmlns:p14="http://schemas.microsoft.com/office/powerpoint/2010/main" val="1669016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1752600" y="304800"/>
            <a:ext cx="5334692" cy="425116"/>
          </a:xfrm>
          <a:prstGeom prst="rect">
            <a:avLst/>
          </a:prstGeom>
        </p:spPr>
        <p:txBody>
          <a:bodyPr vert="horz" wrap="square" lIns="0" tIns="9525" rIns="0" bIns="0" rtlCol="0">
            <a:spAutoFit/>
          </a:bodyPr>
          <a:lstStyle/>
          <a:p>
            <a:pPr marL="10001">
              <a:spcBef>
                <a:spcPts val="75"/>
              </a:spcBef>
            </a:pPr>
            <a:r>
              <a:rPr spc="-4" dirty="0"/>
              <a:t>ESSENTIAL QUESTION</a:t>
            </a:r>
            <a:r>
              <a:rPr spc="-71" dirty="0"/>
              <a:t> </a:t>
            </a:r>
            <a:r>
              <a:rPr spc="-4" dirty="0"/>
              <a:t>CFU</a:t>
            </a:r>
          </a:p>
        </p:txBody>
      </p:sp>
      <p:sp>
        <p:nvSpPr>
          <p:cNvPr id="3" name="object 3"/>
          <p:cNvSpPr txBox="1"/>
          <p:nvPr/>
        </p:nvSpPr>
        <p:spPr>
          <a:xfrm>
            <a:off x="173355" y="1066800"/>
            <a:ext cx="8755380" cy="978634"/>
          </a:xfrm>
          <a:prstGeom prst="rect">
            <a:avLst/>
          </a:prstGeom>
        </p:spPr>
        <p:txBody>
          <a:bodyPr vert="horz" wrap="square" lIns="0" tIns="9049" rIns="0" bIns="0" rtlCol="0">
            <a:spAutoFit/>
          </a:bodyPr>
          <a:lstStyle/>
          <a:p>
            <a:pPr marL="9525" marR="3810" eaLnBrk="1" fontAlgn="auto" hangingPunct="1">
              <a:spcBef>
                <a:spcPts val="71"/>
              </a:spcBef>
              <a:spcAft>
                <a:spcPts val="0"/>
              </a:spcAft>
            </a:pPr>
            <a:r>
              <a:rPr sz="2100" b="1" spc="-8" dirty="0">
                <a:solidFill>
                  <a:prstClr val="black"/>
                </a:solidFill>
                <a:latin typeface="Tahoma"/>
                <a:ea typeface="+mn-ea"/>
                <a:cs typeface="Tahoma"/>
              </a:rPr>
              <a:t>How </a:t>
            </a:r>
            <a:r>
              <a:rPr sz="2100" b="1" spc="-4" dirty="0">
                <a:solidFill>
                  <a:prstClr val="black"/>
                </a:solidFill>
                <a:latin typeface="Tahoma"/>
                <a:ea typeface="+mn-ea"/>
                <a:cs typeface="Tahoma"/>
              </a:rPr>
              <a:t>are the ideals of </a:t>
            </a:r>
            <a:r>
              <a:rPr sz="2100" b="1" spc="-8" dirty="0">
                <a:solidFill>
                  <a:prstClr val="black"/>
                </a:solidFill>
                <a:latin typeface="Tahoma"/>
                <a:ea typeface="+mn-ea"/>
                <a:cs typeface="Tahoma"/>
              </a:rPr>
              <a:t>limited </a:t>
            </a:r>
            <a:r>
              <a:rPr sz="2100" b="1" spc="-4" dirty="0">
                <a:solidFill>
                  <a:prstClr val="black"/>
                </a:solidFill>
                <a:latin typeface="Tahoma"/>
                <a:ea typeface="+mn-ea"/>
                <a:cs typeface="Tahoma"/>
              </a:rPr>
              <a:t>government, </a:t>
            </a:r>
            <a:r>
              <a:rPr sz="2100" b="1" spc="-8" dirty="0">
                <a:solidFill>
                  <a:prstClr val="black"/>
                </a:solidFill>
                <a:latin typeface="Tahoma"/>
                <a:ea typeface="+mn-ea"/>
                <a:cs typeface="Tahoma"/>
              </a:rPr>
              <a:t>natural </a:t>
            </a:r>
            <a:r>
              <a:rPr sz="2100" b="1" spc="-4" dirty="0">
                <a:solidFill>
                  <a:prstClr val="black"/>
                </a:solidFill>
                <a:latin typeface="Tahoma"/>
                <a:ea typeface="+mn-ea"/>
                <a:cs typeface="Tahoma"/>
              </a:rPr>
              <a:t>rights, </a:t>
            </a:r>
            <a:r>
              <a:rPr sz="2100" b="1" spc="-8" dirty="0">
                <a:solidFill>
                  <a:prstClr val="black"/>
                </a:solidFill>
                <a:latin typeface="Tahoma"/>
                <a:ea typeface="+mn-ea"/>
                <a:cs typeface="Tahoma"/>
              </a:rPr>
              <a:t>popular  </a:t>
            </a:r>
            <a:r>
              <a:rPr sz="2100" b="1" spc="-4" dirty="0">
                <a:solidFill>
                  <a:prstClr val="black"/>
                </a:solidFill>
                <a:latin typeface="Tahoma"/>
                <a:ea typeface="+mn-ea"/>
                <a:cs typeface="Tahoma"/>
              </a:rPr>
              <a:t>sovereignty, </a:t>
            </a:r>
            <a:r>
              <a:rPr sz="2100" b="1" spc="-8" dirty="0">
                <a:solidFill>
                  <a:prstClr val="black"/>
                </a:solidFill>
                <a:latin typeface="Tahoma"/>
                <a:ea typeface="+mn-ea"/>
                <a:cs typeface="Tahoma"/>
              </a:rPr>
              <a:t>republicanism, and </a:t>
            </a:r>
            <a:r>
              <a:rPr sz="2100" b="1" spc="-4" dirty="0">
                <a:solidFill>
                  <a:prstClr val="black"/>
                </a:solidFill>
                <a:latin typeface="Tahoma"/>
                <a:ea typeface="+mn-ea"/>
                <a:cs typeface="Tahoma"/>
              </a:rPr>
              <a:t>a social </a:t>
            </a:r>
            <a:r>
              <a:rPr sz="2100" b="1" spc="-8" dirty="0">
                <a:solidFill>
                  <a:prstClr val="black"/>
                </a:solidFill>
                <a:latin typeface="Tahoma"/>
                <a:ea typeface="+mn-ea"/>
                <a:cs typeface="Tahoma"/>
              </a:rPr>
              <a:t>contract embedded </a:t>
            </a:r>
            <a:r>
              <a:rPr sz="2100" b="1" spc="-4" dirty="0">
                <a:solidFill>
                  <a:prstClr val="black"/>
                </a:solidFill>
                <a:latin typeface="Tahoma"/>
                <a:ea typeface="+mn-ea"/>
                <a:cs typeface="Tahoma"/>
              </a:rPr>
              <a:t>in  the </a:t>
            </a:r>
            <a:r>
              <a:rPr sz="2100" b="1" spc="-8" dirty="0">
                <a:solidFill>
                  <a:prstClr val="black"/>
                </a:solidFill>
                <a:latin typeface="Tahoma"/>
                <a:ea typeface="+mn-ea"/>
                <a:cs typeface="Tahoma"/>
              </a:rPr>
              <a:t>foundation </a:t>
            </a:r>
            <a:r>
              <a:rPr sz="2100" b="1" spc="-4" dirty="0">
                <a:solidFill>
                  <a:prstClr val="black"/>
                </a:solidFill>
                <a:latin typeface="Tahoma"/>
                <a:ea typeface="+mn-ea"/>
                <a:cs typeface="Tahoma"/>
              </a:rPr>
              <a:t>of </a:t>
            </a:r>
            <a:r>
              <a:rPr sz="2100" b="1" spc="-8" dirty="0">
                <a:solidFill>
                  <a:prstClr val="black"/>
                </a:solidFill>
                <a:latin typeface="Tahoma"/>
                <a:ea typeface="+mn-ea"/>
                <a:cs typeface="Tahoma"/>
              </a:rPr>
              <a:t>our</a:t>
            </a:r>
            <a:r>
              <a:rPr sz="2100" b="1" spc="26" dirty="0">
                <a:solidFill>
                  <a:prstClr val="black"/>
                </a:solidFill>
                <a:latin typeface="Tahoma"/>
                <a:ea typeface="+mn-ea"/>
                <a:cs typeface="Tahoma"/>
              </a:rPr>
              <a:t> </a:t>
            </a:r>
            <a:r>
              <a:rPr sz="2100" b="1" spc="-4" dirty="0">
                <a:solidFill>
                  <a:prstClr val="black"/>
                </a:solidFill>
                <a:latin typeface="Tahoma"/>
                <a:ea typeface="+mn-ea"/>
                <a:cs typeface="Tahoma"/>
              </a:rPr>
              <a:t>government?</a:t>
            </a:r>
            <a:endParaRPr sz="2100" dirty="0">
              <a:solidFill>
                <a:prstClr val="black"/>
              </a:solidFill>
              <a:latin typeface="Tahoma"/>
              <a:ea typeface="+mn-ea"/>
              <a:cs typeface="Tahoma"/>
            </a:endParaRPr>
          </a:p>
        </p:txBody>
      </p:sp>
      <p:sp>
        <p:nvSpPr>
          <p:cNvPr id="4" name="object 4"/>
          <p:cNvSpPr txBox="1"/>
          <p:nvPr/>
        </p:nvSpPr>
        <p:spPr>
          <a:xfrm>
            <a:off x="8492300" y="5677357"/>
            <a:ext cx="135731" cy="148117"/>
          </a:xfrm>
          <a:prstGeom prst="rect">
            <a:avLst/>
          </a:prstGeom>
        </p:spPr>
        <p:txBody>
          <a:bodyPr vert="horz" wrap="square" lIns="0" tIns="9525" rIns="0" bIns="0" rtlCol="0">
            <a:spAutoFit/>
          </a:bodyPr>
          <a:lstStyle/>
          <a:p>
            <a:pPr marL="9525" eaLnBrk="1" fontAlgn="auto" hangingPunct="1">
              <a:spcBef>
                <a:spcPts val="75"/>
              </a:spcBef>
              <a:spcAft>
                <a:spcPts val="0"/>
              </a:spcAft>
            </a:pPr>
            <a:r>
              <a:rPr sz="900" dirty="0">
                <a:solidFill>
                  <a:srgbClr val="888888"/>
                </a:solidFill>
                <a:latin typeface="Calibri"/>
                <a:ea typeface="+mn-ea"/>
                <a:cs typeface="Calibri"/>
              </a:rPr>
              <a:t>11</a:t>
            </a:r>
            <a:endParaRPr sz="900">
              <a:solidFill>
                <a:prstClr val="black"/>
              </a:solidFill>
              <a:latin typeface="Calibri"/>
              <a:ea typeface="+mn-ea"/>
              <a:cs typeface="Calibri"/>
            </a:endParaRPr>
          </a:p>
        </p:txBody>
      </p:sp>
      <p:sp>
        <p:nvSpPr>
          <p:cNvPr id="5" name="object 5"/>
          <p:cNvSpPr/>
          <p:nvPr/>
        </p:nvSpPr>
        <p:spPr>
          <a:xfrm>
            <a:off x="2350770" y="2895600"/>
            <a:ext cx="4400550" cy="3254121"/>
          </a:xfrm>
          <a:prstGeom prst="rect">
            <a:avLst/>
          </a:prstGeom>
          <a:blipFill>
            <a:blip r:embed="rId2" cstate="print"/>
            <a:stretch>
              <a:fillRect/>
            </a:stretch>
          </a:blip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Tree>
    <p:extLst>
      <p:ext uri="{BB962C8B-B14F-4D97-AF65-F5344CB8AC3E}">
        <p14:creationId xmlns:p14="http://schemas.microsoft.com/office/powerpoint/2010/main" val="3902623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B4FB20D-1438-86F0-85AB-D8A3011CE68E}"/>
              </a:ext>
            </a:extLst>
          </p:cNvPr>
          <p:cNvSpPr txBox="1"/>
          <p:nvPr/>
        </p:nvSpPr>
        <p:spPr>
          <a:xfrm>
            <a:off x="0" y="2872899"/>
            <a:ext cx="3886200" cy="3662012"/>
          </a:xfrm>
          <a:prstGeom prst="rect">
            <a:avLst/>
          </a:prstGeom>
        </p:spPr>
        <p:txBody>
          <a:bodyPr vert="horz" lIns="91440" tIns="45720" rIns="91440" bIns="45720" rtlCol="0">
            <a:noAutofit/>
          </a:bodyPr>
          <a:lstStyle/>
          <a:p>
            <a:pPr marR="0" eaLnBrk="1" hangingPunct="1">
              <a:lnSpc>
                <a:spcPct val="90000"/>
              </a:lnSpc>
              <a:spcBef>
                <a:spcPts val="0"/>
              </a:spcBef>
              <a:spcAft>
                <a:spcPts val="600"/>
              </a:spcAft>
            </a:pPr>
            <a:r>
              <a:rPr lang="en-US" sz="2000" b="1" dirty="0">
                <a:effectLst/>
                <a:latin typeface="+mn-lt"/>
                <a:ea typeface="+mn-ea"/>
              </a:rPr>
              <a:t>“Our brethren are already in the field! Why stand we here idle? What is it that gentlemen wish? What would they have? Is life so dear, or peace so sweet, as to be purchased at the price of chains and slavery? Forbid it, Almighty God! I know not what course others may take; but as for me, </a:t>
            </a:r>
            <a:r>
              <a:rPr lang="en-US" sz="2000" b="1" i="1" dirty="0">
                <a:solidFill>
                  <a:srgbClr val="FF0000"/>
                </a:solidFill>
                <a:effectLst/>
                <a:latin typeface="+mn-lt"/>
                <a:ea typeface="+mn-ea"/>
              </a:rPr>
              <a:t>give me liberty or give me death</a:t>
            </a:r>
            <a:r>
              <a:rPr lang="en-US" sz="2000" b="1" dirty="0">
                <a:effectLst/>
                <a:latin typeface="+mn-lt"/>
                <a:ea typeface="+mn-ea"/>
              </a:rPr>
              <a:t>!”</a:t>
            </a:r>
          </a:p>
          <a:p>
            <a:pPr marR="0" eaLnBrk="1" hangingPunct="1">
              <a:lnSpc>
                <a:spcPct val="90000"/>
              </a:lnSpc>
              <a:spcBef>
                <a:spcPts val="0"/>
              </a:spcBef>
              <a:spcAft>
                <a:spcPts val="600"/>
              </a:spcAft>
            </a:pPr>
            <a:endParaRPr lang="en-US" sz="2000" b="1" dirty="0">
              <a:latin typeface="+mn-lt"/>
              <a:ea typeface="+mn-ea"/>
            </a:endParaRPr>
          </a:p>
          <a:p>
            <a:pPr marR="0" eaLnBrk="1" hangingPunct="1">
              <a:lnSpc>
                <a:spcPct val="90000"/>
              </a:lnSpc>
              <a:spcBef>
                <a:spcPts val="0"/>
              </a:spcBef>
              <a:spcAft>
                <a:spcPts val="600"/>
              </a:spcAft>
            </a:pPr>
            <a:r>
              <a:rPr lang="en-US" sz="2000" b="1" dirty="0">
                <a:effectLst/>
                <a:latin typeface="+mn-lt"/>
                <a:ea typeface="+mn-ea"/>
              </a:rPr>
              <a:t>-Patrick Henry, July 1, 1776</a:t>
            </a:r>
          </a:p>
        </p:txBody>
      </p:sp>
      <p:pic>
        <p:nvPicPr>
          <p:cNvPr id="1026" name="Picture 2" descr="Patrick Henry by Thomas Sully, 1815 - The American Revolution Institute">
            <a:extLst>
              <a:ext uri="{FF2B5EF4-FFF2-40B4-BE49-F238E27FC236}">
                <a16:creationId xmlns:a16="http://schemas.microsoft.com/office/drawing/2014/main" id="{2E8BA053-DF52-6AD8-6424-9656B7421CD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754" r="3337"/>
          <a:stretch/>
        </p:blipFill>
        <p:spPr bwMode="auto">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F74718A-8DA2-A586-492A-12F9C6445182}"/>
              </a:ext>
            </a:extLst>
          </p:cNvPr>
          <p:cNvPicPr>
            <a:picLocks noChangeAspect="1"/>
          </p:cNvPicPr>
          <p:nvPr/>
        </p:nvPicPr>
        <p:blipFill>
          <a:blip r:embed="rId3"/>
          <a:stretch>
            <a:fillRect/>
          </a:stretch>
        </p:blipFill>
        <p:spPr>
          <a:xfrm>
            <a:off x="314490" y="150400"/>
            <a:ext cx="3668143" cy="1940816"/>
          </a:xfrm>
          <a:prstGeom prst="rect">
            <a:avLst/>
          </a:prstGeom>
        </p:spPr>
      </p:pic>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37B592F6-FCE6-5FC9-9C69-46DE7C3DD131}"/>
                  </a:ext>
                </a:extLst>
              </p14:cNvPr>
              <p14:cNvContentPartPr/>
              <p14:nvPr/>
            </p14:nvContentPartPr>
            <p14:xfrm>
              <a:off x="1032729" y="50546"/>
              <a:ext cx="2313720" cy="559080"/>
            </p14:xfrm>
          </p:contentPart>
        </mc:Choice>
        <mc:Fallback xmlns="">
          <p:pic>
            <p:nvPicPr>
              <p:cNvPr id="12" name="Ink 11">
                <a:extLst>
                  <a:ext uri="{FF2B5EF4-FFF2-40B4-BE49-F238E27FC236}">
                    <a16:creationId xmlns:a16="http://schemas.microsoft.com/office/drawing/2014/main" id="{37B592F6-FCE6-5FC9-9C69-46DE7C3DD131}"/>
                  </a:ext>
                </a:extLst>
              </p:cNvPr>
              <p:cNvPicPr/>
              <p:nvPr/>
            </p:nvPicPr>
            <p:blipFill>
              <a:blip r:embed="rId5"/>
              <a:stretch>
                <a:fillRect/>
              </a:stretch>
            </p:blipFill>
            <p:spPr>
              <a:xfrm>
                <a:off x="1023729" y="41906"/>
                <a:ext cx="2331360" cy="576720"/>
              </a:xfrm>
              <a:prstGeom prst="rect">
                <a:avLst/>
              </a:prstGeom>
            </p:spPr>
          </p:pic>
        </mc:Fallback>
      </mc:AlternateContent>
    </p:spTree>
    <p:extLst>
      <p:ext uri="{BB962C8B-B14F-4D97-AF65-F5344CB8AC3E}">
        <p14:creationId xmlns:p14="http://schemas.microsoft.com/office/powerpoint/2010/main" val="2976835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52400" y="152400"/>
            <a:ext cx="8763000" cy="604148"/>
          </a:xfrm>
        </p:spPr>
        <p:txBody>
          <a:bodyPr/>
          <a:lstStyle/>
          <a:p>
            <a:r>
              <a:rPr lang="en-US" altLang="en-US" sz="3600" b="1" dirty="0">
                <a:latin typeface="Tahoma" panose="020B0604030504040204" pitchFamily="34" charset="0"/>
                <a:ea typeface="Tahoma" panose="020B0604030504040204" pitchFamily="34" charset="0"/>
                <a:cs typeface="Tahoma" panose="020B0604030504040204" pitchFamily="34" charset="0"/>
              </a:rPr>
              <a:t>DECLARATION OF INDEPENDENCE</a:t>
            </a:r>
            <a:endParaRPr lang="en-US" alt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6147"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rcRect l="-854" r="-854"/>
          <a:stretch>
            <a:fillRect/>
          </a:stretch>
        </p:blipFill>
        <p:spPr>
          <a:xfrm>
            <a:off x="0" y="1077225"/>
            <a:ext cx="4448175" cy="5286523"/>
          </a:xfrm>
        </p:spPr>
      </p:pic>
      <p:sp>
        <p:nvSpPr>
          <p:cNvPr id="6148" name="Content Placeholder 2"/>
          <p:cNvSpPr>
            <a:spLocks noGrp="1"/>
          </p:cNvSpPr>
          <p:nvPr>
            <p:ph sz="half" idx="2"/>
          </p:nvPr>
        </p:nvSpPr>
        <p:spPr>
          <a:xfrm>
            <a:off x="4648200" y="1077224"/>
            <a:ext cx="4267200" cy="5323575"/>
          </a:xfrm>
        </p:spPr>
        <p:txBody>
          <a:bodyPr/>
          <a:lstStyle/>
          <a:p>
            <a:pPr marL="0" indent="0">
              <a:buFont typeface="Arial" panose="020B0604020202020204" pitchFamily="34" charset="0"/>
              <a:buNone/>
            </a:pPr>
            <a:r>
              <a:rPr lang="en-US" altLang="en-US" sz="1600" b="1" dirty="0">
                <a:latin typeface="Tahoma" panose="020B0604030504040204" pitchFamily="34" charset="0"/>
                <a:ea typeface="Tahoma" panose="020B0604030504040204" pitchFamily="34" charset="0"/>
                <a:cs typeface="Tahoma" panose="020B0604030504040204" pitchFamily="34" charset="0"/>
              </a:rPr>
              <a:t>We hold these truths to be self-evident, that all men are created equal, that they are endowed by their Creator with certain unalienable Rights, that among these are Life, Liberty and the pursuit of Happiness.</a:t>
            </a:r>
          </a:p>
          <a:p>
            <a:pPr marL="0" indent="0">
              <a:buFont typeface="Arial" panose="020B0604020202020204" pitchFamily="34" charset="0"/>
              <a:buNone/>
            </a:pPr>
            <a:endParaRPr lang="en-US" altLang="en-US" sz="1600" b="1" dirty="0">
              <a:latin typeface="Tahoma" panose="020B0604030504040204" pitchFamily="34" charset="0"/>
              <a:ea typeface="Tahoma" panose="020B0604030504040204" pitchFamily="34" charset="0"/>
              <a:cs typeface="Tahoma" panose="020B0604030504040204" pitchFamily="34" charset="0"/>
            </a:endParaRPr>
          </a:p>
          <a:p>
            <a:pPr marL="0" indent="0">
              <a:buFont typeface="Arial" panose="020B0604020202020204" pitchFamily="34" charset="0"/>
              <a:buNone/>
            </a:pPr>
            <a:r>
              <a:rPr lang="en-US" altLang="en-US" sz="1600" b="1" dirty="0">
                <a:latin typeface="Tahoma" panose="020B0604030504040204" pitchFamily="34" charset="0"/>
                <a:ea typeface="Tahoma" panose="020B0604030504040204" pitchFamily="34" charset="0"/>
                <a:cs typeface="Tahoma" panose="020B0604030504040204" pitchFamily="34" charset="0"/>
              </a:rPr>
              <a:t>That to secure these rights, Governments are instituted among Men, deriving their just powers from the consent of the governed. That whenever any Form of Government becomes destructive of these ends, it is the Right of the People to alter or to abolish it, and to institute new Government, laying its foundation on such principles and organizing its powers in such form, as to them shall seem most likely to effect their Safety and Happiness. </a:t>
            </a:r>
          </a:p>
        </p:txBody>
      </p:sp>
      <p:sp>
        <p:nvSpPr>
          <p:cNvPr id="6149"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11F21406-8FA8-454C-92A6-BE57CA7B4D2F}" type="slidenum">
              <a:rPr lang="en-US" altLang="en-US" sz="1200">
                <a:solidFill>
                  <a:srgbClr val="898989"/>
                </a:solidFill>
              </a:rPr>
              <a:pPr>
                <a:spcBef>
                  <a:spcPct val="0"/>
                </a:spcBef>
                <a:buFontTx/>
                <a:buNone/>
              </a:pPr>
              <a:t>27</a:t>
            </a:fld>
            <a:endParaRPr lang="en-US" altLang="en-US" sz="1200">
              <a:solidFill>
                <a:srgbClr val="898989"/>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52400" y="152400"/>
            <a:ext cx="8763000" cy="604148"/>
          </a:xfrm>
        </p:spPr>
        <p:txBody>
          <a:bodyPr/>
          <a:lstStyle/>
          <a:p>
            <a:r>
              <a:rPr lang="en-US" altLang="en-US" sz="3600" b="1" dirty="0">
                <a:latin typeface="Tahoma" panose="020B0604030504040204" pitchFamily="34" charset="0"/>
                <a:ea typeface="Tahoma" panose="020B0604030504040204" pitchFamily="34" charset="0"/>
                <a:cs typeface="Tahoma" panose="020B0604030504040204" pitchFamily="34" charset="0"/>
              </a:rPr>
              <a:t>DECLARATION OF INDEPENDENCE</a:t>
            </a:r>
            <a:endParaRPr lang="en-US" alt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6147"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rcRect l="-854" r="-854"/>
          <a:stretch>
            <a:fillRect/>
          </a:stretch>
        </p:blipFill>
        <p:spPr>
          <a:xfrm>
            <a:off x="71309" y="913187"/>
            <a:ext cx="4448175" cy="5286523"/>
          </a:xfrm>
        </p:spPr>
      </p:pic>
      <p:sp>
        <p:nvSpPr>
          <p:cNvPr id="6148" name="Content Placeholder 2"/>
          <p:cNvSpPr>
            <a:spLocks noGrp="1"/>
          </p:cNvSpPr>
          <p:nvPr>
            <p:ph sz="half" idx="2"/>
          </p:nvPr>
        </p:nvSpPr>
        <p:spPr>
          <a:xfrm>
            <a:off x="4519484" y="685800"/>
            <a:ext cx="4267200" cy="6035675"/>
          </a:xfrm>
        </p:spPr>
        <p:txBody>
          <a:bodyPr/>
          <a:lstStyle/>
          <a:p>
            <a:pPr marL="0" indent="0">
              <a:buFont typeface="Arial" panose="020B0604020202020204" pitchFamily="34" charset="0"/>
              <a:buNone/>
            </a:pPr>
            <a:r>
              <a:rPr lang="en-US" altLang="en-US" sz="1600" b="1" dirty="0">
                <a:latin typeface="Tahoma" panose="020B0604030504040204" pitchFamily="34" charset="0"/>
                <a:ea typeface="Tahoma" panose="020B0604030504040204" pitchFamily="34" charset="0"/>
                <a:cs typeface="Tahoma" panose="020B0604030504040204" pitchFamily="34" charset="0"/>
              </a:rPr>
              <a:t>In essence, the Declaration of Independence is a LAWYER’S BRIEF (ARGUMENT) JUSTIFYIN A REVOLUTION for INDEPENDENCE</a:t>
            </a:r>
          </a:p>
          <a:p>
            <a:pPr marL="0" indent="0">
              <a:buNone/>
            </a:pPr>
            <a:endParaRPr lang="en-US" sz="1600" b="1" dirty="0"/>
          </a:p>
          <a:p>
            <a:pPr marL="0" indent="0">
              <a:buNone/>
            </a:pPr>
            <a:r>
              <a:rPr lang="en-US" sz="1600" b="1" dirty="0"/>
              <a:t>It states in no uncertain terms WHY the colonies ought to be free and independent states. </a:t>
            </a:r>
          </a:p>
          <a:p>
            <a:pPr marL="0" indent="0">
              <a:buNone/>
            </a:pPr>
            <a:r>
              <a:rPr lang="en-US" sz="1600" i="1" dirty="0"/>
              <a:t>The History of the present King of Great-Britain is a History of repeated Injuries and Usurpations, all having in direct Object the Establishment of an </a:t>
            </a:r>
            <a:r>
              <a:rPr lang="en-US" sz="1600" b="1" i="1" dirty="0">
                <a:solidFill>
                  <a:srgbClr val="FF0000"/>
                </a:solidFill>
              </a:rPr>
              <a:t>absolute Tyranny </a:t>
            </a:r>
            <a:r>
              <a:rPr lang="en-US" sz="1600" i="1" dirty="0"/>
              <a:t>over these </a:t>
            </a:r>
            <a:r>
              <a:rPr lang="en-US" sz="1600" b="1" i="1" dirty="0"/>
              <a:t>States</a:t>
            </a:r>
            <a:r>
              <a:rPr lang="en-US" sz="1600" i="1" dirty="0"/>
              <a:t>. To prove this, let Facts be submitted to a candid World.</a:t>
            </a:r>
          </a:p>
          <a:p>
            <a:pPr marL="0" indent="0">
              <a:buNone/>
            </a:pPr>
            <a:endParaRPr lang="en-US" altLang="en-US" sz="1600" b="1" i="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1600" i="1" dirty="0"/>
              <a:t>He has refused …..</a:t>
            </a:r>
          </a:p>
          <a:p>
            <a:pPr marL="0" indent="0">
              <a:buNone/>
            </a:pPr>
            <a:r>
              <a:rPr lang="en-US" sz="1600" i="1" dirty="0"/>
              <a:t>He has forbidden……</a:t>
            </a:r>
          </a:p>
          <a:p>
            <a:pPr marL="0" indent="0">
              <a:buNone/>
            </a:pPr>
            <a:r>
              <a:rPr lang="en-US" sz="1600" i="1" dirty="0"/>
              <a:t>He has refused…..</a:t>
            </a:r>
          </a:p>
          <a:p>
            <a:pPr marL="0" indent="0">
              <a:buNone/>
            </a:pPr>
            <a:r>
              <a:rPr lang="en-US" sz="1600" i="1" dirty="0"/>
              <a:t>He has called together Legislative Bodies….</a:t>
            </a:r>
          </a:p>
          <a:p>
            <a:pPr marL="0" indent="0">
              <a:buNone/>
            </a:pPr>
            <a:r>
              <a:rPr lang="en-US" sz="1600" i="1" dirty="0"/>
              <a:t>He has dissolved Representative Houses …….</a:t>
            </a:r>
          </a:p>
          <a:p>
            <a:pPr marL="0" indent="0">
              <a:buNone/>
            </a:pPr>
            <a:r>
              <a:rPr lang="en-US" sz="1600" i="1" dirty="0"/>
              <a:t>He has refused……</a:t>
            </a:r>
          </a:p>
          <a:p>
            <a:pPr marL="0" indent="0">
              <a:buNone/>
            </a:pPr>
            <a:r>
              <a:rPr lang="en-US" altLang="en-US" sz="1600" b="1" i="1" dirty="0">
                <a:latin typeface="Tahoma" panose="020B0604030504040204" pitchFamily="34" charset="0"/>
                <a:ea typeface="Tahoma" panose="020B0604030504040204" pitchFamily="34" charset="0"/>
                <a:cs typeface="Tahoma" panose="020B0604030504040204" pitchFamily="34" charset="0"/>
              </a:rPr>
              <a:t>And the list goes on.  Read the complaints against the king and know at least 2 reasons for independence.</a:t>
            </a:r>
          </a:p>
        </p:txBody>
      </p:sp>
      <p:sp>
        <p:nvSpPr>
          <p:cNvPr id="6149"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11F21406-8FA8-454C-92A6-BE57CA7B4D2F}" type="slidenum">
              <a:rPr lang="en-US" altLang="en-US" sz="1200">
                <a:solidFill>
                  <a:srgbClr val="898989"/>
                </a:solidFill>
              </a:rPr>
              <a:pPr>
                <a:spcBef>
                  <a:spcPct val="0"/>
                </a:spcBef>
                <a:buFontTx/>
                <a:buNone/>
              </a:pPr>
              <a:t>28</a:t>
            </a:fld>
            <a:endParaRPr lang="en-US" altLang="en-US" sz="1200">
              <a:solidFill>
                <a:srgbClr val="898989"/>
              </a:solidFill>
            </a:endParaRPr>
          </a:p>
        </p:txBody>
      </p:sp>
    </p:spTree>
    <p:extLst>
      <p:ext uri="{BB962C8B-B14F-4D97-AF65-F5344CB8AC3E}">
        <p14:creationId xmlns:p14="http://schemas.microsoft.com/office/powerpoint/2010/main" val="12931241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1B9227C3-42D9-4A76-A582-3A23B267EEC2}" type="slidenum">
              <a:rPr lang="en-US" altLang="en-US" smtClean="0"/>
              <a:pPr>
                <a:defRPr/>
              </a:pPr>
              <a:t>29</a:t>
            </a:fld>
            <a:endParaRPr lang="en-US" altLang="en-US"/>
          </a:p>
        </p:txBody>
      </p:sp>
      <p:pic>
        <p:nvPicPr>
          <p:cNvPr id="8" name="Picture 7"/>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597377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show="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08C9AA-90D2-4BF8-B86F-ADB7E185F798}"/>
              </a:ext>
            </a:extLst>
          </p:cNvPr>
          <p:cNvSpPr txBox="1"/>
          <p:nvPr/>
        </p:nvSpPr>
        <p:spPr>
          <a:xfrm>
            <a:off x="20065" y="38358"/>
            <a:ext cx="9144000" cy="553998"/>
          </a:xfrm>
          <a:prstGeom prst="rect">
            <a:avLst/>
          </a:prstGeom>
          <a:gradFill>
            <a:gsLst>
              <a:gs pos="0">
                <a:schemeClr val="tx2">
                  <a:lumMod val="50000"/>
                </a:schemeClr>
              </a:gs>
              <a:gs pos="35000">
                <a:schemeClr val="tx2">
                  <a:lumMod val="75000"/>
                </a:schemeClr>
              </a:gs>
              <a:gs pos="100000">
                <a:schemeClr val="tx2">
                  <a:lumMod val="60000"/>
                  <a:lumOff val="40000"/>
                </a:schemeClr>
              </a:gs>
            </a:gsLst>
          </a:gradFill>
          <a:ln>
            <a:solidFill>
              <a:schemeClr val="tx2">
                <a:lumMod val="75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914333" eaLnBrk="1" fontAlgn="auto" hangingPunct="1">
              <a:spcBef>
                <a:spcPts val="0"/>
              </a:spcBef>
              <a:spcAft>
                <a:spcPts val="0"/>
              </a:spcAft>
              <a:defRPr/>
            </a:pPr>
            <a:r>
              <a:rPr lang="en-US" sz="3000" b="1" dirty="0">
                <a:solidFill>
                  <a:prstClr val="white"/>
                </a:solidFill>
                <a:latin typeface="Calibri"/>
              </a:rPr>
              <a:t>TOPIC 1.1 Ideals of Democracy</a:t>
            </a:r>
            <a:endParaRPr lang="en-US" sz="2800" b="1" dirty="0">
              <a:solidFill>
                <a:prstClr val="white"/>
              </a:solidFill>
              <a:latin typeface="Calibri"/>
            </a:endParaRPr>
          </a:p>
        </p:txBody>
      </p:sp>
      <p:cxnSp>
        <p:nvCxnSpPr>
          <p:cNvPr id="12" name="Straight Connector 11">
            <a:extLst>
              <a:ext uri="{FF2B5EF4-FFF2-40B4-BE49-F238E27FC236}">
                <a16:creationId xmlns:a16="http://schemas.microsoft.com/office/drawing/2014/main" id="{769E89F6-504E-424B-84CA-4337C9B2CECA}"/>
              </a:ext>
            </a:extLst>
          </p:cNvPr>
          <p:cNvCxnSpPr>
            <a:cxnSpLocks/>
          </p:cNvCxnSpPr>
          <p:nvPr/>
        </p:nvCxnSpPr>
        <p:spPr>
          <a:xfrm>
            <a:off x="2667000" y="1447800"/>
            <a:ext cx="22524" cy="5029200"/>
          </a:xfrm>
          <a:prstGeom prst="line">
            <a:avLst/>
          </a:prstGeom>
        </p:spPr>
        <p:style>
          <a:lnRef idx="3">
            <a:schemeClr val="accent1"/>
          </a:lnRef>
          <a:fillRef idx="0">
            <a:schemeClr val="accent1"/>
          </a:fillRef>
          <a:effectRef idx="2">
            <a:schemeClr val="accent1"/>
          </a:effectRef>
          <a:fontRef idx="minor">
            <a:schemeClr val="tx1"/>
          </a:fontRef>
        </p:style>
      </p:cxnSp>
      <p:sp>
        <p:nvSpPr>
          <p:cNvPr id="9" name="TextBox 8">
            <a:extLst>
              <a:ext uri="{FF2B5EF4-FFF2-40B4-BE49-F238E27FC236}">
                <a16:creationId xmlns:a16="http://schemas.microsoft.com/office/drawing/2014/main" id="{9453EE3A-F8B1-4EB6-AB9E-14A132CC8F65}"/>
              </a:ext>
            </a:extLst>
          </p:cNvPr>
          <p:cNvSpPr txBox="1"/>
          <p:nvPr/>
        </p:nvSpPr>
        <p:spPr>
          <a:xfrm>
            <a:off x="-60353" y="682956"/>
            <a:ext cx="9144000" cy="646331"/>
          </a:xfrm>
          <a:prstGeom prst="rect">
            <a:avLst/>
          </a:prstGeom>
          <a:noFill/>
        </p:spPr>
        <p:txBody>
          <a:bodyPr wrap="square">
            <a:spAutoFit/>
          </a:bodyPr>
          <a:lstStyle/>
          <a:p>
            <a:pPr defTabSz="914333" eaLnBrk="1" fontAlgn="auto" hangingPunct="1">
              <a:spcBef>
                <a:spcPts val="0"/>
              </a:spcBef>
              <a:spcAft>
                <a:spcPts val="0"/>
              </a:spcAft>
              <a:defRPr/>
            </a:pPr>
            <a:r>
              <a:rPr lang="en-US" b="1" dirty="0"/>
              <a:t>A balance between governmental power and individual rights has been a hallmark of American political development.</a:t>
            </a:r>
            <a:endParaRPr lang="en-US" b="1" dirty="0">
              <a:solidFill>
                <a:prstClr val="black"/>
              </a:solidFill>
              <a:latin typeface="Calibri"/>
              <a:ea typeface="+mn-ea"/>
            </a:endParaRPr>
          </a:p>
        </p:txBody>
      </p:sp>
      <p:sp>
        <p:nvSpPr>
          <p:cNvPr id="14" name="TextBox 13">
            <a:extLst>
              <a:ext uri="{FF2B5EF4-FFF2-40B4-BE49-F238E27FC236}">
                <a16:creationId xmlns:a16="http://schemas.microsoft.com/office/drawing/2014/main" id="{224DADBF-198E-87F1-10C0-BAB9DB1BDFA1}"/>
              </a:ext>
            </a:extLst>
          </p:cNvPr>
          <p:cNvSpPr txBox="1"/>
          <p:nvPr/>
        </p:nvSpPr>
        <p:spPr>
          <a:xfrm>
            <a:off x="1700" y="1981200"/>
            <a:ext cx="2684855" cy="1754326"/>
          </a:xfrm>
          <a:prstGeom prst="rect">
            <a:avLst/>
          </a:prstGeom>
          <a:noFill/>
        </p:spPr>
        <p:txBody>
          <a:bodyPr wrap="square">
            <a:spAutoFit/>
          </a:bodyPr>
          <a:lstStyle/>
          <a:p>
            <a:pPr defTabSz="685783" eaLnBrk="1" fontAlgn="auto" hangingPunct="1">
              <a:spcBef>
                <a:spcPts val="0"/>
              </a:spcBef>
              <a:spcAft>
                <a:spcPts val="0"/>
              </a:spcAft>
            </a:pPr>
            <a:r>
              <a:rPr lang="en-US" b="1" dirty="0"/>
              <a:t>Explain how democratic ideals are reflected in the Declaration of Independence and the U.S. Constitution</a:t>
            </a:r>
            <a:endParaRPr lang="en-US" b="1" dirty="0">
              <a:solidFill>
                <a:prstClr val="black"/>
              </a:solidFill>
              <a:latin typeface="Calibri"/>
              <a:ea typeface="+mn-ea"/>
            </a:endParaRPr>
          </a:p>
        </p:txBody>
      </p:sp>
      <p:sp>
        <p:nvSpPr>
          <p:cNvPr id="11" name="TextBox 10">
            <a:extLst>
              <a:ext uri="{FF2B5EF4-FFF2-40B4-BE49-F238E27FC236}">
                <a16:creationId xmlns:a16="http://schemas.microsoft.com/office/drawing/2014/main" id="{5E44DDB0-D8F3-8DFF-D0FE-A73F48BB40AB}"/>
              </a:ext>
            </a:extLst>
          </p:cNvPr>
          <p:cNvSpPr txBox="1"/>
          <p:nvPr/>
        </p:nvSpPr>
        <p:spPr>
          <a:xfrm>
            <a:off x="2759050" y="1524000"/>
            <a:ext cx="6324597" cy="3416320"/>
          </a:xfrm>
          <a:prstGeom prst="rect">
            <a:avLst/>
          </a:prstGeom>
          <a:noFill/>
        </p:spPr>
        <p:txBody>
          <a:bodyPr wrap="square">
            <a:spAutoFit/>
          </a:bodyPr>
          <a:lstStyle/>
          <a:p>
            <a:pPr algn="l"/>
            <a:r>
              <a:rPr lang="en-US" sz="1800" b="1" i="0" u="none" strike="noStrike" baseline="0" dirty="0">
                <a:cs typeface="Arial" panose="020B0604020202020204" pitchFamily="34" charset="0"/>
              </a:rPr>
              <a:t>The Declaration of Independence, drafted by Thomas Jefferson (with help from Adams and Franklin), restates the philosophy of natural rights, and provides a foundation for popular sovereignty. The U.S. Constitution, drafted by James Madison at the Constitutional Convention in Philadelphia that was led</a:t>
            </a:r>
          </a:p>
          <a:p>
            <a:pPr algn="l"/>
            <a:r>
              <a:rPr lang="en-US" sz="1800" b="1" i="0" u="none" strike="noStrike" baseline="0" dirty="0">
                <a:cs typeface="Arial" panose="020B0604020202020204" pitchFamily="34" charset="0"/>
              </a:rPr>
              <a:t>by George Washington (with important contributions from Hamilton and members of the “Grand Committee”), is an example of a social contract and establishes a system of limited government. The Constitution provides the blueprint for a unique form of democratic government in the United States.</a:t>
            </a:r>
            <a:endParaRPr lang="en-US" b="1" dirty="0">
              <a:solidFill>
                <a:prstClr val="black"/>
              </a:solidFill>
              <a:ea typeface="+mn-ea"/>
              <a:cs typeface="Arial" panose="020B0604020202020204" pitchFamily="34" charset="0"/>
            </a:endParaRPr>
          </a:p>
        </p:txBody>
      </p:sp>
      <p:sp>
        <p:nvSpPr>
          <p:cNvPr id="13" name="TextBox 12">
            <a:extLst>
              <a:ext uri="{FF2B5EF4-FFF2-40B4-BE49-F238E27FC236}">
                <a16:creationId xmlns:a16="http://schemas.microsoft.com/office/drawing/2014/main" id="{4B77E966-BBAF-40F1-6313-42D9123D5684}"/>
              </a:ext>
            </a:extLst>
          </p:cNvPr>
          <p:cNvSpPr txBox="1"/>
          <p:nvPr/>
        </p:nvSpPr>
        <p:spPr>
          <a:xfrm>
            <a:off x="2895600" y="5638800"/>
            <a:ext cx="4658096" cy="646331"/>
          </a:xfrm>
          <a:prstGeom prst="rect">
            <a:avLst/>
          </a:prstGeom>
          <a:noFill/>
        </p:spPr>
        <p:txBody>
          <a:bodyPr wrap="square">
            <a:spAutoFit/>
          </a:bodyPr>
          <a:lstStyle/>
          <a:p>
            <a:r>
              <a:rPr lang="en-US" b="1" dirty="0"/>
              <a:t>REQUIRED FOUNDATIONAL DOCUMENT</a:t>
            </a:r>
          </a:p>
          <a:p>
            <a:pPr marL="285750" indent="-285750">
              <a:buFont typeface="Arial" panose="020B0604020202020204" pitchFamily="34" charset="0"/>
              <a:buChar char="•"/>
            </a:pPr>
            <a:r>
              <a:rPr lang="en-US" b="1" dirty="0">
                <a:solidFill>
                  <a:srgbClr val="FF0000"/>
                </a:solidFill>
              </a:rPr>
              <a:t>Declaration of Independence</a:t>
            </a:r>
          </a:p>
        </p:txBody>
      </p:sp>
    </p:spTree>
    <p:extLst>
      <p:ext uri="{BB962C8B-B14F-4D97-AF65-F5344CB8AC3E}">
        <p14:creationId xmlns:p14="http://schemas.microsoft.com/office/powerpoint/2010/main" val="2468466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0"/>
            <a:ext cx="3657600" cy="3276600"/>
          </a:xfrm>
          <a:prstGeom prst="rect">
            <a:avLst/>
          </a:prstGeom>
        </p:spPr>
      </p:pic>
      <p:sp>
        <p:nvSpPr>
          <p:cNvPr id="2" name="TextBox 1"/>
          <p:cNvSpPr txBox="1"/>
          <p:nvPr/>
        </p:nvSpPr>
        <p:spPr>
          <a:xfrm>
            <a:off x="152400" y="3247793"/>
            <a:ext cx="8839200" cy="3139321"/>
          </a:xfrm>
          <a:prstGeom prst="rect">
            <a:avLst/>
          </a:prstGeom>
          <a:noFill/>
        </p:spPr>
        <p:txBody>
          <a:bodyPr wrap="square" rtlCol="0">
            <a:spAutoFit/>
          </a:bodyPr>
          <a:lstStyle/>
          <a:p>
            <a:pPr algn="ctr"/>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Declaration of Independence</a:t>
            </a:r>
          </a:p>
          <a:p>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When in the Course of human events, it becomes necessary for one people to dissolve the political bands which have connected them with another, and to assume among the powers of the earth, the separate and equal station to which the Laws of Nature and of Nature's God entitle them, a decent respect to the opinions of mankind requires that they should declare the causes which impel them to the separation.</a:t>
            </a:r>
          </a:p>
          <a:p>
            <a:r>
              <a:rPr lang="en-US" dirty="0">
                <a:latin typeface="Tahoma" panose="020B0604030504040204" pitchFamily="34" charset="0"/>
                <a:ea typeface="Tahoma" panose="020B0604030504040204" pitchFamily="34" charset="0"/>
                <a:cs typeface="Tahoma" panose="020B0604030504040204" pitchFamily="34" charset="0"/>
              </a:rPr>
              <a:t> </a:t>
            </a:r>
          </a:p>
          <a:p>
            <a:pPr algn="ctr"/>
            <a:r>
              <a:rPr lang="en-US" b="1" dirty="0">
                <a:solidFill>
                  <a:srgbClr val="0000FF"/>
                </a:solidFill>
                <a:latin typeface="Tahoma" panose="020B0604030504040204" pitchFamily="34" charset="0"/>
                <a:ea typeface="Tahoma" panose="020B0604030504040204" pitchFamily="34" charset="0"/>
                <a:cs typeface="Tahoma" panose="020B0604030504040204" pitchFamily="34" charset="0"/>
              </a:rPr>
              <a:t>High school break-up letter</a:t>
            </a:r>
          </a:p>
          <a:p>
            <a:r>
              <a:rPr lang="en-US" dirty="0">
                <a:solidFill>
                  <a:srgbClr val="0000FF"/>
                </a:solidFill>
                <a:latin typeface="Tahoma" panose="020B0604030504040204" pitchFamily="34" charset="0"/>
                <a:ea typeface="Tahoma" panose="020B0604030504040204" pitchFamily="34" charset="0"/>
                <a:cs typeface="Tahoma" panose="020B0604030504040204" pitchFamily="34" charset="0"/>
              </a:rPr>
              <a:t>We have known each other for years now. Things used to be so great – it was like we were </a:t>
            </a:r>
            <a:r>
              <a:rPr lang="en-US" b="1" dirty="0">
                <a:solidFill>
                  <a:srgbClr val="0000FF"/>
                </a:solidFill>
                <a:latin typeface="Tahoma" panose="020B0604030504040204" pitchFamily="34" charset="0"/>
                <a:ea typeface="Tahoma" panose="020B0604030504040204" pitchFamily="34" charset="0"/>
                <a:cs typeface="Tahoma" panose="020B0604030504040204" pitchFamily="34" charset="0"/>
              </a:rPr>
              <a:t>MFEO</a:t>
            </a:r>
            <a:r>
              <a:rPr lang="en-US" dirty="0">
                <a:solidFill>
                  <a:srgbClr val="0000FF"/>
                </a:solidFill>
                <a:latin typeface="Tahoma" panose="020B0604030504040204" pitchFamily="34" charset="0"/>
                <a:ea typeface="Tahoma" panose="020B0604030504040204" pitchFamily="34" charset="0"/>
                <a:cs typeface="Tahoma" panose="020B0604030504040204" pitchFamily="34" charset="0"/>
              </a:rPr>
              <a:t>. I mean everyone said it was perfect. I really thought we would be together forever, but things just aren’t working for me.</a:t>
            </a:r>
          </a:p>
        </p:txBody>
      </p:sp>
      <p:sp>
        <p:nvSpPr>
          <p:cNvPr id="5" name="Rounded Rectangular Callout 4"/>
          <p:cNvSpPr/>
          <p:nvPr/>
        </p:nvSpPr>
        <p:spPr>
          <a:xfrm>
            <a:off x="5105400" y="152400"/>
            <a:ext cx="3505200" cy="1828800"/>
          </a:xfrm>
          <a:prstGeom prst="wedgeRoundRectCallout">
            <a:avLst>
              <a:gd name="adj1" fmla="val -107958"/>
              <a:gd name="adj2" fmla="val 3344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So how is the Declaration of Independence like a break-up letter?</a:t>
            </a:r>
          </a:p>
        </p:txBody>
      </p:sp>
    </p:spTree>
    <p:extLst>
      <p:ext uri="{BB962C8B-B14F-4D97-AF65-F5344CB8AC3E}">
        <p14:creationId xmlns:p14="http://schemas.microsoft.com/office/powerpoint/2010/main" val="139832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68924898"/>
              </p:ext>
            </p:extLst>
          </p:nvPr>
        </p:nvGraphicFramePr>
        <p:xfrm>
          <a:off x="1" y="845642"/>
          <a:ext cx="9143999" cy="6012361"/>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20000"/>
                    </a:ext>
                  </a:extLst>
                </a:gridCol>
                <a:gridCol w="3657599">
                  <a:extLst>
                    <a:ext uri="{9D8B030D-6E8A-4147-A177-3AD203B41FA5}">
                      <a16:colId xmlns:a16="http://schemas.microsoft.com/office/drawing/2014/main" val="20001"/>
                    </a:ext>
                  </a:extLst>
                </a:gridCol>
                <a:gridCol w="3733800">
                  <a:extLst>
                    <a:ext uri="{9D8B030D-6E8A-4147-A177-3AD203B41FA5}">
                      <a16:colId xmlns:a16="http://schemas.microsoft.com/office/drawing/2014/main" val="20002"/>
                    </a:ext>
                  </a:extLst>
                </a:gridCol>
              </a:tblGrid>
              <a:tr h="512984">
                <a:tc>
                  <a:txBody>
                    <a:bodyPr/>
                    <a:lstStyle/>
                    <a:p>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tc>
                <a:tc>
                  <a:txBody>
                    <a:bodyPr/>
                    <a:lstStyle/>
                    <a:p>
                      <a:r>
                        <a:rPr lang="en-US" sz="1400" b="1" dirty="0">
                          <a:latin typeface="Tahoma" panose="020B0604030504040204" pitchFamily="34" charset="0"/>
                          <a:ea typeface="Tahoma" panose="020B0604030504040204" pitchFamily="34" charset="0"/>
                          <a:cs typeface="Tahoma" panose="020B0604030504040204" pitchFamily="34" charset="0"/>
                        </a:rPr>
                        <a:t>John Locke </a:t>
                      </a:r>
                      <a:endParaRPr lang="en-US" sz="1400" b="1" baseline="0" dirty="0">
                        <a:latin typeface="Tahoma" panose="020B0604030504040204" pitchFamily="34" charset="0"/>
                        <a:ea typeface="Tahoma" panose="020B0604030504040204" pitchFamily="34" charset="0"/>
                        <a:cs typeface="Tahoma" panose="020B0604030504040204" pitchFamily="34" charset="0"/>
                      </a:endParaRPr>
                    </a:p>
                    <a:p>
                      <a:r>
                        <a:rPr lang="en-US" sz="1400" b="1" baseline="0" dirty="0">
                          <a:latin typeface="Tahoma" panose="020B0604030504040204" pitchFamily="34" charset="0"/>
                          <a:ea typeface="Tahoma" panose="020B0604030504040204" pitchFamily="34" charset="0"/>
                          <a:cs typeface="Tahoma" panose="020B0604030504040204" pitchFamily="34" charset="0"/>
                        </a:rPr>
                        <a:t>Second Treatise of Government</a:t>
                      </a: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tc>
                <a:tc>
                  <a:txBody>
                    <a:bodyPr/>
                    <a:lstStyle/>
                    <a:p>
                      <a:r>
                        <a:rPr lang="en-US" sz="1400" b="1" dirty="0">
                          <a:latin typeface="Tahoma" panose="020B0604030504040204" pitchFamily="34" charset="0"/>
                          <a:ea typeface="Tahoma" panose="020B0604030504040204" pitchFamily="34" charset="0"/>
                          <a:cs typeface="Tahoma" panose="020B0604030504040204" pitchFamily="34" charset="0"/>
                        </a:rPr>
                        <a:t>Thomas Jefferson</a:t>
                      </a:r>
                    </a:p>
                    <a:p>
                      <a:r>
                        <a:rPr lang="en-US" sz="1400" b="1" dirty="0">
                          <a:latin typeface="Tahoma" panose="020B0604030504040204" pitchFamily="34" charset="0"/>
                          <a:ea typeface="Tahoma" panose="020B0604030504040204" pitchFamily="34" charset="0"/>
                          <a:cs typeface="Tahoma" panose="020B0604030504040204" pitchFamily="34" charset="0"/>
                        </a:rPr>
                        <a:t>Declaration</a:t>
                      </a:r>
                      <a:r>
                        <a:rPr lang="en-US" sz="1400" b="1" baseline="0" dirty="0">
                          <a:latin typeface="Tahoma" panose="020B0604030504040204" pitchFamily="34" charset="0"/>
                          <a:ea typeface="Tahoma" panose="020B0604030504040204" pitchFamily="34" charset="0"/>
                          <a:cs typeface="Tahoma" panose="020B0604030504040204" pitchFamily="34" charset="0"/>
                        </a:rPr>
                        <a:t> of independence </a:t>
                      </a:r>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tc>
                <a:extLst>
                  <a:ext uri="{0D108BD9-81ED-4DB2-BD59-A6C34878D82A}">
                    <a16:rowId xmlns:a16="http://schemas.microsoft.com/office/drawing/2014/main" val="10000"/>
                  </a:ext>
                </a:extLst>
              </a:tr>
              <a:tr h="575285">
                <a:tc>
                  <a:txBody>
                    <a:bodyPr/>
                    <a:lstStyle/>
                    <a:p>
                      <a:pPr algn="ctr"/>
                      <a:r>
                        <a:rPr lang="en-US" sz="1200" b="1" i="1" dirty="0">
                          <a:latin typeface="Tahoma" panose="020B0604030504040204" pitchFamily="34" charset="0"/>
                          <a:ea typeface="Tahoma" panose="020B0604030504040204" pitchFamily="34" charset="0"/>
                          <a:cs typeface="Tahoma" panose="020B0604030504040204" pitchFamily="34" charset="0"/>
                        </a:rPr>
                        <a:t>NATURAL RIGHTS</a:t>
                      </a:r>
                    </a:p>
                  </a:txBody>
                  <a:tcPr marL="68580" marR="68580" marT="34290" marB="34290" anchor="ctr"/>
                </a:tc>
                <a:tc>
                  <a:txBody>
                    <a:bodyPr/>
                    <a:lstStyle/>
                    <a:p>
                      <a:r>
                        <a:rPr lang="en-US" sz="1200" b="1" dirty="0">
                          <a:latin typeface="Tahoma" panose="020B0604030504040204" pitchFamily="34" charset="0"/>
                          <a:ea typeface="Tahoma" panose="020B0604030504040204" pitchFamily="34" charset="0"/>
                          <a:cs typeface="Tahoma" panose="020B0604030504040204" pitchFamily="34" charset="0"/>
                        </a:rPr>
                        <a:t>“The state of nature</a:t>
                      </a:r>
                      <a:r>
                        <a:rPr lang="en-US" sz="1200" b="1" baseline="0" dirty="0">
                          <a:latin typeface="Tahoma" panose="020B0604030504040204" pitchFamily="34" charset="0"/>
                          <a:ea typeface="Tahoma" panose="020B0604030504040204" pitchFamily="34" charset="0"/>
                          <a:cs typeface="Tahoma" panose="020B0604030504040204" pitchFamily="34" charset="0"/>
                        </a:rPr>
                        <a:t> has a law to govern it”</a:t>
                      </a:r>
                    </a:p>
                    <a:p>
                      <a:r>
                        <a:rPr lang="en-US" sz="1200" b="1" baseline="0" dirty="0">
                          <a:latin typeface="Tahoma" panose="020B0604030504040204" pitchFamily="34" charset="0"/>
                          <a:ea typeface="Tahoma" panose="020B0604030504040204" pitchFamily="34" charset="0"/>
                          <a:cs typeface="Tahoma" panose="020B0604030504040204" pitchFamily="34" charset="0"/>
                        </a:rPr>
                        <a:t>“Life, liberty, and property”</a:t>
                      </a:r>
                      <a:endParaRPr lang="en-US" sz="1200" b="1"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tc>
                <a:tc>
                  <a:txBody>
                    <a:bodyPr/>
                    <a:lstStyle/>
                    <a:p>
                      <a:r>
                        <a:rPr lang="en-US" sz="1200" b="1" dirty="0">
                          <a:latin typeface="Tahoma" panose="020B0604030504040204" pitchFamily="34" charset="0"/>
                          <a:ea typeface="Tahoma" panose="020B0604030504040204" pitchFamily="34" charset="0"/>
                          <a:cs typeface="Tahoma" panose="020B0604030504040204" pitchFamily="34" charset="0"/>
                        </a:rPr>
                        <a:t>“Laws of Nature and Nature’s God”</a:t>
                      </a:r>
                    </a:p>
                    <a:p>
                      <a:r>
                        <a:rPr lang="en-US" sz="1200" b="1" dirty="0">
                          <a:latin typeface="Tahoma" panose="020B0604030504040204" pitchFamily="34" charset="0"/>
                          <a:ea typeface="Tahoma" panose="020B0604030504040204" pitchFamily="34" charset="0"/>
                          <a:cs typeface="Tahoma" panose="020B0604030504040204" pitchFamily="34" charset="0"/>
                        </a:rPr>
                        <a:t>”Life, liberty, and the pursuit</a:t>
                      </a:r>
                      <a:r>
                        <a:rPr lang="en-US" sz="1200" b="1" baseline="0" dirty="0">
                          <a:latin typeface="Tahoma" panose="020B0604030504040204" pitchFamily="34" charset="0"/>
                          <a:ea typeface="Tahoma" panose="020B0604030504040204" pitchFamily="34" charset="0"/>
                          <a:cs typeface="Tahoma" panose="020B0604030504040204" pitchFamily="34" charset="0"/>
                        </a:rPr>
                        <a:t> of happiness.”</a:t>
                      </a:r>
                      <a:endParaRPr lang="en-US" sz="1200" b="1"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tc>
                <a:extLst>
                  <a:ext uri="{0D108BD9-81ED-4DB2-BD59-A6C34878D82A}">
                    <a16:rowId xmlns:a16="http://schemas.microsoft.com/office/drawing/2014/main" val="10001"/>
                  </a:ext>
                </a:extLst>
              </a:tr>
              <a:tr h="536933">
                <a:tc>
                  <a:txBody>
                    <a:bodyPr/>
                    <a:lstStyle/>
                    <a:p>
                      <a:pPr algn="ctr"/>
                      <a:r>
                        <a:rPr lang="en-US" sz="1200" b="1" i="1" dirty="0">
                          <a:latin typeface="Tahoma" panose="020B0604030504040204" pitchFamily="34" charset="0"/>
                          <a:ea typeface="Tahoma" panose="020B0604030504040204" pitchFamily="34" charset="0"/>
                          <a:cs typeface="Tahoma" panose="020B0604030504040204" pitchFamily="34" charset="0"/>
                        </a:rPr>
                        <a:t>PURPOSE</a:t>
                      </a:r>
                      <a:r>
                        <a:rPr lang="en-US" sz="1200" b="1" i="1" baseline="0" dirty="0">
                          <a:latin typeface="Tahoma" panose="020B0604030504040204" pitchFamily="34" charset="0"/>
                          <a:ea typeface="Tahoma" panose="020B0604030504040204" pitchFamily="34" charset="0"/>
                          <a:cs typeface="Tahoma" panose="020B0604030504040204" pitchFamily="34" charset="0"/>
                        </a:rPr>
                        <a:t> OF GOVERNMENT</a:t>
                      </a:r>
                      <a:endParaRPr lang="en-US" sz="1200" b="1" i="1"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tc>
                <a:tc>
                  <a:txBody>
                    <a:bodyPr/>
                    <a:lstStyle/>
                    <a:p>
                      <a:r>
                        <a:rPr lang="en-US" sz="1200" b="1" dirty="0">
                          <a:latin typeface="Tahoma" panose="020B0604030504040204" pitchFamily="34" charset="0"/>
                          <a:ea typeface="Tahoma" panose="020B0604030504040204" pitchFamily="34" charset="0"/>
                          <a:cs typeface="Tahoma" panose="020B0604030504040204" pitchFamily="34" charset="0"/>
                        </a:rPr>
                        <a:t>“To preserve himself, his liberty, and property”</a:t>
                      </a:r>
                    </a:p>
                  </a:txBody>
                  <a:tcPr marL="68580" marR="68580" marT="34290" marB="34290" anchor="ctr"/>
                </a:tc>
                <a:tc>
                  <a:txBody>
                    <a:bodyPr/>
                    <a:lstStyle/>
                    <a:p>
                      <a:r>
                        <a:rPr lang="en-US" sz="1200" b="1" dirty="0">
                          <a:latin typeface="Tahoma" panose="020B0604030504040204" pitchFamily="34" charset="0"/>
                          <a:ea typeface="Tahoma" panose="020B0604030504040204" pitchFamily="34" charset="0"/>
                          <a:cs typeface="Tahoma" panose="020B0604030504040204" pitchFamily="34" charset="0"/>
                        </a:rPr>
                        <a:t>”To secure these rights”</a:t>
                      </a:r>
                    </a:p>
                  </a:txBody>
                  <a:tcPr marL="68580" marR="68580" marT="34290" marB="34290" anchor="ctr"/>
                </a:tc>
                <a:extLst>
                  <a:ext uri="{0D108BD9-81ED-4DB2-BD59-A6C34878D82A}">
                    <a16:rowId xmlns:a16="http://schemas.microsoft.com/office/drawing/2014/main" val="10002"/>
                  </a:ext>
                </a:extLst>
              </a:tr>
              <a:tr h="613637">
                <a:tc>
                  <a:txBody>
                    <a:bodyPr/>
                    <a:lstStyle/>
                    <a:p>
                      <a:pPr algn="ctr"/>
                      <a:r>
                        <a:rPr lang="en-US" sz="1200" b="1" i="1" dirty="0">
                          <a:latin typeface="Tahoma" panose="020B0604030504040204" pitchFamily="34" charset="0"/>
                          <a:ea typeface="Tahoma" panose="020B0604030504040204" pitchFamily="34" charset="0"/>
                          <a:cs typeface="Tahoma" panose="020B0604030504040204" pitchFamily="34" charset="0"/>
                        </a:rPr>
                        <a:t>EQUALITY</a:t>
                      </a:r>
                    </a:p>
                  </a:txBody>
                  <a:tcPr marL="68580" marR="68580" marT="34290" marB="34290" anchor="ctr"/>
                </a:tc>
                <a:tc>
                  <a:txBody>
                    <a:bodyPr/>
                    <a:lstStyle/>
                    <a:p>
                      <a:r>
                        <a:rPr lang="en-US" sz="1200" b="1" dirty="0">
                          <a:latin typeface="Tahoma" panose="020B0604030504040204" pitchFamily="34" charset="0"/>
                          <a:ea typeface="Tahoma" panose="020B0604030504040204" pitchFamily="34" charset="0"/>
                          <a:cs typeface="Tahoma" panose="020B0604030504040204" pitchFamily="34" charset="0"/>
                        </a:rPr>
                        <a:t>“Men being by nature all free, equal</a:t>
                      </a:r>
                      <a:r>
                        <a:rPr lang="en-US" sz="1200" b="1" baseline="0" dirty="0">
                          <a:latin typeface="Tahoma" panose="020B0604030504040204" pitchFamily="34" charset="0"/>
                          <a:ea typeface="Tahoma" panose="020B0604030504040204" pitchFamily="34" charset="0"/>
                          <a:cs typeface="Tahoma" panose="020B0604030504040204" pitchFamily="34" charset="0"/>
                        </a:rPr>
                        <a:t>, and independent.”</a:t>
                      </a:r>
                      <a:endParaRPr lang="en-US" sz="1200" b="1"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tc>
                <a:tc>
                  <a:txBody>
                    <a:bodyPr/>
                    <a:lstStyle/>
                    <a:p>
                      <a:r>
                        <a:rPr lang="en-US" sz="1200" b="1" dirty="0">
                          <a:latin typeface="Tahoma" panose="020B0604030504040204" pitchFamily="34" charset="0"/>
                          <a:ea typeface="Tahoma" panose="020B0604030504040204" pitchFamily="34" charset="0"/>
                          <a:cs typeface="Tahoma" panose="020B0604030504040204" pitchFamily="34" charset="0"/>
                        </a:rPr>
                        <a:t>“All men are created equal.”</a:t>
                      </a:r>
                    </a:p>
                  </a:txBody>
                  <a:tcPr marL="68580" marR="68580" marT="34290" marB="34290" anchor="ctr"/>
                </a:tc>
                <a:extLst>
                  <a:ext uri="{0D108BD9-81ED-4DB2-BD59-A6C34878D82A}">
                    <a16:rowId xmlns:a16="http://schemas.microsoft.com/office/drawing/2014/main" val="10003"/>
                  </a:ext>
                </a:extLst>
              </a:tr>
              <a:tr h="1020075">
                <a:tc>
                  <a:txBody>
                    <a:bodyPr/>
                    <a:lstStyle/>
                    <a:p>
                      <a:pPr algn="ctr"/>
                      <a:r>
                        <a:rPr lang="en-US" sz="1200" b="1" i="1" dirty="0">
                          <a:latin typeface="Tahoma" panose="020B0604030504040204" pitchFamily="34" charset="0"/>
                          <a:ea typeface="Tahoma" panose="020B0604030504040204" pitchFamily="34" charset="0"/>
                          <a:cs typeface="Tahoma" panose="020B0604030504040204" pitchFamily="34" charset="0"/>
                        </a:rPr>
                        <a:t>CONSENT</a:t>
                      </a:r>
                      <a:r>
                        <a:rPr lang="en-US" sz="1200" b="1" i="1" baseline="0" dirty="0">
                          <a:latin typeface="Tahoma" panose="020B0604030504040204" pitchFamily="34" charset="0"/>
                          <a:ea typeface="Tahoma" panose="020B0604030504040204" pitchFamily="34" charset="0"/>
                          <a:cs typeface="Tahoma" panose="020B0604030504040204" pitchFamily="34" charset="0"/>
                        </a:rPr>
                        <a:t> OF THE GOVERNED</a:t>
                      </a:r>
                      <a:endParaRPr lang="en-US" sz="1200" b="1" i="1"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tc>
                <a:tc>
                  <a:txBody>
                    <a:bodyPr/>
                    <a:lstStyle/>
                    <a:p>
                      <a:r>
                        <a:rPr lang="en-US" sz="1200" b="1" dirty="0">
                          <a:latin typeface="Tahoma" panose="020B0604030504040204" pitchFamily="34" charset="0"/>
                          <a:ea typeface="Tahoma" panose="020B0604030504040204" pitchFamily="34" charset="0"/>
                          <a:cs typeface="Tahoma" panose="020B0604030504040204" pitchFamily="34" charset="0"/>
                        </a:rPr>
                        <a:t>“For when any number of men have, by the consent</a:t>
                      </a:r>
                      <a:r>
                        <a:rPr lang="en-US" sz="1200" b="1" baseline="0" dirty="0">
                          <a:latin typeface="Tahoma" panose="020B0604030504040204" pitchFamily="34" charset="0"/>
                          <a:ea typeface="Tahoma" panose="020B0604030504040204" pitchFamily="34" charset="0"/>
                          <a:cs typeface="Tahoma" panose="020B0604030504040204" pitchFamily="34" charset="0"/>
                        </a:rPr>
                        <a:t> of every individual, made a community, with  a power to act as one body, which is only by the will and determination of the majority.”</a:t>
                      </a:r>
                      <a:endParaRPr lang="en-US" sz="1200" b="1"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latin typeface="Tahoma" panose="020B0604030504040204" pitchFamily="34" charset="0"/>
                          <a:ea typeface="Tahoma" panose="020B0604030504040204" pitchFamily="34" charset="0"/>
                          <a:cs typeface="Tahoma" panose="020B0604030504040204" pitchFamily="34" charset="0"/>
                        </a:rPr>
                        <a:t>“Governments are instituted</a:t>
                      </a:r>
                      <a:r>
                        <a:rPr lang="en-US" sz="1200" b="1" baseline="0" dirty="0">
                          <a:latin typeface="Tahoma" panose="020B0604030504040204" pitchFamily="34" charset="0"/>
                          <a:ea typeface="Tahoma" panose="020B0604030504040204" pitchFamily="34" charset="0"/>
                          <a:cs typeface="Tahoma" panose="020B0604030504040204" pitchFamily="34" charset="0"/>
                        </a:rPr>
                        <a:t> among men, deriving their just powers from the consent of the governed.”</a:t>
                      </a:r>
                      <a:endParaRPr lang="en-US" sz="1200" b="1" dirty="0">
                        <a:latin typeface="Tahoma" panose="020B0604030504040204" pitchFamily="34" charset="0"/>
                        <a:ea typeface="Tahoma" panose="020B0604030504040204" pitchFamily="34" charset="0"/>
                        <a:cs typeface="Tahoma" panose="020B0604030504040204" pitchFamily="34" charset="0"/>
                      </a:endParaRPr>
                    </a:p>
                    <a:p>
                      <a:endParaRPr lang="en-US" sz="1200" b="1"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tc>
                <a:extLst>
                  <a:ext uri="{0D108BD9-81ED-4DB2-BD59-A6C34878D82A}">
                    <a16:rowId xmlns:a16="http://schemas.microsoft.com/office/drawing/2014/main" val="10004"/>
                  </a:ext>
                </a:extLst>
              </a:tr>
              <a:tr h="974246">
                <a:tc>
                  <a:txBody>
                    <a:bodyPr/>
                    <a:lstStyle/>
                    <a:p>
                      <a:pPr algn="ctr"/>
                      <a:r>
                        <a:rPr lang="en-US" sz="1200" b="1" i="1" dirty="0">
                          <a:latin typeface="Tahoma" panose="020B0604030504040204" pitchFamily="34" charset="0"/>
                          <a:ea typeface="Tahoma" panose="020B0604030504040204" pitchFamily="34" charset="0"/>
                          <a:cs typeface="Tahoma" panose="020B0604030504040204" pitchFamily="34" charset="0"/>
                        </a:rPr>
                        <a:t>LIMITED GOVERNMENT</a:t>
                      </a:r>
                    </a:p>
                  </a:txBody>
                  <a:tcPr marL="68580" marR="68580" marT="34290" marB="34290" anchor="ctr"/>
                </a:tc>
                <a:tc>
                  <a:txBody>
                    <a:bodyPr/>
                    <a:lstStyle/>
                    <a:p>
                      <a:r>
                        <a:rPr lang="en-US" sz="1200" b="1" dirty="0">
                          <a:latin typeface="Tahoma" panose="020B0604030504040204" pitchFamily="34" charset="0"/>
                          <a:ea typeface="Tahoma" panose="020B0604030504040204" pitchFamily="34" charset="0"/>
                          <a:cs typeface="Tahoma" panose="020B0604030504040204" pitchFamily="34" charset="0"/>
                        </a:rPr>
                        <a:t>“Absolute</a:t>
                      </a:r>
                      <a:r>
                        <a:rPr lang="en-US" sz="1200" b="1" baseline="0" dirty="0">
                          <a:latin typeface="Tahoma" panose="020B0604030504040204" pitchFamily="34" charset="0"/>
                          <a:ea typeface="Tahoma" panose="020B0604030504040204" pitchFamily="34" charset="0"/>
                          <a:cs typeface="Tahoma" panose="020B0604030504040204" pitchFamily="34" charset="0"/>
                        </a:rPr>
                        <a:t> arbitrary power, or governing without settled laws, cap neither of them consist with the ends of society and government. </a:t>
                      </a:r>
                      <a:endParaRPr lang="en-US" sz="1200" b="1"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tc>
                <a:tc>
                  <a:txBody>
                    <a:bodyPr/>
                    <a:lstStyle/>
                    <a:p>
                      <a:r>
                        <a:rPr lang="en-US" sz="1200" b="1" dirty="0">
                          <a:latin typeface="Tahoma" panose="020B0604030504040204" pitchFamily="34" charset="0"/>
                          <a:ea typeface="Tahoma" panose="020B0604030504040204" pitchFamily="34" charset="0"/>
                          <a:cs typeface="Tahoma" panose="020B0604030504040204" pitchFamily="34" charset="0"/>
                        </a:rPr>
                        <a:t>“The history of the present King</a:t>
                      </a:r>
                      <a:r>
                        <a:rPr lang="en-US" sz="1200" b="1" baseline="0" dirty="0">
                          <a:latin typeface="Tahoma" panose="020B0604030504040204" pitchFamily="34" charset="0"/>
                          <a:ea typeface="Tahoma" panose="020B0604030504040204" pitchFamily="34" charset="0"/>
                          <a:cs typeface="Tahoma" panose="020B0604030504040204" pitchFamily="34" charset="0"/>
                        </a:rPr>
                        <a:t> of Great Britain is a history of repeated injuries and usurpations.”</a:t>
                      </a:r>
                      <a:endParaRPr lang="en-US" sz="1200" b="1"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tc>
                <a:extLst>
                  <a:ext uri="{0D108BD9-81ED-4DB2-BD59-A6C34878D82A}">
                    <a16:rowId xmlns:a16="http://schemas.microsoft.com/office/drawing/2014/main" val="10005"/>
                  </a:ext>
                </a:extLst>
              </a:tr>
              <a:tr h="1779201">
                <a:tc>
                  <a:txBody>
                    <a:bodyPr/>
                    <a:lstStyle/>
                    <a:p>
                      <a:pPr algn="ctr"/>
                      <a:r>
                        <a:rPr lang="en-US" sz="1200" b="1" i="1" dirty="0">
                          <a:latin typeface="Tahoma" panose="020B0604030504040204" pitchFamily="34" charset="0"/>
                          <a:ea typeface="Tahoma" panose="020B0604030504040204" pitchFamily="34" charset="0"/>
                          <a:cs typeface="Tahoma" panose="020B0604030504040204" pitchFamily="34" charset="0"/>
                        </a:rPr>
                        <a:t>RIGHT TO REVOLT</a:t>
                      </a:r>
                    </a:p>
                  </a:txBody>
                  <a:tcPr marL="68580" marR="68580" marT="34290" marB="34290" anchor="ctr"/>
                </a:tc>
                <a:tc>
                  <a:txBody>
                    <a:bodyPr/>
                    <a:lstStyle/>
                    <a:p>
                      <a:r>
                        <a:rPr lang="en-US" sz="1200" b="1" dirty="0">
                          <a:latin typeface="Tahoma" panose="020B0604030504040204" pitchFamily="34" charset="0"/>
                          <a:ea typeface="Tahoma" panose="020B0604030504040204" pitchFamily="34" charset="0"/>
                          <a:cs typeface="Tahoma" panose="020B0604030504040204" pitchFamily="34" charset="0"/>
                        </a:rPr>
                        <a:t>“The people shall be the judge</a:t>
                      </a:r>
                      <a:r>
                        <a:rPr lang="is-IS" sz="1200" b="1" dirty="0">
                          <a:latin typeface="Tahoma" panose="020B0604030504040204" pitchFamily="34" charset="0"/>
                          <a:ea typeface="Tahoma" panose="020B0604030504040204" pitchFamily="34" charset="0"/>
                          <a:cs typeface="Tahoma" panose="020B0604030504040204" pitchFamily="34" charset="0"/>
                        </a:rPr>
                        <a:t>…Oppression</a:t>
                      </a:r>
                      <a:r>
                        <a:rPr lang="is-IS" sz="1200" b="1" baseline="0" dirty="0">
                          <a:latin typeface="Tahoma" panose="020B0604030504040204" pitchFamily="34" charset="0"/>
                          <a:ea typeface="Tahoma" panose="020B0604030504040204" pitchFamily="34" charset="0"/>
                          <a:cs typeface="Tahoma" panose="020B0604030504040204" pitchFamily="34" charset="0"/>
                        </a:rPr>
                        <a:t> raises ferments and makes men struggle to cast off an uneasy and tyrannical yoke.”</a:t>
                      </a:r>
                      <a:endParaRPr lang="en-US" sz="1200" b="1"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tc>
                <a:tc>
                  <a:txBody>
                    <a:bodyPr/>
                    <a:lstStyle/>
                    <a:p>
                      <a:r>
                        <a:rPr lang="en-US" sz="1200" b="1" dirty="0">
                          <a:latin typeface="Tahoma" panose="020B0604030504040204" pitchFamily="34" charset="0"/>
                          <a:ea typeface="Tahoma" panose="020B0604030504040204" pitchFamily="34" charset="0"/>
                          <a:cs typeface="Tahoma" panose="020B0604030504040204" pitchFamily="34" charset="0"/>
                        </a:rPr>
                        <a:t>“Prudence</a:t>
                      </a:r>
                      <a:r>
                        <a:rPr lang="en-US" sz="1200" b="1" baseline="0" dirty="0">
                          <a:latin typeface="Tahoma" panose="020B0604030504040204" pitchFamily="34" charset="0"/>
                          <a:ea typeface="Tahoma" panose="020B0604030504040204" pitchFamily="34" charset="0"/>
                          <a:cs typeface="Tahoma" panose="020B0604030504040204" pitchFamily="34" charset="0"/>
                        </a:rPr>
                        <a:t>, indeed, will dictate that Governments long established should not be changed for light and transient causes</a:t>
                      </a:r>
                      <a:r>
                        <a:rPr lang="is-IS" sz="1200" b="1" baseline="0" dirty="0">
                          <a:latin typeface="Tahoma" panose="020B0604030504040204" pitchFamily="34" charset="0"/>
                          <a:ea typeface="Tahoma" panose="020B0604030504040204" pitchFamily="34" charset="0"/>
                          <a:cs typeface="Tahoma" panose="020B0604030504040204" pitchFamily="34" charset="0"/>
                        </a:rPr>
                        <a:t>….But when a long train of abuses and usurpations, pursuing invariaably the same Object evinces a design to reduce them under absolute Depotism, it is their right, it is their duty, to throw off such government.</a:t>
                      </a:r>
                      <a:endParaRPr lang="en-US" sz="1200" b="1"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tc>
                <a:extLst>
                  <a:ext uri="{0D108BD9-81ED-4DB2-BD59-A6C34878D82A}">
                    <a16:rowId xmlns:a16="http://schemas.microsoft.com/office/drawing/2014/main" val="10006"/>
                  </a:ext>
                </a:extLst>
              </a:tr>
            </a:tbl>
          </a:graphicData>
        </a:graphic>
      </p:graphicFrame>
      <p:sp>
        <p:nvSpPr>
          <p:cNvPr id="3" name="TextBox 2"/>
          <p:cNvSpPr txBox="1"/>
          <p:nvPr/>
        </p:nvSpPr>
        <p:spPr>
          <a:xfrm>
            <a:off x="76200" y="76200"/>
            <a:ext cx="8915400" cy="769441"/>
          </a:xfrm>
          <a:prstGeom prst="rect">
            <a:avLst/>
          </a:prstGeom>
          <a:noFill/>
        </p:spPr>
        <p:txBody>
          <a:bodyPr wrap="square" rtlCol="0">
            <a:spAutoFit/>
          </a:bodyPr>
          <a:lstStyle/>
          <a:p>
            <a:pPr algn="ctr"/>
            <a:r>
              <a:rPr lang="en-US" sz="4400" b="1" dirty="0">
                <a:latin typeface="Tahoma" panose="020B0604030504040204" pitchFamily="34" charset="0"/>
                <a:ea typeface="Tahoma" panose="020B0604030504040204" pitchFamily="34" charset="0"/>
                <a:cs typeface="Tahoma" panose="020B0604030504040204" pitchFamily="34" charset="0"/>
              </a:rPr>
              <a:t>Locke and Jefferson</a:t>
            </a:r>
          </a:p>
        </p:txBody>
      </p:sp>
    </p:spTree>
    <p:extLst>
      <p:ext uri="{BB962C8B-B14F-4D97-AF65-F5344CB8AC3E}">
        <p14:creationId xmlns:p14="http://schemas.microsoft.com/office/powerpoint/2010/main" val="3922816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4DB97D-B0D7-4EDB-82C6-B299ACA968DF}"/>
              </a:ext>
            </a:extLst>
          </p:cNvPr>
          <p:cNvSpPr txBox="1"/>
          <p:nvPr/>
        </p:nvSpPr>
        <p:spPr>
          <a:xfrm>
            <a:off x="1219200" y="0"/>
            <a:ext cx="7124700" cy="1077218"/>
          </a:xfrm>
          <a:prstGeom prst="rect">
            <a:avLst/>
          </a:prstGeom>
          <a:noFill/>
        </p:spPr>
        <p:txBody>
          <a:bodyPr wrap="square">
            <a:spAutoFit/>
          </a:bodyPr>
          <a:lstStyle/>
          <a:p>
            <a:pPr algn="ctr"/>
            <a:r>
              <a:rPr lang="en-US" sz="3200" b="1" i="0" u="none" strike="noStrike" baseline="0" dirty="0">
                <a:solidFill>
                  <a:srgbClr val="000000"/>
                </a:solidFill>
                <a:latin typeface="Tahoma" panose="020B0604030504040204" pitchFamily="34" charset="0"/>
              </a:rPr>
              <a:t>U.S. CONSTITUTION: A UNIQUE FORM OF DEMOCRACY</a:t>
            </a:r>
            <a:endParaRPr lang="en-US" dirty="0"/>
          </a:p>
        </p:txBody>
      </p:sp>
      <p:sp>
        <p:nvSpPr>
          <p:cNvPr id="5" name="TextBox 4">
            <a:extLst>
              <a:ext uri="{FF2B5EF4-FFF2-40B4-BE49-F238E27FC236}">
                <a16:creationId xmlns:a16="http://schemas.microsoft.com/office/drawing/2014/main" id="{A650F53D-849C-49C5-BB31-1DC935E79AA9}"/>
              </a:ext>
            </a:extLst>
          </p:cNvPr>
          <p:cNvSpPr txBox="1"/>
          <p:nvPr/>
        </p:nvSpPr>
        <p:spPr>
          <a:xfrm>
            <a:off x="17929" y="1295400"/>
            <a:ext cx="3908190" cy="4832092"/>
          </a:xfrm>
          <a:prstGeom prst="rect">
            <a:avLst/>
          </a:prstGeom>
          <a:noFill/>
        </p:spPr>
        <p:txBody>
          <a:bodyPr wrap="square">
            <a:spAutoFit/>
          </a:bodyPr>
          <a:lstStyle/>
          <a:p>
            <a:r>
              <a:rPr lang="en-US" sz="2400" b="1" i="0" u="none" strike="noStrike" baseline="0" dirty="0">
                <a:solidFill>
                  <a:srgbClr val="000000"/>
                </a:solidFill>
                <a:latin typeface="Calibri" panose="020F0502020204030204" pitchFamily="34" charset="0"/>
              </a:rPr>
              <a:t>How does the Constitution provide the blueprint for a unique form of political democracy in the U.S.?</a:t>
            </a:r>
            <a:endParaRPr lang="en-US" sz="2400" b="0" i="0" u="none" strike="noStrike" baseline="0" dirty="0">
              <a:solidFill>
                <a:srgbClr val="000000"/>
              </a:solidFill>
              <a:latin typeface="Calibri" panose="020F0502020204030204" pitchFamily="34" charset="0"/>
            </a:endParaRPr>
          </a:p>
          <a:p>
            <a:r>
              <a:rPr lang="en-US" sz="2400" b="0" i="0" u="none" strike="noStrike" baseline="0" dirty="0">
                <a:solidFill>
                  <a:srgbClr val="000000"/>
                </a:solidFill>
                <a:latin typeface="Arial" panose="020B0604020202020204" pitchFamily="34" charset="0"/>
              </a:rPr>
              <a:t>–</a:t>
            </a:r>
            <a:r>
              <a:rPr lang="en-US" sz="2400" b="1" i="0" u="none" strike="noStrike" baseline="0" dirty="0">
                <a:solidFill>
                  <a:srgbClr val="000000"/>
                </a:solidFill>
                <a:latin typeface="Calibri" panose="020F0502020204030204" pitchFamily="34" charset="0"/>
              </a:rPr>
              <a:t>Popular sovereignty and limited government, republicanism are prevalent in the Constitution</a:t>
            </a:r>
            <a:endParaRPr lang="en-US" sz="2400" b="0" i="0" u="none" strike="noStrike" baseline="0" dirty="0">
              <a:solidFill>
                <a:srgbClr val="000000"/>
              </a:solidFill>
              <a:latin typeface="Calibri" panose="020F0502020204030204" pitchFamily="34" charset="0"/>
            </a:endParaRPr>
          </a:p>
          <a:p>
            <a:r>
              <a:rPr lang="en-US" sz="2400" b="0" i="0" u="none" strike="noStrike" baseline="0" dirty="0">
                <a:solidFill>
                  <a:srgbClr val="000000"/>
                </a:solidFill>
                <a:latin typeface="Arial" panose="020B0604020202020204" pitchFamily="34" charset="0"/>
              </a:rPr>
              <a:t>–</a:t>
            </a:r>
            <a:r>
              <a:rPr lang="en-US" sz="2000" b="1" i="0" u="none" strike="noStrike" baseline="0" dirty="0">
                <a:solidFill>
                  <a:srgbClr val="FF0000"/>
                </a:solidFill>
                <a:latin typeface="Arial" panose="020B0604020202020204" pitchFamily="34" charset="0"/>
              </a:rPr>
              <a:t>Republicanism = representative democracy</a:t>
            </a:r>
            <a:endParaRPr lang="en-US" sz="2400" b="1" i="0" u="none" strike="noStrike" baseline="0" dirty="0">
              <a:solidFill>
                <a:srgbClr val="FF0000"/>
              </a:solidFill>
              <a:latin typeface="Arial" panose="020B0604020202020204" pitchFamily="34" charset="0"/>
            </a:endParaRPr>
          </a:p>
          <a:p>
            <a:r>
              <a:rPr lang="en-US" sz="2400" b="0" i="0" u="none" strike="noStrike" baseline="0" dirty="0">
                <a:solidFill>
                  <a:srgbClr val="000000"/>
                </a:solidFill>
                <a:latin typeface="Arial" panose="020B0604020202020204" pitchFamily="34" charset="0"/>
              </a:rPr>
              <a:t>–</a:t>
            </a:r>
            <a:r>
              <a:rPr lang="en-US" sz="2400" b="1" i="0" u="none" strike="noStrike" baseline="0" dirty="0">
                <a:solidFill>
                  <a:srgbClr val="000000"/>
                </a:solidFill>
                <a:latin typeface="Calibri" panose="020F0502020204030204" pitchFamily="34" charset="0"/>
              </a:rPr>
              <a:t>Compromises were made to appeal to a large number of groups </a:t>
            </a:r>
            <a:endParaRPr lang="en-US" sz="2400" b="0" i="0" u="none" strike="noStrike" baseline="0" dirty="0">
              <a:solidFill>
                <a:srgbClr val="000000"/>
              </a:solidFill>
              <a:latin typeface="Calibri" panose="020F0502020204030204" pitchFamily="34" charset="0"/>
            </a:endParaRPr>
          </a:p>
        </p:txBody>
      </p:sp>
      <p:pic>
        <p:nvPicPr>
          <p:cNvPr id="7" name="Picture 6">
            <a:extLst>
              <a:ext uri="{FF2B5EF4-FFF2-40B4-BE49-F238E27FC236}">
                <a16:creationId xmlns:a16="http://schemas.microsoft.com/office/drawing/2014/main" id="{0D2DD738-4D85-4076-AC42-AC3CEECABFCC}"/>
              </a:ext>
            </a:extLst>
          </p:cNvPr>
          <p:cNvPicPr>
            <a:picLocks noChangeAspect="1"/>
          </p:cNvPicPr>
          <p:nvPr/>
        </p:nvPicPr>
        <p:blipFill>
          <a:blip r:embed="rId2"/>
          <a:stretch>
            <a:fillRect/>
          </a:stretch>
        </p:blipFill>
        <p:spPr>
          <a:xfrm>
            <a:off x="4155563" y="1676400"/>
            <a:ext cx="4970508" cy="3721509"/>
          </a:xfrm>
          <a:prstGeom prst="rect">
            <a:avLst/>
          </a:prstGeom>
        </p:spPr>
      </p:pic>
    </p:spTree>
    <p:extLst>
      <p:ext uri="{BB962C8B-B14F-4D97-AF65-F5344CB8AC3E}">
        <p14:creationId xmlns:p14="http://schemas.microsoft.com/office/powerpoint/2010/main" val="41672709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412" y="6030"/>
            <a:ext cx="9144000" cy="480060"/>
          </a:xfrm>
          <a:custGeom>
            <a:avLst/>
            <a:gdLst/>
            <a:ahLst/>
            <a:cxnLst/>
            <a:rect l="l" t="t" r="r" b="b"/>
            <a:pathLst>
              <a:path w="12192000" h="640080">
                <a:moveTo>
                  <a:pt x="0" y="640080"/>
                </a:moveTo>
                <a:lnTo>
                  <a:pt x="12192000" y="640080"/>
                </a:lnTo>
                <a:lnTo>
                  <a:pt x="12192000" y="0"/>
                </a:lnTo>
                <a:lnTo>
                  <a:pt x="0" y="0"/>
                </a:lnTo>
                <a:lnTo>
                  <a:pt x="0" y="640080"/>
                </a:lnTo>
                <a:close/>
              </a:path>
            </a:pathLst>
          </a:custGeom>
          <a:solidFill>
            <a:srgbClr val="FF0000"/>
          </a:solidFill>
        </p:spPr>
        <p:txBody>
          <a:bodyPr wrap="square" lIns="0" tIns="0" rIns="0" bIns="0" rtlCol="0"/>
          <a:lstStyle/>
          <a:p>
            <a:endParaRPr/>
          </a:p>
        </p:txBody>
      </p:sp>
      <p:sp>
        <p:nvSpPr>
          <p:cNvPr id="3" name="object 3"/>
          <p:cNvSpPr txBox="1">
            <a:spLocks noGrp="1"/>
          </p:cNvSpPr>
          <p:nvPr>
            <p:ph type="title"/>
          </p:nvPr>
        </p:nvSpPr>
        <p:spPr>
          <a:xfrm>
            <a:off x="2183130" y="33502"/>
            <a:ext cx="4674870" cy="425116"/>
          </a:xfrm>
          <a:prstGeom prst="rect">
            <a:avLst/>
          </a:prstGeom>
        </p:spPr>
        <p:txBody>
          <a:bodyPr vert="horz" wrap="square" lIns="0" tIns="9525" rIns="0" bIns="0" rtlCol="0" anchor="ctr">
            <a:spAutoFit/>
          </a:bodyPr>
          <a:lstStyle/>
          <a:p>
            <a:pPr marL="9525">
              <a:lnSpc>
                <a:spcPct val="100000"/>
              </a:lnSpc>
              <a:spcBef>
                <a:spcPts val="75"/>
              </a:spcBef>
            </a:pPr>
            <a:r>
              <a:rPr sz="2700" b="1" spc="-4" dirty="0">
                <a:solidFill>
                  <a:srgbClr val="000000"/>
                </a:solidFill>
                <a:latin typeface="Aharoni" panose="02010803020104030203" pitchFamily="2" charset="-79"/>
                <a:cs typeface="Aharoni" panose="02010803020104030203" pitchFamily="2" charset="-79"/>
              </a:rPr>
              <a:t>ESSENTIAL QUESTION</a:t>
            </a:r>
            <a:r>
              <a:rPr sz="2700" b="1" spc="-71" dirty="0">
                <a:solidFill>
                  <a:srgbClr val="000000"/>
                </a:solidFill>
                <a:latin typeface="Aharoni" panose="02010803020104030203" pitchFamily="2" charset="-79"/>
                <a:cs typeface="Aharoni" panose="02010803020104030203" pitchFamily="2" charset="-79"/>
              </a:rPr>
              <a:t> </a:t>
            </a:r>
            <a:r>
              <a:rPr sz="2700" b="1" spc="-4" dirty="0">
                <a:solidFill>
                  <a:srgbClr val="000000"/>
                </a:solidFill>
                <a:latin typeface="Aharoni" panose="02010803020104030203" pitchFamily="2" charset="-79"/>
                <a:cs typeface="Aharoni" panose="02010803020104030203" pitchFamily="2" charset="-79"/>
              </a:rPr>
              <a:t>CFU</a:t>
            </a:r>
            <a:endParaRPr sz="2700" b="1" dirty="0">
              <a:latin typeface="Aharoni" panose="02010803020104030203" pitchFamily="2" charset="-79"/>
              <a:cs typeface="Aharoni" panose="02010803020104030203" pitchFamily="2" charset="-79"/>
            </a:endParaRPr>
          </a:p>
        </p:txBody>
      </p:sp>
      <p:sp>
        <p:nvSpPr>
          <p:cNvPr id="4" name="object 4"/>
          <p:cNvSpPr txBox="1"/>
          <p:nvPr/>
        </p:nvSpPr>
        <p:spPr>
          <a:xfrm>
            <a:off x="8501825" y="5715514"/>
            <a:ext cx="116681" cy="115416"/>
          </a:xfrm>
          <a:prstGeom prst="rect">
            <a:avLst/>
          </a:prstGeom>
        </p:spPr>
        <p:txBody>
          <a:bodyPr vert="horz" wrap="square" lIns="0" tIns="0" rIns="0" bIns="0" rtlCol="0">
            <a:spAutoFit/>
          </a:bodyPr>
          <a:lstStyle/>
          <a:p>
            <a:pPr>
              <a:lnSpc>
                <a:spcPts val="855"/>
              </a:lnSpc>
            </a:pPr>
            <a:r>
              <a:rPr sz="900" dirty="0">
                <a:solidFill>
                  <a:srgbClr val="888888"/>
                </a:solidFill>
                <a:latin typeface="Calibri"/>
                <a:cs typeface="Calibri"/>
              </a:rPr>
              <a:t>16</a:t>
            </a:r>
            <a:endParaRPr sz="900">
              <a:latin typeface="Calibri"/>
              <a:cs typeface="Calibri"/>
            </a:endParaRPr>
          </a:p>
        </p:txBody>
      </p:sp>
      <p:sp>
        <p:nvSpPr>
          <p:cNvPr id="6" name="object 6"/>
          <p:cNvSpPr txBox="1"/>
          <p:nvPr/>
        </p:nvSpPr>
        <p:spPr>
          <a:xfrm>
            <a:off x="114300" y="685800"/>
            <a:ext cx="8580120" cy="563616"/>
          </a:xfrm>
          <a:prstGeom prst="rect">
            <a:avLst/>
          </a:prstGeom>
        </p:spPr>
        <p:txBody>
          <a:bodyPr vert="horz" wrap="square" lIns="0" tIns="9525" rIns="0" bIns="0" rtlCol="0">
            <a:spAutoFit/>
          </a:bodyPr>
          <a:lstStyle/>
          <a:p>
            <a:pPr marL="9525" marR="3810">
              <a:spcBef>
                <a:spcPts val="75"/>
              </a:spcBef>
            </a:pPr>
            <a:r>
              <a:rPr b="1" spc="-4" dirty="0">
                <a:latin typeface="Tahoma"/>
                <a:cs typeface="Tahoma"/>
              </a:rPr>
              <a:t>How does </a:t>
            </a:r>
            <a:r>
              <a:rPr b="1" dirty="0">
                <a:latin typeface="Tahoma"/>
                <a:cs typeface="Tahoma"/>
              </a:rPr>
              <a:t>the </a:t>
            </a:r>
            <a:r>
              <a:rPr b="1" spc="-4" dirty="0">
                <a:latin typeface="Tahoma"/>
                <a:cs typeface="Tahoma"/>
              </a:rPr>
              <a:t>Declaration of Independence, drafted </a:t>
            </a:r>
            <a:r>
              <a:rPr b="1" dirty="0">
                <a:latin typeface="Tahoma"/>
                <a:cs typeface="Tahoma"/>
              </a:rPr>
              <a:t>by </a:t>
            </a:r>
            <a:r>
              <a:rPr b="1" spc="-4" dirty="0">
                <a:latin typeface="Tahoma"/>
                <a:cs typeface="Tahoma"/>
              </a:rPr>
              <a:t>Jefferson </a:t>
            </a:r>
            <a:r>
              <a:rPr b="1" dirty="0">
                <a:latin typeface="Tahoma"/>
                <a:cs typeface="Tahoma"/>
              </a:rPr>
              <a:t>with </a:t>
            </a:r>
            <a:r>
              <a:rPr b="1" spc="-4" dirty="0">
                <a:latin typeface="Tahoma"/>
                <a:cs typeface="Tahoma"/>
              </a:rPr>
              <a:t>help  from </a:t>
            </a:r>
            <a:r>
              <a:rPr b="1" dirty="0">
                <a:latin typeface="Tahoma"/>
                <a:cs typeface="Tahoma"/>
              </a:rPr>
              <a:t>Adams and </a:t>
            </a:r>
            <a:r>
              <a:rPr b="1" spc="-4" dirty="0">
                <a:latin typeface="Tahoma"/>
                <a:cs typeface="Tahoma"/>
              </a:rPr>
              <a:t>Franklin, provide </a:t>
            </a:r>
            <a:r>
              <a:rPr b="1" dirty="0">
                <a:latin typeface="Tahoma"/>
                <a:cs typeface="Tahoma"/>
              </a:rPr>
              <a:t>a </a:t>
            </a:r>
            <a:r>
              <a:rPr b="1" spc="-4" dirty="0">
                <a:latin typeface="Tahoma"/>
                <a:cs typeface="Tahoma"/>
              </a:rPr>
              <a:t>foundation </a:t>
            </a:r>
            <a:r>
              <a:rPr b="1" spc="-8" dirty="0">
                <a:latin typeface="Tahoma"/>
                <a:cs typeface="Tahoma"/>
              </a:rPr>
              <a:t>for </a:t>
            </a:r>
            <a:r>
              <a:rPr b="1" spc="-4" dirty="0">
                <a:latin typeface="Tahoma"/>
                <a:cs typeface="Tahoma"/>
              </a:rPr>
              <a:t>popular</a:t>
            </a:r>
            <a:r>
              <a:rPr b="1" spc="23" dirty="0">
                <a:latin typeface="Tahoma"/>
                <a:cs typeface="Tahoma"/>
              </a:rPr>
              <a:t> </a:t>
            </a:r>
            <a:r>
              <a:rPr b="1" spc="-4" dirty="0">
                <a:latin typeface="Tahoma"/>
                <a:cs typeface="Tahoma"/>
              </a:rPr>
              <a:t>sovereignty?</a:t>
            </a:r>
            <a:endParaRPr dirty="0">
              <a:latin typeface="Tahoma"/>
              <a:cs typeface="Tahoma"/>
            </a:endParaRPr>
          </a:p>
        </p:txBody>
      </p:sp>
      <p:sp>
        <p:nvSpPr>
          <p:cNvPr id="7" name="Rectangle 6">
            <a:extLst>
              <a:ext uri="{FF2B5EF4-FFF2-40B4-BE49-F238E27FC236}">
                <a16:creationId xmlns:a16="http://schemas.microsoft.com/office/drawing/2014/main" id="{CFAE39CE-BB63-4704-8069-1F9EDFA45DF7}"/>
              </a:ext>
            </a:extLst>
          </p:cNvPr>
          <p:cNvSpPr/>
          <p:nvPr/>
        </p:nvSpPr>
        <p:spPr>
          <a:xfrm>
            <a:off x="144318" y="1295400"/>
            <a:ext cx="8977270" cy="5201424"/>
          </a:xfrm>
          <a:prstGeom prst="rect">
            <a:avLst/>
          </a:prstGeom>
        </p:spPr>
        <p:txBody>
          <a:bodyPr wrap="square">
            <a:spAutoFit/>
          </a:bodyPr>
          <a:lstStyle/>
          <a:p>
            <a:r>
              <a:rPr lang="en-US" sz="2000" dirty="0"/>
              <a:t>When in the Course of human events, it becomes necessary  for one people to dissolve the political bands which have  connected them with another, and to assume among the  powers of the earth, the separate and equal station to which  the Laws of Nature and of Nature's God entitle them, a decent  respect to the opinions of mankind requires that they should  declare the causes which impel them to the separation.</a:t>
            </a:r>
          </a:p>
          <a:p>
            <a:endParaRPr lang="en-US" sz="2000" dirty="0"/>
          </a:p>
          <a:p>
            <a:r>
              <a:rPr lang="en-US" sz="2400" i="1" dirty="0">
                <a:latin typeface="Garamond" panose="02020404030301010803" pitchFamily="18" charset="0"/>
              </a:rPr>
              <a:t>We hold these truths to be self-evident, that all men are  created equal, that they are endowed by their Creator with  certain unalienable Rights, that among these are Life, Liberty  and the pursuit of Happiness. — That to secure these rights,  Governments are </a:t>
            </a:r>
            <a:r>
              <a:rPr lang="en-US" sz="2400" i="1" dirty="0">
                <a:solidFill>
                  <a:srgbClr val="FF0000"/>
                </a:solidFill>
                <a:latin typeface="Garamond" panose="02020404030301010803" pitchFamily="18" charset="0"/>
              </a:rPr>
              <a:t>instituted among Men, deriving their just  powers from the consent of the governed</a:t>
            </a:r>
            <a:r>
              <a:rPr lang="en-US" sz="2400" i="1" dirty="0">
                <a:latin typeface="Garamond" panose="02020404030301010803" pitchFamily="18" charset="0"/>
              </a:rPr>
              <a:t>, — That whenever  any Form of Government becomes destructive of these ends, it  is the </a:t>
            </a:r>
            <a:r>
              <a:rPr lang="en-US" sz="2400" i="1" dirty="0">
                <a:solidFill>
                  <a:srgbClr val="FF0000"/>
                </a:solidFill>
                <a:latin typeface="Garamond" panose="02020404030301010803" pitchFamily="18" charset="0"/>
              </a:rPr>
              <a:t>Right of the People </a:t>
            </a:r>
            <a:r>
              <a:rPr lang="en-US" sz="2400" i="1" dirty="0">
                <a:latin typeface="Garamond" panose="02020404030301010803" pitchFamily="18" charset="0"/>
              </a:rPr>
              <a:t>to alter or to abolish it, and to  institute new Government, laying its foundation on such  principles and organizing its powers in such form, as to them  shall seem most likely to effect their Safety and Happiness.</a:t>
            </a:r>
          </a:p>
        </p:txBody>
      </p:sp>
    </p:spTree>
    <p:extLst>
      <p:ext uri="{BB962C8B-B14F-4D97-AF65-F5344CB8AC3E}">
        <p14:creationId xmlns:p14="http://schemas.microsoft.com/office/powerpoint/2010/main" val="20831087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4112762C-C077-481E-A4BC-389F5DF25323}"/>
              </a:ext>
            </a:extLst>
          </p:cNvPr>
          <p:cNvSpPr/>
          <p:nvPr/>
        </p:nvSpPr>
        <p:spPr>
          <a:xfrm>
            <a:off x="533400" y="152400"/>
            <a:ext cx="8077200" cy="632460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6396354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1"/>
          <p:cNvSpPr txBox="1">
            <a:spLocks noGrp="1"/>
          </p:cNvSpPr>
          <p:nvPr>
            <p:ph type="title" idx="4294967295"/>
          </p:nvPr>
        </p:nvSpPr>
        <p:spPr>
          <a:xfrm>
            <a:off x="533400" y="152400"/>
            <a:ext cx="8077200" cy="2539200"/>
          </a:xfrm>
          <a:prstGeom prst="rect">
            <a:avLst/>
          </a:prstGeom>
        </p:spPr>
        <p:txBody>
          <a:bodyPr spcFirstLastPara="1" vert="horz" wrap="square" lIns="91425" tIns="91425" rIns="91425" bIns="91425" numCol="1" anchor="t" anchorCtr="0" compatLnSpc="1">
            <a:prstTxWarp prst="textNoShape">
              <a:avLst/>
            </a:prstTxWarp>
            <a:noAutofit/>
          </a:bodyPr>
          <a:lstStyle/>
          <a:p>
            <a:pPr>
              <a:spcBef>
                <a:spcPts val="0"/>
              </a:spcBef>
              <a:spcAft>
                <a:spcPts val="0"/>
              </a:spcAft>
            </a:pPr>
            <a:r>
              <a:rPr lang="en" sz="4800" b="1" dirty="0">
                <a:latin typeface="Tahoma" panose="020B0604030504040204" pitchFamily="34" charset="0"/>
                <a:ea typeface="Tahoma" panose="020B0604030504040204" pitchFamily="34" charset="0"/>
                <a:cs typeface="Tahoma" panose="020B0604030504040204" pitchFamily="34" charset="0"/>
              </a:rPr>
              <a:t>What kind of government does the United States of America have?</a:t>
            </a:r>
            <a:endParaRPr sz="4800" b="1" dirty="0">
              <a:latin typeface="Tahoma" panose="020B0604030504040204" pitchFamily="34" charset="0"/>
              <a:ea typeface="Tahoma" panose="020B0604030504040204" pitchFamily="34" charset="0"/>
              <a:cs typeface="Tahoma" panose="020B0604030504040204" pitchFamily="34" charset="0"/>
            </a:endParaRPr>
          </a:p>
        </p:txBody>
      </p:sp>
      <p:pic>
        <p:nvPicPr>
          <p:cNvPr id="176" name="Google Shape;176;p21"/>
          <p:cNvPicPr preferRelativeResize="0"/>
          <p:nvPr/>
        </p:nvPicPr>
        <p:blipFill>
          <a:blip r:embed="rId3">
            <a:alphaModFix/>
          </a:blip>
          <a:stretch>
            <a:fillRect/>
          </a:stretch>
        </p:blipFill>
        <p:spPr>
          <a:xfrm>
            <a:off x="0" y="2667000"/>
            <a:ext cx="9144000" cy="4038600"/>
          </a:xfrm>
          <a:prstGeom prst="rect">
            <a:avLst/>
          </a:prstGeom>
          <a:noFill/>
          <a:ln>
            <a:noFill/>
          </a:ln>
        </p:spPr>
      </p:pic>
    </p:spTree>
    <p:extLst>
      <p:ext uri="{BB962C8B-B14F-4D97-AF65-F5344CB8AC3E}">
        <p14:creationId xmlns:p14="http://schemas.microsoft.com/office/powerpoint/2010/main" val="34406928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709"/>
            <a:ext cx="9105900" cy="353291"/>
          </a:xfrm>
        </p:spPr>
        <p:txBody>
          <a:bodyPr/>
          <a:lstStyle/>
          <a:p>
            <a:pPr>
              <a:defRPr/>
            </a:pPr>
            <a:r>
              <a:rPr lang="en-US" sz="2000" b="1" dirty="0">
                <a:solidFill>
                  <a:srgbClr val="0000FF"/>
                </a:solidFill>
                <a:ea typeface="ＭＳ Ｐゴシック" charset="0"/>
              </a:rPr>
              <a:t>WHY WAS DEMOCRACY SEEN AS A BAD THING TO THE FOUNDING FATHERS?</a:t>
            </a:r>
            <a:endParaRPr lang="en-US" sz="2000" dirty="0">
              <a:solidFill>
                <a:srgbClr val="0000FF"/>
              </a:solidFill>
              <a:ea typeface="ＭＳ Ｐゴシック" charset="0"/>
              <a:cs typeface="+mj-cs"/>
            </a:endParaRPr>
          </a:p>
        </p:txBody>
      </p:sp>
      <p:sp>
        <p:nvSpPr>
          <p:cNvPr id="8195" name="Content Placeholder 2"/>
          <p:cNvSpPr>
            <a:spLocks noGrp="1"/>
          </p:cNvSpPr>
          <p:nvPr>
            <p:ph idx="1"/>
          </p:nvPr>
        </p:nvSpPr>
        <p:spPr>
          <a:xfrm>
            <a:off x="38100" y="381000"/>
            <a:ext cx="9105900" cy="6248400"/>
          </a:xfrm>
        </p:spPr>
        <p:txBody>
          <a:bodyPr/>
          <a:lstStyle/>
          <a:p>
            <a:r>
              <a:rPr lang="en-US" altLang="en-US" sz="1800" b="1" dirty="0"/>
              <a:t>Formerly a term of </a:t>
            </a:r>
            <a:r>
              <a:rPr lang="en-US" altLang="en-US" sz="1800" b="1" dirty="0">
                <a:solidFill>
                  <a:srgbClr val="0000FF"/>
                </a:solidFill>
              </a:rPr>
              <a:t>derision</a:t>
            </a:r>
            <a:r>
              <a:rPr lang="en-US" altLang="en-US" sz="1800" b="1" dirty="0"/>
              <a:t> - Positive meaning only in last 100 years</a:t>
            </a:r>
          </a:p>
          <a:p>
            <a:r>
              <a:rPr lang="en-US" altLang="en-US" sz="1800" b="1" dirty="0"/>
              <a:t>Distinguishing feature of democracy is that government derives authority from its citizens </a:t>
            </a:r>
          </a:p>
          <a:p>
            <a:r>
              <a:rPr lang="en-US" altLang="en-US" sz="1800" b="1" dirty="0"/>
              <a:t>DIRECT DEMOCRACY (From the Greek </a:t>
            </a:r>
            <a:r>
              <a:rPr lang="en-US" altLang="en-US" sz="1800" b="1" dirty="0">
                <a:solidFill>
                  <a:srgbClr val="FF0000"/>
                </a:solidFill>
              </a:rPr>
              <a:t>Demos-</a:t>
            </a:r>
            <a:r>
              <a:rPr lang="en-US" altLang="en-US" sz="1800" b="1" dirty="0" err="1">
                <a:solidFill>
                  <a:srgbClr val="FF0000"/>
                </a:solidFill>
              </a:rPr>
              <a:t>Kratos</a:t>
            </a:r>
            <a:r>
              <a:rPr lang="en-US" altLang="en-US" sz="1800" b="1" dirty="0"/>
              <a:t> or people power)</a:t>
            </a:r>
          </a:p>
          <a:p>
            <a:pPr lvl="1"/>
            <a:r>
              <a:rPr lang="en-US" altLang="en-US" sz="1800" b="1" dirty="0"/>
              <a:t>Rule by the people and </a:t>
            </a:r>
          </a:p>
          <a:p>
            <a:pPr lvl="2"/>
            <a:r>
              <a:rPr lang="en-US" altLang="en-US" sz="1800" b="1" dirty="0"/>
              <a:t>1) individual participation on legislation or policy or  </a:t>
            </a:r>
          </a:p>
          <a:p>
            <a:pPr lvl="2"/>
            <a:r>
              <a:rPr lang="en-US" altLang="en-US" sz="1800" b="1" dirty="0"/>
              <a:t>2) making decisions without delegating authority to elected representatives</a:t>
            </a:r>
          </a:p>
          <a:p>
            <a:pPr lvl="1"/>
            <a:r>
              <a:rPr lang="en-US" altLang="en-US" sz="1800" b="1" dirty="0">
                <a:solidFill>
                  <a:srgbClr val="FF0000"/>
                </a:solidFill>
              </a:rPr>
              <a:t>Only example in original Constitution is the election of House of Representatives</a:t>
            </a:r>
          </a:p>
          <a:p>
            <a:pPr lvl="1"/>
            <a:r>
              <a:rPr lang="en-US" altLang="en-US" sz="1800" b="1" dirty="0"/>
              <a:t>Modern day examples of DIRECT DEMOCRACY in the USA</a:t>
            </a:r>
          </a:p>
          <a:p>
            <a:pPr lvl="2"/>
            <a:r>
              <a:rPr lang="en-US" altLang="en-US" sz="1800" b="1" dirty="0">
                <a:solidFill>
                  <a:srgbClr val="0000FF"/>
                </a:solidFill>
              </a:rPr>
              <a:t>Popular Election of United States Senators </a:t>
            </a:r>
            <a:r>
              <a:rPr lang="en-US" altLang="en-US" sz="1800" b="1" dirty="0"/>
              <a:t>– 17</a:t>
            </a:r>
            <a:r>
              <a:rPr lang="en-US" altLang="en-US" sz="1800" b="1" baseline="30000" dirty="0"/>
              <a:t>th</a:t>
            </a:r>
            <a:r>
              <a:rPr lang="en-US" altLang="en-US" sz="1800" b="1" dirty="0"/>
              <a:t> Amendment</a:t>
            </a:r>
          </a:p>
          <a:p>
            <a:pPr lvl="2"/>
            <a:r>
              <a:rPr lang="en-US" altLang="en-US" sz="1800" b="1" dirty="0">
                <a:solidFill>
                  <a:srgbClr val="0000FF"/>
                </a:solidFill>
              </a:rPr>
              <a:t>Direct primary </a:t>
            </a:r>
            <a:r>
              <a:rPr lang="en-US" altLang="en-US" sz="1800" b="1" dirty="0"/>
              <a:t>- voters, rather than party leaders or other elected officials, select who may run for office</a:t>
            </a:r>
          </a:p>
          <a:p>
            <a:pPr lvl="2"/>
            <a:r>
              <a:rPr lang="en-US" altLang="en-US" sz="1800" b="1" dirty="0">
                <a:solidFill>
                  <a:srgbClr val="0000FF"/>
                </a:solidFill>
              </a:rPr>
              <a:t>Referendum</a:t>
            </a:r>
            <a:r>
              <a:rPr lang="en-US" altLang="en-US" sz="1800" b="1" dirty="0"/>
              <a:t> - procedure for submitting to popular vote measures passed by the legislature or proposed amendment to a state constitution (can only be done at the state level)</a:t>
            </a:r>
          </a:p>
          <a:p>
            <a:pPr lvl="2"/>
            <a:r>
              <a:rPr lang="en-US" altLang="en-US" sz="1800" b="1" dirty="0">
                <a:solidFill>
                  <a:srgbClr val="0000FF"/>
                </a:solidFill>
              </a:rPr>
              <a:t>Initiative</a:t>
            </a:r>
            <a:r>
              <a:rPr lang="en-US" altLang="en-US" sz="1800" b="1" dirty="0"/>
              <a:t> - procedure whereby a certain number of voters may, by petition, propose a law or constitutional amendment and have it submitted to the voters (can only be done at the state level)</a:t>
            </a:r>
          </a:p>
          <a:p>
            <a:pPr lvl="2"/>
            <a:r>
              <a:rPr lang="en-US" altLang="en-US" sz="1800" b="1" dirty="0">
                <a:solidFill>
                  <a:srgbClr val="0000FF"/>
                </a:solidFill>
              </a:rPr>
              <a:t>Recall</a:t>
            </a:r>
            <a:r>
              <a:rPr lang="en-US" altLang="en-US" sz="1800" b="1" dirty="0"/>
              <a:t> - procedure for submitting to popular vote the removal of officials from office before the end of their term (can only be done at the state level)</a:t>
            </a:r>
          </a:p>
          <a:p>
            <a:pPr lvl="1"/>
            <a:r>
              <a:rPr lang="en-US" altLang="en-US" sz="1800" b="1" dirty="0">
                <a:solidFill>
                  <a:srgbClr val="FF0000"/>
                </a:solidFill>
              </a:rPr>
              <a:t>Founding Fathers feared direct democracy &gt;&gt; </a:t>
            </a:r>
            <a:r>
              <a:rPr lang="en-US" altLang="en-US" sz="1800" b="1" i="1" dirty="0">
                <a:solidFill>
                  <a:srgbClr val="FF0000"/>
                </a:solidFill>
              </a:rPr>
              <a:t>fear of </a:t>
            </a:r>
            <a:r>
              <a:rPr lang="en-US" altLang="en-US" sz="1800" b="1" i="1" dirty="0">
                <a:solidFill>
                  <a:srgbClr val="0000FF"/>
                </a:solidFill>
              </a:rPr>
              <a:t>MOB RULE or MOBOCRACY</a:t>
            </a:r>
            <a:endParaRPr lang="en-US" altLang="en-US" sz="1800" b="1" dirty="0">
              <a:solidFill>
                <a:srgbClr val="0000FF"/>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709"/>
            <a:ext cx="9105900" cy="353291"/>
          </a:xfrm>
        </p:spPr>
        <p:txBody>
          <a:bodyPr/>
          <a:lstStyle/>
          <a:p>
            <a:pPr>
              <a:defRPr/>
            </a:pPr>
            <a:r>
              <a:rPr lang="en-US" sz="2200" b="1" dirty="0">
                <a:solidFill>
                  <a:srgbClr val="0000FF"/>
                </a:solidFill>
                <a:ea typeface="ＭＳ Ｐゴシック" charset="0"/>
              </a:rPr>
              <a:t>WHY WAS DEMOCRACY SEEN AS A BAD THING TO THE FOUNDING FATHERS?</a:t>
            </a:r>
            <a:endParaRPr lang="en-US" sz="2200" dirty="0">
              <a:solidFill>
                <a:srgbClr val="0000FF"/>
              </a:solidFill>
              <a:ea typeface="ＭＳ Ｐゴシック" charset="0"/>
              <a:cs typeface="+mj-cs"/>
            </a:endParaRPr>
          </a:p>
        </p:txBody>
      </p:sp>
      <p:sp>
        <p:nvSpPr>
          <p:cNvPr id="8195" name="Content Placeholder 2"/>
          <p:cNvSpPr>
            <a:spLocks noGrp="1"/>
          </p:cNvSpPr>
          <p:nvPr>
            <p:ph idx="1"/>
          </p:nvPr>
        </p:nvSpPr>
        <p:spPr>
          <a:xfrm>
            <a:off x="76200" y="6434327"/>
            <a:ext cx="8574208" cy="353291"/>
          </a:xfrm>
        </p:spPr>
        <p:txBody>
          <a:bodyPr/>
          <a:lstStyle/>
          <a:p>
            <a:pPr marL="0" indent="0">
              <a:buNone/>
            </a:pPr>
            <a:r>
              <a:rPr lang="en-US" altLang="en-US" sz="1600" dirty="0">
                <a:solidFill>
                  <a:srgbClr val="0000FF"/>
                </a:solidFill>
                <a:hlinkClick r:id="rId2"/>
              </a:rPr>
              <a:t>https://www.arodconnection.com/_files/ugd/b5c382_43e2cc1856904754bed8b3b2d664b5bd.pdf</a:t>
            </a:r>
            <a:endParaRPr lang="en-US" altLang="en-US" sz="1600" dirty="0">
              <a:solidFill>
                <a:srgbClr val="0000FF"/>
              </a:solidFill>
            </a:endParaRPr>
          </a:p>
        </p:txBody>
      </p:sp>
      <p:sp>
        <p:nvSpPr>
          <p:cNvPr id="7" name="TextBox 6">
            <a:extLst>
              <a:ext uri="{FF2B5EF4-FFF2-40B4-BE49-F238E27FC236}">
                <a16:creationId xmlns:a16="http://schemas.microsoft.com/office/drawing/2014/main" id="{EC74A736-AB5D-BAA7-315C-882882A72553}"/>
              </a:ext>
            </a:extLst>
          </p:cNvPr>
          <p:cNvSpPr txBox="1"/>
          <p:nvPr/>
        </p:nvSpPr>
        <p:spPr>
          <a:xfrm>
            <a:off x="2514600" y="533400"/>
            <a:ext cx="6629400" cy="1323439"/>
          </a:xfrm>
          <a:prstGeom prst="rect">
            <a:avLst/>
          </a:prstGeom>
          <a:noFill/>
        </p:spPr>
        <p:txBody>
          <a:bodyPr wrap="square">
            <a:spAutoFit/>
          </a:bodyPr>
          <a:lstStyle/>
          <a:p>
            <a:r>
              <a:rPr lang="en-US" sz="2000" dirty="0"/>
              <a:t>Dr. Walter Williams: </a:t>
            </a:r>
          </a:p>
          <a:p>
            <a:r>
              <a:rPr lang="en-US" sz="2000" b="1" dirty="0"/>
              <a:t>America Isn't a Democracy. In Fact, the Founders Feared Democracy</a:t>
            </a:r>
          </a:p>
          <a:p>
            <a:r>
              <a:rPr lang="en-US" sz="2000" dirty="0"/>
              <a:t> By Walter E. Williams | January 28, 2020 | 11:12am EST</a:t>
            </a:r>
          </a:p>
        </p:txBody>
      </p:sp>
      <p:pic>
        <p:nvPicPr>
          <p:cNvPr id="5" name="Picture 4">
            <a:extLst>
              <a:ext uri="{FF2B5EF4-FFF2-40B4-BE49-F238E27FC236}">
                <a16:creationId xmlns:a16="http://schemas.microsoft.com/office/drawing/2014/main" id="{A7F19E5B-052E-CA86-2CBD-D68043F941C4}"/>
              </a:ext>
            </a:extLst>
          </p:cNvPr>
          <p:cNvPicPr>
            <a:picLocks noChangeAspect="1"/>
          </p:cNvPicPr>
          <p:nvPr/>
        </p:nvPicPr>
        <p:blipFill>
          <a:blip r:embed="rId3"/>
          <a:stretch>
            <a:fillRect/>
          </a:stretch>
        </p:blipFill>
        <p:spPr>
          <a:xfrm>
            <a:off x="228600" y="533400"/>
            <a:ext cx="2174875" cy="3048000"/>
          </a:xfrm>
          <a:prstGeom prst="rect">
            <a:avLst/>
          </a:prstGeom>
        </p:spPr>
      </p:pic>
      <p:sp>
        <p:nvSpPr>
          <p:cNvPr id="10" name="TextBox 9">
            <a:extLst>
              <a:ext uri="{FF2B5EF4-FFF2-40B4-BE49-F238E27FC236}">
                <a16:creationId xmlns:a16="http://schemas.microsoft.com/office/drawing/2014/main" id="{0ADAAFF5-874D-1D68-8164-191C5BF09C7D}"/>
              </a:ext>
            </a:extLst>
          </p:cNvPr>
          <p:cNvSpPr txBox="1"/>
          <p:nvPr/>
        </p:nvSpPr>
        <p:spPr>
          <a:xfrm>
            <a:off x="0" y="3667154"/>
            <a:ext cx="9144000" cy="923330"/>
          </a:xfrm>
          <a:prstGeom prst="rect">
            <a:avLst/>
          </a:prstGeom>
          <a:noFill/>
        </p:spPr>
        <p:txBody>
          <a:bodyPr wrap="square">
            <a:spAutoFit/>
          </a:bodyPr>
          <a:lstStyle/>
          <a:p>
            <a:r>
              <a:rPr lang="en-US" i="1" dirty="0"/>
              <a:t>" When we die and if at our next destination, we see anything like a Bill of Rights, we know that we're in hell because a Bill of Rights in heaven would suggest that God couldn't be trusted.”</a:t>
            </a:r>
          </a:p>
        </p:txBody>
      </p:sp>
      <p:sp>
        <p:nvSpPr>
          <p:cNvPr id="8" name="TextBox 7">
            <a:extLst>
              <a:ext uri="{FF2B5EF4-FFF2-40B4-BE49-F238E27FC236}">
                <a16:creationId xmlns:a16="http://schemas.microsoft.com/office/drawing/2014/main" id="{F258EE7F-6090-49DE-EE5D-432F364FE6ED}"/>
              </a:ext>
            </a:extLst>
          </p:cNvPr>
          <p:cNvSpPr txBox="1"/>
          <p:nvPr/>
        </p:nvSpPr>
        <p:spPr>
          <a:xfrm>
            <a:off x="0" y="4657950"/>
            <a:ext cx="9105900" cy="461665"/>
          </a:xfrm>
          <a:prstGeom prst="rect">
            <a:avLst/>
          </a:prstGeom>
          <a:noFill/>
        </p:spPr>
        <p:txBody>
          <a:bodyPr wrap="square" rtlCol="0">
            <a:spAutoFit/>
          </a:bodyPr>
          <a:lstStyle/>
          <a:p>
            <a:r>
              <a:rPr lang="en-US" sz="2400" b="1" dirty="0"/>
              <a:t>According to his quote, why do we have a Bill of Rights?</a:t>
            </a:r>
          </a:p>
        </p:txBody>
      </p:sp>
    </p:spTree>
    <p:extLst>
      <p:ext uri="{BB962C8B-B14F-4D97-AF65-F5344CB8AC3E}">
        <p14:creationId xmlns:p14="http://schemas.microsoft.com/office/powerpoint/2010/main" val="36298684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A068A-AAFC-47FF-9711-D11501DD8C87}"/>
              </a:ext>
            </a:extLst>
          </p:cNvPr>
          <p:cNvSpPr>
            <a:spLocks noGrp="1"/>
          </p:cNvSpPr>
          <p:nvPr>
            <p:ph type="title"/>
          </p:nvPr>
        </p:nvSpPr>
        <p:spPr>
          <a:xfrm>
            <a:off x="381000" y="12509"/>
            <a:ext cx="8229600" cy="520891"/>
          </a:xfrm>
        </p:spPr>
        <p:txBody>
          <a:bodyPr/>
          <a:lstStyle/>
          <a:p>
            <a:r>
              <a:rPr lang="en-US" sz="3200" b="1" dirty="0"/>
              <a:t>A Check on the Majority </a:t>
            </a:r>
            <a:r>
              <a:rPr lang="en-US" sz="1600" b="1" dirty="0">
                <a:hlinkClick r:id="rId2" action="ppaction://hlinkfile"/>
              </a:rPr>
              <a:t>AnnenbergClassroom.com</a:t>
            </a:r>
            <a:endParaRPr lang="en-US" sz="3200" b="1" dirty="0"/>
          </a:p>
        </p:txBody>
      </p:sp>
      <p:sp>
        <p:nvSpPr>
          <p:cNvPr id="3" name="Content Placeholder 2">
            <a:extLst>
              <a:ext uri="{FF2B5EF4-FFF2-40B4-BE49-F238E27FC236}">
                <a16:creationId xmlns:a16="http://schemas.microsoft.com/office/drawing/2014/main" id="{AFF94DDF-589C-42CE-868A-76BC2F36BC07}"/>
              </a:ext>
            </a:extLst>
          </p:cNvPr>
          <p:cNvSpPr>
            <a:spLocks noGrp="1"/>
          </p:cNvSpPr>
          <p:nvPr>
            <p:ph idx="1"/>
          </p:nvPr>
        </p:nvSpPr>
        <p:spPr>
          <a:xfrm>
            <a:off x="76200" y="533400"/>
            <a:ext cx="6553200" cy="5822950"/>
          </a:xfrm>
        </p:spPr>
        <p:txBody>
          <a:bodyPr/>
          <a:lstStyle/>
          <a:p>
            <a:r>
              <a:rPr lang="en-US" sz="2000" dirty="0"/>
              <a:t>The essence of democracy is </a:t>
            </a:r>
            <a:r>
              <a:rPr lang="en-US" sz="2000" b="1" dirty="0">
                <a:solidFill>
                  <a:srgbClr val="0000FF"/>
                </a:solidFill>
              </a:rPr>
              <a:t>majority </a:t>
            </a:r>
            <a:r>
              <a:rPr lang="en-US" sz="2000" dirty="0"/>
              <a:t>rule, the making of binding decisions by a vote of more than one-half of all persons who participate in an election. However, constitutional democracy in our time requires </a:t>
            </a:r>
            <a:r>
              <a:rPr lang="en-US" sz="2000" b="1" dirty="0">
                <a:solidFill>
                  <a:srgbClr val="0000FF"/>
                </a:solidFill>
              </a:rPr>
              <a:t>majority rule with </a:t>
            </a:r>
            <a:r>
              <a:rPr lang="en-US" sz="2000" b="1" dirty="0">
                <a:solidFill>
                  <a:srgbClr val="FF0000"/>
                </a:solidFill>
              </a:rPr>
              <a:t>minority rights</a:t>
            </a:r>
            <a:r>
              <a:rPr lang="en-US" sz="2000" b="1" dirty="0">
                <a:solidFill>
                  <a:srgbClr val="0000FF"/>
                </a:solidFill>
              </a:rPr>
              <a:t>. </a:t>
            </a:r>
          </a:p>
          <a:p>
            <a:r>
              <a:rPr lang="en-US" sz="2000" dirty="0"/>
              <a:t>Thomas Jefferson, third President of the United States, expressed this concept of democracy in 1801 in his First Inaugural Address. He said,</a:t>
            </a:r>
          </a:p>
          <a:p>
            <a:pPr marL="0" indent="0" algn="ctr">
              <a:buNone/>
            </a:pPr>
            <a:r>
              <a:rPr lang="en-US" sz="2000" b="1" i="1" dirty="0">
                <a:solidFill>
                  <a:srgbClr val="FF0000"/>
                </a:solidFill>
              </a:rPr>
              <a:t>All . . . will bear in mind this sacred principle, that though the will of the majority is in all cases to prevail, that will to be rightful must be reasonable; that the minority possess their equal rights, which equal law must protect and to violate would be oppression.</a:t>
            </a:r>
          </a:p>
          <a:p>
            <a:r>
              <a:rPr lang="en-US" sz="2000" dirty="0"/>
              <a:t>In every genuine democracy today, </a:t>
            </a:r>
            <a:r>
              <a:rPr lang="en-US" sz="2000" b="1" dirty="0">
                <a:solidFill>
                  <a:srgbClr val="0000FF"/>
                </a:solidFill>
              </a:rPr>
              <a:t>majority rule is both endorsed and limited by the supreme law of the constitution</a:t>
            </a:r>
            <a:r>
              <a:rPr lang="en-US" sz="2000" dirty="0"/>
              <a:t>, </a:t>
            </a:r>
            <a:r>
              <a:rPr lang="en-US" sz="2000" b="1" dirty="0">
                <a:solidFill>
                  <a:srgbClr val="0000FF"/>
                </a:solidFill>
              </a:rPr>
              <a:t>which protects the rights of individuals</a:t>
            </a:r>
            <a:r>
              <a:rPr lang="en-US" sz="2000" dirty="0"/>
              <a:t>. Tyranny by </a:t>
            </a:r>
            <a:r>
              <a:rPr lang="en-US" sz="2000" b="1" dirty="0">
                <a:solidFill>
                  <a:srgbClr val="0000FF"/>
                </a:solidFill>
              </a:rPr>
              <a:t>minority</a:t>
            </a:r>
            <a:r>
              <a:rPr lang="en-US" sz="2000" dirty="0"/>
              <a:t> over the majority is barred, but so is </a:t>
            </a:r>
            <a:r>
              <a:rPr lang="en-US" sz="2000" b="1" dirty="0">
                <a:solidFill>
                  <a:srgbClr val="FF0000"/>
                </a:solidFill>
              </a:rPr>
              <a:t>tyranny of the majority</a:t>
            </a:r>
            <a:r>
              <a:rPr lang="en-US" sz="2000" dirty="0"/>
              <a:t> against the minority.</a:t>
            </a:r>
          </a:p>
          <a:p>
            <a:pPr marL="0" indent="0">
              <a:buNone/>
            </a:pPr>
            <a:endParaRPr lang="en-US" sz="2000" dirty="0"/>
          </a:p>
        </p:txBody>
      </p:sp>
      <p:sp>
        <p:nvSpPr>
          <p:cNvPr id="5" name="TextBox 4">
            <a:extLst>
              <a:ext uri="{FF2B5EF4-FFF2-40B4-BE49-F238E27FC236}">
                <a16:creationId xmlns:a16="http://schemas.microsoft.com/office/drawing/2014/main" id="{B865EF59-2E17-4BA9-BC98-E61B5046B500}"/>
              </a:ext>
            </a:extLst>
          </p:cNvPr>
          <p:cNvSpPr txBox="1"/>
          <p:nvPr/>
        </p:nvSpPr>
        <p:spPr>
          <a:xfrm>
            <a:off x="7010400" y="1447800"/>
            <a:ext cx="1828800" cy="1477328"/>
          </a:xfrm>
          <a:prstGeom prst="rect">
            <a:avLst/>
          </a:prstGeom>
          <a:noFill/>
        </p:spPr>
        <p:txBody>
          <a:bodyPr wrap="square" rtlCol="0">
            <a:spAutoFit/>
          </a:bodyPr>
          <a:lstStyle/>
          <a:p>
            <a:r>
              <a:rPr lang="en-US" b="1" dirty="0">
                <a:solidFill>
                  <a:srgbClr val="FF0000"/>
                </a:solidFill>
              </a:rPr>
              <a:t>Minority here means the losing side. Side with the least votes.</a:t>
            </a:r>
          </a:p>
        </p:txBody>
      </p:sp>
      <p:cxnSp>
        <p:nvCxnSpPr>
          <p:cNvPr id="7" name="Straight Arrow Connector 6">
            <a:extLst>
              <a:ext uri="{FF2B5EF4-FFF2-40B4-BE49-F238E27FC236}">
                <a16:creationId xmlns:a16="http://schemas.microsoft.com/office/drawing/2014/main" id="{AA98A3D9-390E-4AD4-9D8C-D56D9F0AF769}"/>
              </a:ext>
            </a:extLst>
          </p:cNvPr>
          <p:cNvCxnSpPr/>
          <p:nvPr/>
        </p:nvCxnSpPr>
        <p:spPr>
          <a:xfrm flipV="1">
            <a:off x="3321485" y="1828800"/>
            <a:ext cx="3688915" cy="19496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8" name="Straight Arrow Connector 7">
            <a:extLst>
              <a:ext uri="{FF2B5EF4-FFF2-40B4-BE49-F238E27FC236}">
                <a16:creationId xmlns:a16="http://schemas.microsoft.com/office/drawing/2014/main" id="{AA98A3D9-390E-4AD4-9D8C-D56D9F0AF769}"/>
              </a:ext>
            </a:extLst>
          </p:cNvPr>
          <p:cNvCxnSpPr/>
          <p:nvPr/>
        </p:nvCxnSpPr>
        <p:spPr>
          <a:xfrm flipV="1">
            <a:off x="4495800" y="4267200"/>
            <a:ext cx="2514600" cy="512359"/>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9" name="TextBox 8">
            <a:extLst>
              <a:ext uri="{FF2B5EF4-FFF2-40B4-BE49-F238E27FC236}">
                <a16:creationId xmlns:a16="http://schemas.microsoft.com/office/drawing/2014/main" id="{B865EF59-2E17-4BA9-BC98-E61B5046B500}"/>
              </a:ext>
            </a:extLst>
          </p:cNvPr>
          <p:cNvSpPr txBox="1"/>
          <p:nvPr/>
        </p:nvSpPr>
        <p:spPr>
          <a:xfrm>
            <a:off x="7010400" y="3452409"/>
            <a:ext cx="1981200" cy="1477328"/>
          </a:xfrm>
          <a:prstGeom prst="rect">
            <a:avLst/>
          </a:prstGeom>
          <a:noFill/>
        </p:spPr>
        <p:txBody>
          <a:bodyPr wrap="square" rtlCol="0">
            <a:spAutoFit/>
          </a:bodyPr>
          <a:lstStyle/>
          <a:p>
            <a:r>
              <a:rPr lang="en-US" b="1" dirty="0">
                <a:solidFill>
                  <a:srgbClr val="FF0000"/>
                </a:solidFill>
              </a:rPr>
              <a:t>Majority rule under the LAW- Constitution</a:t>
            </a:r>
          </a:p>
          <a:p>
            <a:r>
              <a:rPr lang="en-US" b="1" dirty="0">
                <a:solidFill>
                  <a:srgbClr val="FF0000"/>
                </a:solidFill>
              </a:rPr>
              <a:t>Majority’s power is limited.</a:t>
            </a:r>
          </a:p>
        </p:txBody>
      </p:sp>
      <p:sp>
        <p:nvSpPr>
          <p:cNvPr id="10" name="TextBox 9">
            <a:extLst>
              <a:ext uri="{FF2B5EF4-FFF2-40B4-BE49-F238E27FC236}">
                <a16:creationId xmlns:a16="http://schemas.microsoft.com/office/drawing/2014/main" id="{C7F7452B-3C9B-15CB-1A82-4657FAD30E6E}"/>
              </a:ext>
            </a:extLst>
          </p:cNvPr>
          <p:cNvSpPr txBox="1"/>
          <p:nvPr/>
        </p:nvSpPr>
        <p:spPr>
          <a:xfrm>
            <a:off x="3657600" y="6504574"/>
            <a:ext cx="5638800" cy="261610"/>
          </a:xfrm>
          <a:prstGeom prst="rect">
            <a:avLst/>
          </a:prstGeom>
          <a:noFill/>
        </p:spPr>
        <p:txBody>
          <a:bodyPr wrap="square">
            <a:spAutoFit/>
          </a:bodyPr>
          <a:lstStyle/>
          <a:p>
            <a:r>
              <a:rPr lang="en-US" sz="1100" dirty="0">
                <a:hlinkClick r:id="rId3"/>
              </a:rPr>
              <a:t>https://www.annenbergclassroom.org/glossary_term/majority-rule-and-minority-rights/</a:t>
            </a:r>
            <a:endParaRPr lang="en-US" sz="1100" dirty="0"/>
          </a:p>
        </p:txBody>
      </p:sp>
    </p:spTree>
    <p:extLst>
      <p:ext uri="{BB962C8B-B14F-4D97-AF65-F5344CB8AC3E}">
        <p14:creationId xmlns:p14="http://schemas.microsoft.com/office/powerpoint/2010/main" val="23251057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114550" y="1885950"/>
            <a:ext cx="5086350" cy="2571750"/>
          </a:xfrm>
          <a:prstGeom prst="rect">
            <a:avLst/>
          </a:prstGeom>
          <a:blipFill>
            <a:blip r:embed="rId3" cstate="print"/>
            <a:stretch>
              <a:fillRect/>
            </a:stretch>
          </a:blip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4" name="object 4"/>
          <p:cNvSpPr txBox="1"/>
          <p:nvPr/>
        </p:nvSpPr>
        <p:spPr>
          <a:xfrm>
            <a:off x="1066800" y="17721"/>
            <a:ext cx="7162800" cy="378950"/>
          </a:xfrm>
          <a:prstGeom prst="rect">
            <a:avLst/>
          </a:prstGeom>
        </p:spPr>
        <p:txBody>
          <a:bodyPr vert="horz" wrap="square" lIns="0" tIns="9525" rIns="0" bIns="0" rtlCol="0">
            <a:spAutoFit/>
          </a:bodyPr>
          <a:lstStyle/>
          <a:p>
            <a:pPr marL="9525" algn="ctr" eaLnBrk="1" fontAlgn="auto" hangingPunct="1">
              <a:spcBef>
                <a:spcPts val="75"/>
              </a:spcBef>
              <a:spcAft>
                <a:spcPts val="0"/>
              </a:spcAft>
            </a:pPr>
            <a:r>
              <a:rPr sz="2400" b="1" u="sng" dirty="0">
                <a:solidFill>
                  <a:schemeClr val="bg1"/>
                </a:solidFill>
                <a:uFill>
                  <a:solidFill>
                    <a:srgbClr val="0000FF"/>
                  </a:solidFill>
                </a:uFill>
                <a:latin typeface="Arial"/>
                <a:ea typeface="+mn-ea"/>
                <a:cs typeface="Arial"/>
                <a:hlinkClick r:id="rId4">
                  <a:extLst>
                    <a:ext uri="{A12FA001-AC4F-418D-AE19-62706E023703}">
                      <ahyp:hlinkClr xmlns:ahyp="http://schemas.microsoft.com/office/drawing/2018/hyperlinkcolor" val="tx"/>
                    </a:ext>
                  </a:extLst>
                </a:hlinkClick>
              </a:rPr>
              <a:t>Is </a:t>
            </a:r>
            <a:r>
              <a:rPr sz="2400" b="1" u="sng" spc="-4" dirty="0">
                <a:solidFill>
                  <a:schemeClr val="bg1"/>
                </a:solidFill>
                <a:uFill>
                  <a:solidFill>
                    <a:srgbClr val="0000FF"/>
                  </a:solidFill>
                </a:uFill>
                <a:latin typeface="Arial"/>
                <a:ea typeface="+mn-ea"/>
                <a:cs typeface="Arial"/>
                <a:hlinkClick r:id="rId4">
                  <a:extLst>
                    <a:ext uri="{A12FA001-AC4F-418D-AE19-62706E023703}">
                      <ahyp:hlinkClr xmlns:ahyp="http://schemas.microsoft.com/office/drawing/2018/hyperlinkcolor" val="tx"/>
                    </a:ext>
                  </a:extLst>
                </a:hlinkClick>
              </a:rPr>
              <a:t>America Really a Democracy?</a:t>
            </a:r>
            <a:r>
              <a:rPr sz="2400" b="1" u="sng" spc="-64" dirty="0">
                <a:solidFill>
                  <a:schemeClr val="bg1"/>
                </a:solidFill>
                <a:uFill>
                  <a:solidFill>
                    <a:srgbClr val="0000FF"/>
                  </a:solidFill>
                </a:uFill>
                <a:latin typeface="Arial"/>
                <a:ea typeface="+mn-ea"/>
                <a:cs typeface="Arial"/>
                <a:hlinkClick r:id="rId4">
                  <a:extLst>
                    <a:ext uri="{A12FA001-AC4F-418D-AE19-62706E023703}">
                      <ahyp:hlinkClr xmlns:ahyp="http://schemas.microsoft.com/office/drawing/2018/hyperlinkcolor" val="tx"/>
                    </a:ext>
                  </a:extLst>
                </a:hlinkClick>
              </a:rPr>
              <a:t> </a:t>
            </a:r>
            <a:r>
              <a:rPr sz="2400" b="1" u="sng" spc="-4" dirty="0">
                <a:solidFill>
                  <a:schemeClr val="bg1"/>
                </a:solidFill>
                <a:uFill>
                  <a:solidFill>
                    <a:srgbClr val="0000FF"/>
                  </a:solidFill>
                </a:uFill>
                <a:latin typeface="Arial"/>
                <a:ea typeface="+mn-ea"/>
                <a:cs typeface="Arial"/>
                <a:hlinkClick r:id="rId4">
                  <a:extLst>
                    <a:ext uri="{A12FA001-AC4F-418D-AE19-62706E023703}">
                      <ahyp:hlinkClr xmlns:ahyp="http://schemas.microsoft.com/office/drawing/2018/hyperlinkcolor" val="tx"/>
                    </a:ext>
                  </a:extLst>
                </a:hlinkClick>
              </a:rPr>
              <a:t>(3:21)</a:t>
            </a:r>
            <a:endParaRPr sz="2400" b="1" dirty="0">
              <a:solidFill>
                <a:schemeClr val="bg1"/>
              </a:solidFill>
              <a:latin typeface="Arial"/>
              <a:ea typeface="+mn-ea"/>
              <a:cs typeface="Arial"/>
            </a:endParaRPr>
          </a:p>
        </p:txBody>
      </p:sp>
      <p:pic>
        <p:nvPicPr>
          <p:cNvPr id="5" name="Online Media 4" title="Is America Really A Democracy?">
            <a:hlinkClick r:id="" action="ppaction://media"/>
            <a:extLst>
              <a:ext uri="{FF2B5EF4-FFF2-40B4-BE49-F238E27FC236}">
                <a16:creationId xmlns:a16="http://schemas.microsoft.com/office/drawing/2014/main" id="{1421444A-C16F-EEBE-FF47-5E7796FFCA05}"/>
              </a:ext>
            </a:extLst>
          </p:cNvPr>
          <p:cNvPicPr>
            <a:picLocks noRot="1" noChangeAspect="1"/>
          </p:cNvPicPr>
          <p:nvPr>
            <a:videoFile r:link="rId1"/>
          </p:nvPr>
        </p:nvPicPr>
        <p:blipFill>
          <a:blip r:embed="rId5"/>
          <a:stretch>
            <a:fillRect/>
          </a:stretch>
        </p:blipFill>
        <p:spPr>
          <a:xfrm>
            <a:off x="0" y="396671"/>
            <a:ext cx="9144000" cy="6461329"/>
          </a:xfrm>
          <a:prstGeom prst="rect">
            <a:avLst/>
          </a:prstGeom>
        </p:spPr>
      </p:pic>
    </p:spTree>
    <p:extLst>
      <p:ext uri="{BB962C8B-B14F-4D97-AF65-F5344CB8AC3E}">
        <p14:creationId xmlns:p14="http://schemas.microsoft.com/office/powerpoint/2010/main" val="423932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4BC64-6913-4A07-8AA6-00835BECF60B}"/>
              </a:ext>
            </a:extLst>
          </p:cNvPr>
          <p:cNvSpPr>
            <a:spLocks noGrp="1"/>
          </p:cNvSpPr>
          <p:nvPr>
            <p:ph type="title"/>
          </p:nvPr>
        </p:nvSpPr>
        <p:spPr>
          <a:xfrm>
            <a:off x="-76200" y="149141"/>
            <a:ext cx="9064772" cy="533400"/>
          </a:xfrm>
        </p:spPr>
        <p:txBody>
          <a:bodyPr/>
          <a:lstStyle/>
          <a:p>
            <a:r>
              <a:rPr lang="en-US" sz="3200" b="1" dirty="0"/>
              <a:t>LESSON 1.1 The Ideals of Democracy</a:t>
            </a:r>
            <a:br>
              <a:rPr lang="en-US" sz="3200" b="1" dirty="0"/>
            </a:br>
            <a:r>
              <a:rPr lang="en-US" sz="3200" b="1" dirty="0"/>
              <a:t>Mayflower Compact 1620</a:t>
            </a:r>
          </a:p>
        </p:txBody>
      </p:sp>
      <p:sp>
        <p:nvSpPr>
          <p:cNvPr id="3" name="Content Placeholder 2">
            <a:extLst>
              <a:ext uri="{FF2B5EF4-FFF2-40B4-BE49-F238E27FC236}">
                <a16:creationId xmlns:a16="http://schemas.microsoft.com/office/drawing/2014/main" id="{68936A25-2552-459E-B37A-41D991FB40D8}"/>
              </a:ext>
            </a:extLst>
          </p:cNvPr>
          <p:cNvSpPr>
            <a:spLocks noGrp="1"/>
          </p:cNvSpPr>
          <p:nvPr>
            <p:ph sz="half" idx="1"/>
          </p:nvPr>
        </p:nvSpPr>
        <p:spPr>
          <a:xfrm>
            <a:off x="-7065" y="914401"/>
            <a:ext cx="8839200" cy="5943600"/>
          </a:xfrm>
        </p:spPr>
        <p:txBody>
          <a:bodyPr/>
          <a:lstStyle/>
          <a:p>
            <a:r>
              <a:rPr lang="en-US" sz="2300" dirty="0"/>
              <a:t>When the pilgrims landed in Massachusetts in 1620, they knew their survival depended on working together and forming a civil body politic, so they drafted a governing document, </a:t>
            </a:r>
            <a:r>
              <a:rPr lang="en-US" sz="2300" b="1" dirty="0"/>
              <a:t>the Mayflower Compact. </a:t>
            </a:r>
            <a:r>
              <a:rPr lang="en-US" sz="2300" dirty="0"/>
              <a:t>This agreement was grounded in Christian morals in that God given right to self rule, even while the pilgrims remained British subjects. </a:t>
            </a:r>
            <a:r>
              <a:rPr lang="en-US" sz="2300" b="1" i="1" dirty="0"/>
              <a:t>T</a:t>
            </a:r>
            <a:r>
              <a:rPr lang="en-US" sz="2300" b="1" i="1" dirty="0">
                <a:solidFill>
                  <a:srgbClr val="181818"/>
                </a:solidFill>
                <a:effectLst/>
                <a:latin typeface="open-sans"/>
              </a:rPr>
              <a:t>he Pilgrims and the strangers were pledging their loyalty to laws they would make themselves.  This was the first experiment in consensual government in Western history between individuals with one another, and not with a monarch.</a:t>
            </a:r>
            <a:endParaRPr lang="en-US" sz="2300" b="1" i="1" dirty="0"/>
          </a:p>
          <a:p>
            <a:r>
              <a:rPr lang="en-US" sz="2300" dirty="0"/>
              <a:t>More than 150 years later the </a:t>
            </a:r>
            <a:r>
              <a:rPr lang="en-US" sz="2300" b="1" dirty="0"/>
              <a:t>Declaration of Independence</a:t>
            </a:r>
            <a:r>
              <a:rPr lang="en-US" sz="2300" dirty="0"/>
              <a:t>, applying the principles of </a:t>
            </a:r>
            <a:r>
              <a:rPr lang="en-US" sz="2300" b="1" dirty="0"/>
              <a:t>enlightenment philosophy</a:t>
            </a:r>
            <a:r>
              <a:rPr lang="en-US" sz="2300" dirty="0"/>
              <a:t>, provided a foundation for the government in which the </a:t>
            </a:r>
            <a:r>
              <a:rPr lang="en-US" sz="2300" b="1" dirty="0"/>
              <a:t>people</a:t>
            </a:r>
            <a:r>
              <a:rPr lang="en-US" sz="2300" dirty="0"/>
              <a:t> with </a:t>
            </a:r>
            <a:r>
              <a:rPr lang="en-US" sz="2300" b="1" dirty="0"/>
              <a:t>protected</a:t>
            </a:r>
            <a:r>
              <a:rPr lang="en-US" sz="2300" dirty="0"/>
              <a:t> rights not monarchs were the true </a:t>
            </a:r>
            <a:r>
              <a:rPr lang="en-US" sz="2300" b="1" dirty="0"/>
              <a:t>source</a:t>
            </a:r>
            <a:r>
              <a:rPr lang="en-US" sz="2300" dirty="0"/>
              <a:t> of governmental </a:t>
            </a:r>
            <a:r>
              <a:rPr lang="en-US" sz="2300" b="1" dirty="0"/>
              <a:t>power</a:t>
            </a:r>
            <a:r>
              <a:rPr lang="en-US" sz="2300" dirty="0"/>
              <a:t>. A decade later the United states </a:t>
            </a:r>
            <a:r>
              <a:rPr lang="en-US" sz="2300" b="1" dirty="0"/>
              <a:t>constitution</a:t>
            </a:r>
            <a:r>
              <a:rPr lang="en-US" sz="2300" dirty="0"/>
              <a:t> codified the ideals of self government, </a:t>
            </a:r>
            <a:r>
              <a:rPr lang="en-US" sz="2300" b="1" dirty="0"/>
              <a:t>consent of the governed</a:t>
            </a:r>
            <a:r>
              <a:rPr lang="en-US" sz="2300" dirty="0"/>
              <a:t>, and representation into guidelines for the new nation.  </a:t>
            </a:r>
          </a:p>
        </p:txBody>
      </p:sp>
      <p:sp>
        <p:nvSpPr>
          <p:cNvPr id="4" name="TextBox 3">
            <a:extLst>
              <a:ext uri="{FF2B5EF4-FFF2-40B4-BE49-F238E27FC236}">
                <a16:creationId xmlns:a16="http://schemas.microsoft.com/office/drawing/2014/main" id="{C6FA982E-04DF-CCBD-A52A-9C70703A9F38}"/>
              </a:ext>
            </a:extLst>
          </p:cNvPr>
          <p:cNvSpPr txBox="1"/>
          <p:nvPr/>
        </p:nvSpPr>
        <p:spPr>
          <a:xfrm>
            <a:off x="7668980" y="6426482"/>
            <a:ext cx="1319592" cy="307777"/>
          </a:xfrm>
          <a:prstGeom prst="rect">
            <a:avLst/>
          </a:prstGeom>
          <a:noFill/>
        </p:spPr>
        <p:txBody>
          <a:bodyPr wrap="none" rtlCol="0">
            <a:spAutoFit/>
          </a:bodyPr>
          <a:lstStyle/>
          <a:p>
            <a:r>
              <a:rPr lang="en-US" sz="1400" b="1" i="1" dirty="0"/>
              <a:t>AMSCO pg. 3</a:t>
            </a:r>
          </a:p>
        </p:txBody>
      </p:sp>
    </p:spTree>
    <p:extLst>
      <p:ext uri="{BB962C8B-B14F-4D97-AF65-F5344CB8AC3E}">
        <p14:creationId xmlns:p14="http://schemas.microsoft.com/office/powerpoint/2010/main" val="24754112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08C9AA-90D2-4BF8-B86F-ADB7E185F798}"/>
              </a:ext>
            </a:extLst>
          </p:cNvPr>
          <p:cNvSpPr txBox="1"/>
          <p:nvPr/>
        </p:nvSpPr>
        <p:spPr>
          <a:xfrm>
            <a:off x="0" y="0"/>
            <a:ext cx="9144000" cy="553998"/>
          </a:xfrm>
          <a:prstGeom prst="rect">
            <a:avLst/>
          </a:prstGeom>
          <a:gradFill>
            <a:gsLst>
              <a:gs pos="0">
                <a:schemeClr val="accent2">
                  <a:lumMod val="50000"/>
                </a:schemeClr>
              </a:gs>
              <a:gs pos="35000">
                <a:schemeClr val="accent2">
                  <a:lumMod val="75000"/>
                </a:schemeClr>
              </a:gs>
              <a:gs pos="100000">
                <a:schemeClr val="accent2">
                  <a:lumMod val="60000"/>
                  <a:lumOff val="40000"/>
                </a:schemeClr>
              </a:gs>
            </a:gsLst>
          </a:gradFill>
          <a:ln>
            <a:solidFill>
              <a:schemeClr val="accent2">
                <a:lumMod val="50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333"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a:ea typeface="+mn-ea"/>
                <a:cs typeface="+mn-cs"/>
              </a:rPr>
              <a:t>TOPIC 1.2 Types of Democracy</a:t>
            </a: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Connector 11">
            <a:extLst>
              <a:ext uri="{FF2B5EF4-FFF2-40B4-BE49-F238E27FC236}">
                <a16:creationId xmlns:a16="http://schemas.microsoft.com/office/drawing/2014/main" id="{769E89F6-504E-424B-84CA-4337C9B2CECA}"/>
              </a:ext>
            </a:extLst>
          </p:cNvPr>
          <p:cNvCxnSpPr>
            <a:cxnSpLocks/>
          </p:cNvCxnSpPr>
          <p:nvPr/>
        </p:nvCxnSpPr>
        <p:spPr>
          <a:xfrm>
            <a:off x="2209800" y="1447800"/>
            <a:ext cx="22524" cy="5029200"/>
          </a:xfrm>
          <a:prstGeom prst="line">
            <a:avLst/>
          </a:prstGeom>
        </p:spPr>
        <p:style>
          <a:lnRef idx="3">
            <a:schemeClr val="accent2"/>
          </a:lnRef>
          <a:fillRef idx="0">
            <a:schemeClr val="accent2"/>
          </a:fillRef>
          <a:effectRef idx="2">
            <a:schemeClr val="accent2"/>
          </a:effectRef>
          <a:fontRef idx="minor">
            <a:schemeClr val="tx1"/>
          </a:fontRef>
        </p:style>
      </p:cxnSp>
      <p:sp>
        <p:nvSpPr>
          <p:cNvPr id="9" name="TextBox 8">
            <a:extLst>
              <a:ext uri="{FF2B5EF4-FFF2-40B4-BE49-F238E27FC236}">
                <a16:creationId xmlns:a16="http://schemas.microsoft.com/office/drawing/2014/main" id="{9453EE3A-F8B1-4EB6-AB9E-14A132CC8F65}"/>
              </a:ext>
            </a:extLst>
          </p:cNvPr>
          <p:cNvSpPr txBox="1"/>
          <p:nvPr/>
        </p:nvSpPr>
        <p:spPr>
          <a:xfrm>
            <a:off x="-76200" y="592356"/>
            <a:ext cx="9144000" cy="646331"/>
          </a:xfrm>
          <a:prstGeom prst="rect">
            <a:avLst/>
          </a:prstGeom>
          <a:noFill/>
        </p:spPr>
        <p:txBody>
          <a:bodyPr wrap="square">
            <a:spAutoFit/>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A balance between governmental power and individual rights has been a hallmark of American political development.</a:t>
            </a:r>
            <a:endParaRPr kumimoji="0" lang="en-US" sz="18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14" name="TextBox 13">
            <a:extLst>
              <a:ext uri="{FF2B5EF4-FFF2-40B4-BE49-F238E27FC236}">
                <a16:creationId xmlns:a16="http://schemas.microsoft.com/office/drawing/2014/main" id="{224DADBF-198E-87F1-10C0-BAB9DB1BDFA1}"/>
              </a:ext>
            </a:extLst>
          </p:cNvPr>
          <p:cNvSpPr txBox="1"/>
          <p:nvPr/>
        </p:nvSpPr>
        <p:spPr>
          <a:xfrm>
            <a:off x="0" y="1380297"/>
            <a:ext cx="2284300" cy="2308324"/>
          </a:xfrm>
          <a:prstGeom prst="rect">
            <a:avLst/>
          </a:prstGeom>
          <a:noFill/>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b="1" dirty="0"/>
              <a:t>Explain how models of representative democracy are visible in major institutions, policies, events, or debates in the U.S</a:t>
            </a:r>
            <a:endParaRPr kumimoji="0" lang="en-US" sz="18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10" name="TextBox 9">
            <a:extLst>
              <a:ext uri="{FF2B5EF4-FFF2-40B4-BE49-F238E27FC236}">
                <a16:creationId xmlns:a16="http://schemas.microsoft.com/office/drawing/2014/main" id="{7DCDEE6A-1022-686B-DEDF-E5FF8883E85E}"/>
              </a:ext>
            </a:extLst>
          </p:cNvPr>
          <p:cNvSpPr txBox="1"/>
          <p:nvPr/>
        </p:nvSpPr>
        <p:spPr>
          <a:xfrm>
            <a:off x="2317803" y="1241797"/>
            <a:ext cx="6798129" cy="2585323"/>
          </a:xfrm>
          <a:prstGeom prst="rect">
            <a:avLst/>
          </a:prstGeom>
          <a:noFill/>
        </p:spPr>
        <p:txBody>
          <a:bodyPr wrap="square">
            <a:spAutoFit/>
          </a:bodyPr>
          <a:lstStyle/>
          <a:p>
            <a:r>
              <a:rPr lang="en-US" dirty="0"/>
              <a:t>Representative democracies can take several forms along this scale: </a:t>
            </a:r>
          </a:p>
          <a:p>
            <a:pPr marL="285750" indent="-285750">
              <a:buFont typeface="Arial" panose="020B0604020202020204" pitchFamily="34" charset="0"/>
              <a:buChar char="•"/>
            </a:pPr>
            <a:r>
              <a:rPr lang="en-US" dirty="0"/>
              <a:t>Participatory democracy, which emphasizes broad participation in politics and civil society </a:t>
            </a:r>
          </a:p>
          <a:p>
            <a:pPr marL="285750" indent="-285750">
              <a:buFont typeface="Arial" panose="020B0604020202020204" pitchFamily="34" charset="0"/>
              <a:buChar char="•"/>
            </a:pPr>
            <a:r>
              <a:rPr lang="en-US" dirty="0"/>
              <a:t>Pluralist democracy, which recognizes group-based activism by nongovernmental interests striving for impact on political decision making </a:t>
            </a:r>
          </a:p>
          <a:p>
            <a:pPr marL="285750" indent="-285750">
              <a:buFont typeface="Arial" panose="020B0604020202020204" pitchFamily="34" charset="0"/>
              <a:buChar char="•"/>
            </a:pPr>
            <a:r>
              <a:rPr lang="en-US" dirty="0"/>
              <a:t>Elite democracy, which emphasizes limited participation in politics and civil society</a:t>
            </a:r>
            <a:endParaRPr lang="en-US" altLang="en-US" b="1" dirty="0">
              <a:latin typeface="+mj-lt"/>
              <a:cs typeface="Tahoma" panose="020B0604030504040204" pitchFamily="34" charset="0"/>
            </a:endParaRPr>
          </a:p>
        </p:txBody>
      </p:sp>
      <p:sp>
        <p:nvSpPr>
          <p:cNvPr id="15" name="TextBox 14">
            <a:extLst>
              <a:ext uri="{FF2B5EF4-FFF2-40B4-BE49-F238E27FC236}">
                <a16:creationId xmlns:a16="http://schemas.microsoft.com/office/drawing/2014/main" id="{7126E835-774F-09A8-E4FE-7B1500648B92}"/>
              </a:ext>
            </a:extLst>
          </p:cNvPr>
          <p:cNvSpPr txBox="1"/>
          <p:nvPr/>
        </p:nvSpPr>
        <p:spPr>
          <a:xfrm>
            <a:off x="2317802" y="3827120"/>
            <a:ext cx="6826197" cy="1200329"/>
          </a:xfrm>
          <a:prstGeom prst="rect">
            <a:avLst/>
          </a:prstGeom>
          <a:noFill/>
        </p:spPr>
        <p:txBody>
          <a:bodyPr wrap="square">
            <a:spAutoFit/>
          </a:bodyPr>
          <a:lstStyle/>
          <a:p>
            <a:r>
              <a:rPr lang="en-US" dirty="0"/>
              <a:t>Different aspects of the </a:t>
            </a:r>
            <a:r>
              <a:rPr lang="en-US" b="1" dirty="0"/>
              <a:t>U.S. Constitution </a:t>
            </a:r>
            <a:r>
              <a:rPr lang="en-US" dirty="0"/>
              <a:t>as well as the debate between </a:t>
            </a:r>
            <a:r>
              <a:rPr lang="en-US" b="1" dirty="0"/>
              <a:t>Federalist No. 10 </a:t>
            </a:r>
            <a:r>
              <a:rPr lang="en-US" dirty="0"/>
              <a:t>and </a:t>
            </a:r>
            <a:r>
              <a:rPr lang="en-US" b="1" dirty="0"/>
              <a:t>Brutus No. 1 </a:t>
            </a:r>
            <a:r>
              <a:rPr lang="en-US" dirty="0"/>
              <a:t>reflect the tension </a:t>
            </a:r>
          </a:p>
          <a:p>
            <a:r>
              <a:rPr lang="en-US" dirty="0"/>
              <a:t>between the broad participatory model and the more filtered participation of the pluralist and elite models.</a:t>
            </a:r>
          </a:p>
        </p:txBody>
      </p:sp>
      <p:sp>
        <p:nvSpPr>
          <p:cNvPr id="16" name="TextBox 15">
            <a:extLst>
              <a:ext uri="{FF2B5EF4-FFF2-40B4-BE49-F238E27FC236}">
                <a16:creationId xmlns:a16="http://schemas.microsoft.com/office/drawing/2014/main" id="{E0589C92-E72C-9AA5-C8A1-19A3F7BC72A3}"/>
              </a:ext>
            </a:extLst>
          </p:cNvPr>
          <p:cNvSpPr txBox="1"/>
          <p:nvPr/>
        </p:nvSpPr>
        <p:spPr>
          <a:xfrm>
            <a:off x="2255947" y="5046942"/>
            <a:ext cx="6753732" cy="646331"/>
          </a:xfrm>
          <a:prstGeom prst="rect">
            <a:avLst/>
          </a:prstGeom>
          <a:noFill/>
        </p:spPr>
        <p:txBody>
          <a:bodyPr wrap="square">
            <a:spAutoFit/>
          </a:bodyPr>
          <a:lstStyle/>
          <a:p>
            <a:r>
              <a:rPr lang="en-US" dirty="0"/>
              <a:t>The three models of representative democracy continue to be reflected in contemporary institutions and political behavior.</a:t>
            </a:r>
          </a:p>
        </p:txBody>
      </p:sp>
      <p:sp>
        <p:nvSpPr>
          <p:cNvPr id="17" name="TextBox 16">
            <a:extLst>
              <a:ext uri="{FF2B5EF4-FFF2-40B4-BE49-F238E27FC236}">
                <a16:creationId xmlns:a16="http://schemas.microsoft.com/office/drawing/2014/main" id="{CB339303-16CB-6788-8146-8F59FE7A38C5}"/>
              </a:ext>
            </a:extLst>
          </p:cNvPr>
          <p:cNvSpPr txBox="1"/>
          <p:nvPr/>
        </p:nvSpPr>
        <p:spPr>
          <a:xfrm>
            <a:off x="2317802" y="5657671"/>
            <a:ext cx="6216598" cy="923330"/>
          </a:xfrm>
          <a:prstGeom prst="rect">
            <a:avLst/>
          </a:prstGeom>
          <a:noFill/>
        </p:spPr>
        <p:txBody>
          <a:bodyPr wrap="square">
            <a:spAutoFit/>
          </a:bodyPr>
          <a:lstStyle/>
          <a:p>
            <a:r>
              <a:rPr lang="en-US" b="1" dirty="0"/>
              <a:t>REQUIRED FOUNDATIONAL DOCUMENTS</a:t>
            </a:r>
          </a:p>
          <a:p>
            <a:pPr marL="285750" indent="-285750">
              <a:buFont typeface="Arial" panose="020B0604020202020204" pitchFamily="34" charset="0"/>
              <a:buChar char="•"/>
            </a:pPr>
            <a:r>
              <a:rPr lang="en-US" dirty="0"/>
              <a:t>Federalist No. 10</a:t>
            </a:r>
          </a:p>
          <a:p>
            <a:pPr marL="285750" indent="-285750">
              <a:buFont typeface="Arial" panose="020B0604020202020204" pitchFamily="34" charset="0"/>
              <a:buChar char="•"/>
            </a:pPr>
            <a:r>
              <a:rPr lang="en-US" dirty="0"/>
              <a:t>Brutus No. 1</a:t>
            </a:r>
          </a:p>
        </p:txBody>
      </p:sp>
    </p:spTree>
    <p:extLst>
      <p:ext uri="{BB962C8B-B14F-4D97-AF65-F5344CB8AC3E}">
        <p14:creationId xmlns:p14="http://schemas.microsoft.com/office/powerpoint/2010/main" val="21434587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6"/>
          <p:cNvSpPr txBox="1">
            <a:spLocks noGrp="1"/>
          </p:cNvSpPr>
          <p:nvPr>
            <p:ph type="title"/>
          </p:nvPr>
        </p:nvSpPr>
        <p:spPr>
          <a:xfrm>
            <a:off x="304800" y="76200"/>
            <a:ext cx="8287621" cy="381000"/>
          </a:xfrm>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chemeClr val="lt1"/>
              </a:buClr>
              <a:buSzPts val="1100"/>
              <a:buFont typeface="Libre Baskerville"/>
              <a:buNone/>
            </a:pPr>
            <a:r>
              <a:rPr lang="en-US" sz="4000" b="1" i="0" u="none" strike="noStrike" cap="none" dirty="0">
                <a:solidFill>
                  <a:srgbClr val="000000"/>
                </a:solidFill>
                <a:latin typeface="Tahoma"/>
                <a:ea typeface="Libre Baskerville"/>
                <a:cs typeface="Tahoma"/>
                <a:sym typeface="Libre Baskerville"/>
              </a:rPr>
              <a:t>1.2 Types of Democracy</a:t>
            </a:r>
            <a:endParaRPr sz="4000" b="1" i="0" u="none" strike="noStrike" cap="none" dirty="0">
              <a:solidFill>
                <a:schemeClr val="bg2"/>
              </a:solidFill>
              <a:latin typeface="Tahoma"/>
              <a:ea typeface="Libre Baskerville"/>
              <a:cs typeface="Tahoma"/>
              <a:sym typeface="Libre Baskerville"/>
            </a:endParaRPr>
          </a:p>
        </p:txBody>
      </p:sp>
      <p:pic>
        <p:nvPicPr>
          <p:cNvPr id="124" name="Google Shape;124;p16" descr="Congress-2.jpg"/>
          <p:cNvPicPr preferRelativeResize="0"/>
          <p:nvPr/>
        </p:nvPicPr>
        <p:blipFill rotWithShape="1">
          <a:blip r:embed="rId3">
            <a:alphaModFix/>
          </a:blip>
          <a:srcRect/>
          <a:stretch/>
        </p:blipFill>
        <p:spPr>
          <a:xfrm>
            <a:off x="0" y="2438400"/>
            <a:ext cx="9144000" cy="4419600"/>
          </a:xfrm>
          <a:prstGeom prst="rect">
            <a:avLst/>
          </a:prstGeom>
          <a:noFill/>
          <a:ln>
            <a:noFill/>
          </a:ln>
        </p:spPr>
      </p:pic>
      <p:sp>
        <p:nvSpPr>
          <p:cNvPr id="125" name="Google Shape;125;p16"/>
          <p:cNvSpPr txBox="1"/>
          <p:nvPr/>
        </p:nvSpPr>
        <p:spPr>
          <a:xfrm>
            <a:off x="-37742" y="1289105"/>
            <a:ext cx="9219483" cy="9906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FFFF00"/>
              </a:buClr>
              <a:buSzPts val="4000"/>
              <a:buFont typeface="Arial"/>
              <a:buNone/>
            </a:pPr>
            <a:r>
              <a:rPr lang="en-US" sz="2400" b="1" i="1" u="none" strike="noStrike" cap="none" dirty="0">
                <a:solidFill>
                  <a:srgbClr val="FF0000"/>
                </a:solidFill>
                <a:latin typeface="Tahoma"/>
                <a:cs typeface="Tahoma"/>
              </a:rPr>
              <a:t>Representative Democracy or a Republic</a:t>
            </a:r>
            <a:endParaRPr sz="2400" b="1" dirty="0">
              <a:solidFill>
                <a:srgbClr val="FF0000"/>
              </a:solidFill>
              <a:latin typeface="Tahoma"/>
              <a:cs typeface="Tahoma"/>
            </a:endParaRPr>
          </a:p>
          <a:p>
            <a:pPr marL="0" marR="0" lvl="0" indent="0" rtl="0">
              <a:lnSpc>
                <a:spcPct val="100000"/>
              </a:lnSpc>
              <a:spcBef>
                <a:spcPts val="0"/>
              </a:spcBef>
              <a:spcAft>
                <a:spcPts val="0"/>
              </a:spcAft>
              <a:buClr>
                <a:srgbClr val="FFFF00"/>
              </a:buClr>
              <a:buSzPts val="4000"/>
              <a:buFont typeface="Arial"/>
              <a:buNone/>
            </a:pPr>
            <a:r>
              <a:rPr lang="en-US" sz="2400" b="1" i="0" u="none" strike="noStrike" cap="none" dirty="0">
                <a:solidFill>
                  <a:srgbClr val="000000"/>
                </a:solidFill>
                <a:latin typeface="Tahoma"/>
                <a:cs typeface="Tahoma"/>
              </a:rPr>
              <a:t>Small group of officials elected to represent the people=a Republic.  The House of Representatives</a:t>
            </a:r>
            <a:endParaRPr sz="2400" b="1" dirty="0">
              <a:solidFill>
                <a:srgbClr val="000000"/>
              </a:solidFill>
              <a:latin typeface="Tahoma"/>
              <a:cs typeface="Tahoma"/>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dirty="0">
              <a:solidFill>
                <a:srgbClr val="FFFF00"/>
              </a:solidFill>
              <a:latin typeface="Arial"/>
              <a:ea typeface="Arial"/>
              <a:cs typeface="Arial"/>
              <a:sym typeface="Arial"/>
            </a:endParaRPr>
          </a:p>
        </p:txBody>
      </p:sp>
      <p:sp>
        <p:nvSpPr>
          <p:cNvPr id="6" name="TextBox 5">
            <a:extLst>
              <a:ext uri="{FF2B5EF4-FFF2-40B4-BE49-F238E27FC236}">
                <a16:creationId xmlns:a16="http://schemas.microsoft.com/office/drawing/2014/main" id="{5B139D49-C896-48D0-9484-801A94BD73C0}"/>
              </a:ext>
            </a:extLst>
          </p:cNvPr>
          <p:cNvSpPr txBox="1"/>
          <p:nvPr/>
        </p:nvSpPr>
        <p:spPr>
          <a:xfrm>
            <a:off x="45361" y="559132"/>
            <a:ext cx="9121140" cy="707886"/>
          </a:xfrm>
          <a:prstGeom prst="rect">
            <a:avLst/>
          </a:prstGeom>
          <a:noFill/>
        </p:spPr>
        <p:txBody>
          <a:bodyPr wrap="square">
            <a:spAutoFit/>
          </a:bodyPr>
          <a:lstStyle/>
          <a:p>
            <a:r>
              <a:rPr kumimoji="0" lang="en-US" sz="2000" b="1" i="0" u="none" strike="noStrike" kern="0" cap="none" spc="0" normalizeH="0" baseline="0" noProof="0" dirty="0">
                <a:ln>
                  <a:noFill/>
                </a:ln>
                <a:solidFill>
                  <a:srgbClr val="000000"/>
                </a:solidFill>
                <a:effectLst/>
                <a:uLnTx/>
                <a:uFillTx/>
                <a:latin typeface="Libre Baskerville"/>
                <a:sym typeface="Libre Baskerville"/>
              </a:rPr>
              <a:t>Explain how models of representative democracy are visible in major institutions, policies, events, or debates in the U.S.</a:t>
            </a:r>
            <a:endParaRPr lang="en-US" dirty="0">
              <a:solidFill>
                <a:srgbClr val="000000"/>
              </a:solidFill>
            </a:endParaRPr>
          </a:p>
        </p:txBody>
      </p:sp>
    </p:spTree>
    <p:extLst>
      <p:ext uri="{BB962C8B-B14F-4D97-AF65-F5344CB8AC3E}">
        <p14:creationId xmlns:p14="http://schemas.microsoft.com/office/powerpoint/2010/main" val="20048563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10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10807" y="-24506"/>
            <a:ext cx="9144000" cy="401357"/>
          </a:xfrm>
        </p:spPr>
        <p:txBody>
          <a:bodyPr/>
          <a:lstStyle/>
          <a:p>
            <a:r>
              <a:rPr lang="en-US" altLang="en-US" sz="2400" b="1" dirty="0"/>
              <a:t> HOW WAS A REPRESENTATIVE DEMOCRACY (REPUBLIC) BETTER? </a:t>
            </a:r>
          </a:p>
        </p:txBody>
      </p:sp>
      <p:sp>
        <p:nvSpPr>
          <p:cNvPr id="9219" name="Content Placeholder 2"/>
          <p:cNvSpPr>
            <a:spLocks noGrp="1"/>
          </p:cNvSpPr>
          <p:nvPr>
            <p:ph idx="1"/>
          </p:nvPr>
        </p:nvSpPr>
        <p:spPr>
          <a:xfrm>
            <a:off x="38100" y="350251"/>
            <a:ext cx="9067800" cy="5593349"/>
          </a:xfrm>
        </p:spPr>
        <p:txBody>
          <a:bodyPr/>
          <a:lstStyle/>
          <a:p>
            <a:r>
              <a:rPr lang="en-US" altLang="en-US" sz="2000" b="1" dirty="0"/>
              <a:t>REPRESENTATIVE DEMOCRACY- </a:t>
            </a:r>
            <a:r>
              <a:rPr lang="en-US" altLang="en-US" sz="2000" b="1" dirty="0">
                <a:solidFill>
                  <a:srgbClr val="FF0000"/>
                </a:solidFill>
              </a:rPr>
              <a:t>HOUSE OF REPRESENTATIVES</a:t>
            </a:r>
          </a:p>
          <a:p>
            <a:pPr lvl="1"/>
            <a:r>
              <a:rPr lang="en-US" altLang="en-US" sz="2000" b="1" dirty="0"/>
              <a:t>Authority is delegated to elected representatives to make decision on behalf of citizens</a:t>
            </a:r>
          </a:p>
          <a:p>
            <a:pPr lvl="1"/>
            <a:r>
              <a:rPr lang="en-US" altLang="en-US" sz="2000" b="1" dirty="0"/>
              <a:t>People vote &gt;&gt; Representatives &gt;&gt; make law (public policy)</a:t>
            </a:r>
          </a:p>
          <a:p>
            <a:pPr lvl="1"/>
            <a:r>
              <a:rPr lang="en-US" sz="2000" b="1" i="0" dirty="0">
                <a:solidFill>
                  <a:srgbClr val="333333"/>
                </a:solidFill>
                <a:effectLst/>
                <a:latin typeface="+mj-lt"/>
              </a:rPr>
              <a:t>The idea that citizens directly elect members of the House of Representatives demonstrates that they have given their approval to the government- </a:t>
            </a:r>
            <a:r>
              <a:rPr lang="en-US" sz="2000" b="1" i="0" dirty="0">
                <a:solidFill>
                  <a:srgbClr val="FF0000"/>
                </a:solidFill>
                <a:effectLst/>
                <a:latin typeface="+mj-lt"/>
              </a:rPr>
              <a:t>consent of the governed- popular sovereignty</a:t>
            </a:r>
            <a:endParaRPr lang="en-US" altLang="en-US" sz="2000" b="1" dirty="0">
              <a:solidFill>
                <a:srgbClr val="FF0000"/>
              </a:solidFill>
              <a:latin typeface="+mj-lt"/>
            </a:endParaRPr>
          </a:p>
          <a:p>
            <a:pPr lvl="1"/>
            <a:r>
              <a:rPr lang="en-US" altLang="en-US" sz="2000" b="1" dirty="0"/>
              <a:t>This is today’s meaning of democracy</a:t>
            </a:r>
          </a:p>
          <a:p>
            <a:pPr lvl="1"/>
            <a:r>
              <a:rPr lang="en-US" altLang="en-US" sz="2000" b="1" dirty="0">
                <a:solidFill>
                  <a:srgbClr val="FF0000"/>
                </a:solidFill>
              </a:rPr>
              <a:t>Representative democracy = republic</a:t>
            </a:r>
          </a:p>
          <a:p>
            <a:pPr lvl="1"/>
            <a:r>
              <a:rPr lang="en-US" altLang="en-US" sz="2000" b="1" dirty="0"/>
              <a:t>Republic</a:t>
            </a:r>
          </a:p>
          <a:p>
            <a:pPr lvl="2"/>
            <a:r>
              <a:rPr lang="en-US" altLang="en-US" sz="2000" b="1" dirty="0"/>
              <a:t>Same as indirect democracy</a:t>
            </a:r>
          </a:p>
          <a:p>
            <a:pPr lvl="2"/>
            <a:r>
              <a:rPr lang="en-US" altLang="en-US" sz="2000" b="1" dirty="0"/>
              <a:t>Solves problems of direct democracy </a:t>
            </a:r>
          </a:p>
          <a:p>
            <a:pPr lvl="2"/>
            <a:r>
              <a:rPr lang="en-US" altLang="en-US" sz="2000" b="1" dirty="0"/>
              <a:t>“Secures the advantages of direct democracy while curing its weaknesses”</a:t>
            </a:r>
          </a:p>
          <a:p>
            <a:r>
              <a:rPr lang="en-US" altLang="en-US" sz="2000" b="1" dirty="0"/>
              <a:t>Constitutional democracy refers to a government that enforces limits on those who govern and allows people to be heard through free and fair elections</a:t>
            </a:r>
          </a:p>
          <a:p>
            <a:r>
              <a:rPr lang="en-US" altLang="en-US" sz="2000" b="1" dirty="0"/>
              <a:t>Constitutionalism refers to how power is granted, dispersed, and limited</a:t>
            </a:r>
          </a:p>
        </p:txBody>
      </p:sp>
      <p:pic>
        <p:nvPicPr>
          <p:cNvPr id="2" name="Picture 1">
            <a:extLst>
              <a:ext uri="{FF2B5EF4-FFF2-40B4-BE49-F238E27FC236}">
                <a16:creationId xmlns:a16="http://schemas.microsoft.com/office/drawing/2014/main" id="{1DA97D63-DBAD-4170-807E-5E2FF5EAE181}"/>
              </a:ext>
            </a:extLst>
          </p:cNvPr>
          <p:cNvPicPr>
            <a:picLocks noChangeAspect="1"/>
          </p:cNvPicPr>
          <p:nvPr/>
        </p:nvPicPr>
        <p:blipFill>
          <a:blip r:embed="rId2"/>
          <a:stretch>
            <a:fillRect/>
          </a:stretch>
        </p:blipFill>
        <p:spPr>
          <a:xfrm>
            <a:off x="5029200" y="2318631"/>
            <a:ext cx="3395766" cy="1121761"/>
          </a:xfrm>
          <a:prstGeom prst="rect">
            <a:avLst/>
          </a:prstGeom>
        </p:spPr>
      </p:pic>
      <p:sp>
        <p:nvSpPr>
          <p:cNvPr id="3" name="TextBox 2">
            <a:extLst>
              <a:ext uri="{FF2B5EF4-FFF2-40B4-BE49-F238E27FC236}">
                <a16:creationId xmlns:a16="http://schemas.microsoft.com/office/drawing/2014/main" id="{0AC7B2A6-436B-24A2-4D6F-83CB0AA4B1CA}"/>
              </a:ext>
            </a:extLst>
          </p:cNvPr>
          <p:cNvSpPr txBox="1"/>
          <p:nvPr/>
        </p:nvSpPr>
        <p:spPr>
          <a:xfrm>
            <a:off x="0" y="6220918"/>
            <a:ext cx="9143999" cy="707886"/>
          </a:xfrm>
          <a:prstGeom prst="rect">
            <a:avLst/>
          </a:prstGeom>
          <a:noFill/>
        </p:spPr>
        <p:txBody>
          <a:bodyPr wrap="square" rtlCol="0">
            <a:spAutoFit/>
          </a:bodyPr>
          <a:lstStyle/>
          <a:p>
            <a:pPr algn="l"/>
            <a:r>
              <a:rPr lang="en-US" sz="2000" b="1" dirty="0">
                <a:solidFill>
                  <a:srgbClr val="FF0000"/>
                </a:solidFill>
              </a:rPr>
              <a:t>The House of Representatives </a:t>
            </a:r>
            <a:r>
              <a:rPr lang="en-US" sz="2000" b="1" i="0" u="none" strike="noStrike" baseline="0" dirty="0">
                <a:solidFill>
                  <a:srgbClr val="FF0000"/>
                </a:solidFill>
                <a:latin typeface="MinionPro-Regular"/>
              </a:rPr>
              <a:t>is the most democratic institution of government that represents the framers’ commitment to a limited republic</a:t>
            </a:r>
            <a:endParaRPr lang="en-US" sz="2000" b="1" dirty="0">
              <a:solidFill>
                <a:srgbClr val="FF0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4"/>
          <p:cNvSpPr txBox="1">
            <a:spLocks noGrp="1"/>
          </p:cNvSpPr>
          <p:nvPr>
            <p:ph type="title"/>
          </p:nvPr>
        </p:nvSpPr>
        <p:spPr>
          <a:xfrm>
            <a:off x="32657" y="22858"/>
            <a:ext cx="6099110" cy="466558"/>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Libre Baskerville"/>
              <a:buNone/>
            </a:pPr>
            <a:r>
              <a:rPr lang="en-US" sz="2400" b="1" i="0" u="none" strike="noStrike" cap="none" dirty="0">
                <a:solidFill>
                  <a:srgbClr val="000000"/>
                </a:solidFill>
                <a:latin typeface="Tahoma"/>
                <a:ea typeface="Rokkitt ExtraBold"/>
                <a:cs typeface="Tahoma"/>
                <a:sym typeface="Rokkitt ExtraBold"/>
              </a:rPr>
              <a:t>Direct Democracy= Participatory Dem</a:t>
            </a:r>
            <a:endParaRPr sz="3600" b="0" i="0" u="none" strike="noStrike" cap="none" dirty="0">
              <a:solidFill>
                <a:srgbClr val="000000"/>
              </a:solidFill>
              <a:latin typeface="Tahoma"/>
              <a:cs typeface="Tahoma"/>
              <a:sym typeface="Libre Baskerville"/>
            </a:endParaRPr>
          </a:p>
        </p:txBody>
      </p:sp>
      <p:sp>
        <p:nvSpPr>
          <p:cNvPr id="107" name="Google Shape;107;p14"/>
          <p:cNvSpPr txBox="1">
            <a:spLocks noGrp="1"/>
          </p:cNvSpPr>
          <p:nvPr>
            <p:ph type="body" idx="1"/>
          </p:nvPr>
        </p:nvSpPr>
        <p:spPr>
          <a:xfrm>
            <a:off x="-3110" y="1334340"/>
            <a:ext cx="5562600" cy="2543175"/>
          </a:xfrm>
          <a:prstGeom prst="rect">
            <a:avLst/>
          </a:prstGeom>
          <a:noFill/>
          <a:ln>
            <a:noFill/>
          </a:ln>
        </p:spPr>
        <p:txBody>
          <a:bodyPr spcFirstLastPara="1" wrap="square" lIns="91425" tIns="91425" rIns="91425" bIns="91425" anchor="t" anchorCtr="0">
            <a:noAutofit/>
          </a:bodyPr>
          <a:lstStyle/>
          <a:p>
            <a:pPr marL="304800" marR="0" lvl="0" indent="0" algn="l" rtl="0">
              <a:lnSpc>
                <a:spcPct val="110000"/>
              </a:lnSpc>
              <a:spcBef>
                <a:spcPts val="0"/>
              </a:spcBef>
              <a:spcAft>
                <a:spcPts val="0"/>
              </a:spcAft>
              <a:buClr>
                <a:schemeClr val="dk2"/>
              </a:buClr>
              <a:buSzPts val="3200"/>
              <a:buNone/>
            </a:pPr>
            <a:r>
              <a:rPr lang="en-US" b="1" i="0" u="none" strike="noStrike" cap="none" dirty="0">
                <a:solidFill>
                  <a:srgbClr val="000000"/>
                </a:solidFill>
                <a:latin typeface="Tahoma"/>
                <a:ea typeface="Rockwell"/>
                <a:cs typeface="Tahoma"/>
                <a:sym typeface="Rockwell"/>
              </a:rPr>
              <a:t>A form of democracy in which the people as a whole make direct decisions on laws and policies, rather than having those decisions made for them by elected representatives</a:t>
            </a:r>
            <a:endParaRPr b="1" i="0" u="none" strike="noStrike" cap="none" dirty="0">
              <a:solidFill>
                <a:srgbClr val="000000"/>
              </a:solidFill>
              <a:latin typeface="Tahoma"/>
              <a:ea typeface="Rockwell"/>
              <a:cs typeface="Tahoma"/>
              <a:sym typeface="Rockwell"/>
            </a:endParaRPr>
          </a:p>
          <a:p>
            <a:pPr marL="282575" marR="0" lvl="0" indent="22225" algn="l" rtl="0">
              <a:lnSpc>
                <a:spcPct val="90000"/>
              </a:lnSpc>
              <a:spcBef>
                <a:spcPts val="2000"/>
              </a:spcBef>
              <a:spcAft>
                <a:spcPts val="0"/>
              </a:spcAft>
              <a:buClr>
                <a:schemeClr val="dk2"/>
              </a:buClr>
              <a:buSzPts val="2400"/>
              <a:buFont typeface="Noto Sans Symbols"/>
              <a:buNone/>
            </a:pPr>
            <a:endParaRPr sz="2000" b="0" i="0" u="none" strike="noStrike" cap="none" dirty="0">
              <a:solidFill>
                <a:schemeClr val="dk2"/>
              </a:solidFill>
              <a:latin typeface="Rockwell"/>
              <a:ea typeface="Rockwell"/>
              <a:cs typeface="Rockwell"/>
              <a:sym typeface="Rockwell"/>
            </a:endParaRPr>
          </a:p>
        </p:txBody>
      </p:sp>
      <p:pic>
        <p:nvPicPr>
          <p:cNvPr id="108" name="Google Shape;108;p14" descr="scrap-dr"/>
          <p:cNvPicPr preferRelativeResize="0">
            <a:picLocks noGrp="1"/>
          </p:cNvPicPr>
          <p:nvPr>
            <p:ph type="body" idx="4294967295"/>
          </p:nvPr>
        </p:nvPicPr>
        <p:blipFill rotWithShape="1">
          <a:blip r:embed="rId3">
            <a:alphaModFix/>
          </a:blip>
          <a:srcRect/>
          <a:stretch/>
        </p:blipFill>
        <p:spPr>
          <a:xfrm>
            <a:off x="5606938" y="502855"/>
            <a:ext cx="3463212" cy="4328290"/>
          </a:xfrm>
          <a:prstGeom prst="rect">
            <a:avLst/>
          </a:prstGeom>
          <a:noFill/>
          <a:ln w="38100" cap="flat" cmpd="sng">
            <a:solidFill>
              <a:srgbClr val="FFFFFF"/>
            </a:solidFill>
            <a:prstDash val="solid"/>
            <a:round/>
            <a:headEnd type="none" w="sm" len="sm"/>
            <a:tailEnd type="none" w="sm" len="sm"/>
          </a:ln>
        </p:spPr>
      </p:pic>
      <p:pic>
        <p:nvPicPr>
          <p:cNvPr id="2" name="Picture 1">
            <a:extLst>
              <a:ext uri="{FF2B5EF4-FFF2-40B4-BE49-F238E27FC236}">
                <a16:creationId xmlns:a16="http://schemas.microsoft.com/office/drawing/2014/main" id="{A8695B17-43E0-43EB-A8C1-FB255466A96E}"/>
              </a:ext>
            </a:extLst>
          </p:cNvPr>
          <p:cNvPicPr>
            <a:picLocks noChangeAspect="1"/>
          </p:cNvPicPr>
          <p:nvPr/>
        </p:nvPicPr>
        <p:blipFill>
          <a:blip r:embed="rId4"/>
          <a:stretch>
            <a:fillRect/>
          </a:stretch>
        </p:blipFill>
        <p:spPr>
          <a:xfrm>
            <a:off x="121298" y="4191000"/>
            <a:ext cx="8006993" cy="2543175"/>
          </a:xfrm>
          <a:prstGeom prst="rect">
            <a:avLst/>
          </a:prstGeom>
        </p:spPr>
      </p:pic>
      <p:sp>
        <p:nvSpPr>
          <p:cNvPr id="3" name="TextBox 2">
            <a:extLst>
              <a:ext uri="{FF2B5EF4-FFF2-40B4-BE49-F238E27FC236}">
                <a16:creationId xmlns:a16="http://schemas.microsoft.com/office/drawing/2014/main" id="{BBBF27E9-98A8-ED39-A666-FF33CAFB7E60}"/>
              </a:ext>
            </a:extLst>
          </p:cNvPr>
          <p:cNvSpPr txBox="1"/>
          <p:nvPr/>
        </p:nvSpPr>
        <p:spPr>
          <a:xfrm>
            <a:off x="26436" y="531266"/>
            <a:ext cx="5562600" cy="923330"/>
          </a:xfrm>
          <a:prstGeom prst="rect">
            <a:avLst/>
          </a:prstGeom>
          <a:noFill/>
        </p:spPr>
        <p:txBody>
          <a:bodyPr wrap="square" rtlCol="0">
            <a:spAutoFit/>
          </a:bodyPr>
          <a:lstStyle/>
          <a:p>
            <a:r>
              <a:rPr lang="en-US" sz="1800" b="1" dirty="0">
                <a:solidFill>
                  <a:srgbClr val="FF0000"/>
                </a:solidFill>
                <a:effectLst/>
                <a:latin typeface="+mj-lt"/>
                <a:ea typeface="Times New Roman" panose="02020603050405020304" pitchFamily="18" charset="0"/>
                <a:cs typeface="Calibri" panose="020F0502020204030204" pitchFamily="34" charset="0"/>
              </a:rPr>
              <a:t>The size of the population in USA makes direct democracy impossible.  Only works in small settings.</a:t>
            </a:r>
            <a:endParaRPr lang="en-US" b="1" dirty="0">
              <a:solidFill>
                <a:srgbClr val="FF0000"/>
              </a:solidFill>
              <a:latin typeface="+mj-lt"/>
            </a:endParaRPr>
          </a:p>
        </p:txBody>
      </p:sp>
    </p:spTree>
    <p:extLst>
      <p:ext uri="{BB962C8B-B14F-4D97-AF65-F5344CB8AC3E}">
        <p14:creationId xmlns:p14="http://schemas.microsoft.com/office/powerpoint/2010/main" val="3222290338"/>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5"/>
          <p:cNvSpPr txBox="1">
            <a:spLocks noGrp="1"/>
          </p:cNvSpPr>
          <p:nvPr>
            <p:ph type="title"/>
          </p:nvPr>
        </p:nvSpPr>
        <p:spPr>
          <a:xfrm>
            <a:off x="457200" y="0"/>
            <a:ext cx="8473568" cy="685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400"/>
              <a:buFont typeface="Libre Baskerville"/>
              <a:buNone/>
            </a:pPr>
            <a:r>
              <a:rPr lang="en-US" sz="3600" b="1" i="0" u="none" strike="noStrike" cap="none" dirty="0">
                <a:solidFill>
                  <a:srgbClr val="000000"/>
                </a:solidFill>
                <a:latin typeface="Tahoma"/>
                <a:cs typeface="Tahoma"/>
                <a:sym typeface="Libre Baskerville"/>
              </a:rPr>
              <a:t>Example of Direct Democracy</a:t>
            </a:r>
            <a:endParaRPr sz="4000" dirty="0">
              <a:solidFill>
                <a:srgbClr val="000000"/>
              </a:solidFill>
              <a:latin typeface="Tahoma"/>
              <a:cs typeface="Tahoma"/>
            </a:endParaRPr>
          </a:p>
        </p:txBody>
      </p:sp>
      <p:sp>
        <p:nvSpPr>
          <p:cNvPr id="115" name="Google Shape;115;p15"/>
          <p:cNvSpPr txBox="1">
            <a:spLocks noGrp="1"/>
          </p:cNvSpPr>
          <p:nvPr>
            <p:ph type="body" idx="1"/>
          </p:nvPr>
        </p:nvSpPr>
        <p:spPr>
          <a:xfrm>
            <a:off x="0" y="1524000"/>
            <a:ext cx="4343400" cy="4953000"/>
          </a:xfrm>
          <a:prstGeom prst="rect">
            <a:avLst/>
          </a:prstGeom>
          <a:noFill/>
          <a:ln>
            <a:noFill/>
          </a:ln>
        </p:spPr>
        <p:txBody>
          <a:bodyPr spcFirstLastPara="1" wrap="square" lIns="91425" tIns="91425" rIns="91425" bIns="91425" anchor="t" anchorCtr="0">
            <a:noAutofit/>
          </a:bodyPr>
          <a:lstStyle/>
          <a:p>
            <a:pPr marL="225425" marR="0" lvl="0" indent="0" algn="l" rtl="0">
              <a:spcBef>
                <a:spcPts val="0"/>
              </a:spcBef>
              <a:spcAft>
                <a:spcPts val="0"/>
              </a:spcAft>
              <a:buClr>
                <a:schemeClr val="dk2"/>
              </a:buClr>
              <a:buSzPts val="3200"/>
              <a:buNone/>
            </a:pPr>
            <a:r>
              <a:rPr lang="en-US" sz="2800" b="1"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Times New Roman"/>
              </a:rPr>
              <a:t>Referendum or Initiative - </a:t>
            </a:r>
            <a:r>
              <a:rPr lang="en-US" sz="280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Times New Roman"/>
              </a:rPr>
              <a:t>Practice of submitting a law to a popular vote at election time. The law may be proposed by the legislature (referendum) or citizens (initiative). Only can done at the State level.</a:t>
            </a:r>
            <a:endParaRPr sz="2800" i="0" u="none" strike="noStrike" cap="none" dirty="0">
              <a:solidFill>
                <a:schemeClr val="dk2"/>
              </a:solidFill>
              <a:latin typeface="Times New Roman"/>
              <a:ea typeface="Times New Roman"/>
              <a:cs typeface="Times New Roman"/>
              <a:sym typeface="Times New Roman"/>
            </a:endParaRPr>
          </a:p>
        </p:txBody>
      </p:sp>
      <p:pic>
        <p:nvPicPr>
          <p:cNvPr id="2" name="Picture 1"/>
          <p:cNvPicPr>
            <a:picLocks noChangeAspect="1"/>
          </p:cNvPicPr>
          <p:nvPr/>
        </p:nvPicPr>
        <p:blipFill>
          <a:blip r:embed="rId3"/>
          <a:stretch>
            <a:fillRect/>
          </a:stretch>
        </p:blipFill>
        <p:spPr>
          <a:xfrm>
            <a:off x="4490884" y="1752600"/>
            <a:ext cx="4576916" cy="3733800"/>
          </a:xfrm>
          <a:prstGeom prst="rect">
            <a:avLst/>
          </a:prstGeom>
        </p:spPr>
      </p:pic>
    </p:spTree>
    <p:extLst>
      <p:ext uri="{BB962C8B-B14F-4D97-AF65-F5344CB8AC3E}">
        <p14:creationId xmlns:p14="http://schemas.microsoft.com/office/powerpoint/2010/main" val="3645039152"/>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DBAA9DEA-F714-492E-99E2-AF488AB50DB7}" type="slidenum">
              <a:rPr lang="en-US" altLang="en-US" smtClean="0"/>
              <a:pPr>
                <a:defRPr/>
              </a:pPr>
              <a:t>45</a:t>
            </a:fld>
            <a:endParaRPr lang="en-US" altLang="en-US"/>
          </a:p>
        </p:txBody>
      </p:sp>
      <p:pic>
        <p:nvPicPr>
          <p:cNvPr id="5" name="Picture 4"/>
          <p:cNvPicPr>
            <a:picLocks noChangeAspect="1"/>
          </p:cNvPicPr>
          <p:nvPr/>
        </p:nvPicPr>
        <p:blipFill>
          <a:blip r:embed="rId2"/>
          <a:stretch>
            <a:fillRect/>
          </a:stretch>
        </p:blipFill>
        <p:spPr>
          <a:xfrm>
            <a:off x="614903" y="274638"/>
            <a:ext cx="4637087" cy="2620962"/>
          </a:xfrm>
          <a:prstGeom prst="rect">
            <a:avLst/>
          </a:prstGeom>
        </p:spPr>
      </p:pic>
      <p:pic>
        <p:nvPicPr>
          <p:cNvPr id="6" name="Picture 5"/>
          <p:cNvPicPr>
            <a:picLocks noChangeAspect="1"/>
          </p:cNvPicPr>
          <p:nvPr/>
        </p:nvPicPr>
        <p:blipFill>
          <a:blip r:embed="rId3"/>
          <a:stretch>
            <a:fillRect/>
          </a:stretch>
        </p:blipFill>
        <p:spPr>
          <a:xfrm>
            <a:off x="590550" y="2911475"/>
            <a:ext cx="8096250" cy="3810000"/>
          </a:xfrm>
          <a:prstGeom prst="rect">
            <a:avLst/>
          </a:prstGeom>
        </p:spPr>
      </p:pic>
      <p:pic>
        <p:nvPicPr>
          <p:cNvPr id="7" name="Picture 6"/>
          <p:cNvPicPr>
            <a:picLocks noChangeAspect="1"/>
          </p:cNvPicPr>
          <p:nvPr/>
        </p:nvPicPr>
        <p:blipFill rotWithShape="1">
          <a:blip r:embed="rId4"/>
          <a:srcRect l="5748" t="14518" r="9196" b="12892"/>
          <a:stretch/>
        </p:blipFill>
        <p:spPr>
          <a:xfrm>
            <a:off x="3204132" y="265211"/>
            <a:ext cx="5638800" cy="3048000"/>
          </a:xfrm>
          <a:prstGeom prst="rect">
            <a:avLst/>
          </a:prstGeom>
        </p:spPr>
      </p:pic>
    </p:spTree>
    <p:extLst>
      <p:ext uri="{BB962C8B-B14F-4D97-AF65-F5344CB8AC3E}">
        <p14:creationId xmlns:p14="http://schemas.microsoft.com/office/powerpoint/2010/main" val="23196653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448799" y="-23648"/>
            <a:ext cx="4572000" cy="6858000"/>
          </a:xfrm>
          <a:prstGeom prst="rect">
            <a:avLst/>
          </a:prstGeom>
        </p:spPr>
      </p:pic>
      <p:sp>
        <p:nvSpPr>
          <p:cNvPr id="2" name="object 2"/>
          <p:cNvSpPr/>
          <p:nvPr/>
        </p:nvSpPr>
        <p:spPr>
          <a:xfrm>
            <a:off x="5308492" y="798786"/>
            <a:ext cx="3714750" cy="4853178"/>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80612" y="762000"/>
            <a:ext cx="3657600" cy="4834890"/>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670763" y="859904"/>
            <a:ext cx="2114550" cy="4686300"/>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2806450" y="836295"/>
            <a:ext cx="1561337" cy="4686300"/>
          </a:xfrm>
          <a:prstGeom prst="rect">
            <a:avLst/>
          </a:prstGeom>
          <a:blipFill>
            <a:blip r:embed="rId6" cstate="print"/>
            <a:stretch>
              <a:fillRect/>
            </a:stretch>
          </a:blipFill>
        </p:spPr>
        <p:txBody>
          <a:bodyPr wrap="square" lIns="0" tIns="0" rIns="0" bIns="0" rtlCol="0"/>
          <a:lstStyle/>
          <a:p>
            <a:endParaRPr/>
          </a:p>
        </p:txBody>
      </p:sp>
      <p:sp>
        <p:nvSpPr>
          <p:cNvPr id="6" name="object 6"/>
          <p:cNvSpPr/>
          <p:nvPr/>
        </p:nvSpPr>
        <p:spPr>
          <a:xfrm>
            <a:off x="4886616" y="859904"/>
            <a:ext cx="3704463" cy="4905756"/>
          </a:xfrm>
          <a:prstGeom prst="rect">
            <a:avLst/>
          </a:prstGeom>
          <a:blipFill>
            <a:blip r:embed="rId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34705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511" y="0"/>
            <a:ext cx="5543550" cy="3567303"/>
          </a:xfrm>
          <a:prstGeom prst="rect">
            <a:avLst/>
          </a:prstGeom>
          <a:blipFill>
            <a:blip r:embed="rId2" cstate="print"/>
            <a:stretch>
              <a:fillRect/>
            </a:stretch>
          </a:blip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3" name="object 3"/>
          <p:cNvSpPr/>
          <p:nvPr/>
        </p:nvSpPr>
        <p:spPr>
          <a:xfrm>
            <a:off x="6452" y="3567303"/>
            <a:ext cx="3803548" cy="3290697"/>
          </a:xfrm>
          <a:prstGeom prst="rect">
            <a:avLst/>
          </a:prstGeom>
          <a:blipFill>
            <a:blip r:embed="rId3" cstate="print"/>
            <a:stretch>
              <a:fillRect/>
            </a:stretch>
          </a:blip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4" name="object 4"/>
          <p:cNvSpPr/>
          <p:nvPr/>
        </p:nvSpPr>
        <p:spPr>
          <a:xfrm>
            <a:off x="3659992" y="2091558"/>
            <a:ext cx="5486399" cy="4766441"/>
          </a:xfrm>
          <a:prstGeom prst="rect">
            <a:avLst/>
          </a:prstGeom>
          <a:blipFill>
            <a:blip r:embed="rId4" cstate="print"/>
            <a:stretch>
              <a:fillRect/>
            </a:stretch>
          </a:blip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5" name="object 5"/>
          <p:cNvSpPr/>
          <p:nvPr/>
        </p:nvSpPr>
        <p:spPr>
          <a:xfrm>
            <a:off x="5554061" y="26201"/>
            <a:ext cx="3573937" cy="2039156"/>
          </a:xfrm>
          <a:prstGeom prst="rect">
            <a:avLst/>
          </a:prstGeom>
          <a:blipFill>
            <a:blip r:embed="rId5" cstate="print"/>
            <a:stretch>
              <a:fillRect/>
            </a:stretch>
          </a:blip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grpSp>
        <p:nvGrpSpPr>
          <p:cNvPr id="8" name="Group 7"/>
          <p:cNvGrpSpPr/>
          <p:nvPr/>
        </p:nvGrpSpPr>
        <p:grpSpPr>
          <a:xfrm>
            <a:off x="965857" y="1524000"/>
            <a:ext cx="4256246" cy="4636770"/>
            <a:chOff x="742141" y="890588"/>
            <a:chExt cx="4256246" cy="4636770"/>
          </a:xfrm>
        </p:grpSpPr>
        <p:sp>
          <p:nvSpPr>
            <p:cNvPr id="6" name="object 6"/>
            <p:cNvSpPr/>
            <p:nvPr/>
          </p:nvSpPr>
          <p:spPr>
            <a:xfrm>
              <a:off x="742141" y="890588"/>
              <a:ext cx="4256246" cy="4636770"/>
            </a:xfrm>
            <a:custGeom>
              <a:avLst/>
              <a:gdLst/>
              <a:ahLst/>
              <a:cxnLst/>
              <a:rect l="l" t="t" r="r" b="b"/>
              <a:pathLst>
                <a:path w="5674995" h="6182360">
                  <a:moveTo>
                    <a:pt x="4963858" y="0"/>
                  </a:moveTo>
                  <a:lnTo>
                    <a:pt x="0" y="5545569"/>
                  </a:lnTo>
                  <a:lnTo>
                    <a:pt x="710882" y="6181902"/>
                  </a:lnTo>
                  <a:lnTo>
                    <a:pt x="5674804" y="636397"/>
                  </a:lnTo>
                  <a:lnTo>
                    <a:pt x="4963858" y="0"/>
                  </a:lnTo>
                  <a:close/>
                </a:path>
              </a:pathLst>
            </a:custGeom>
            <a:solidFill>
              <a:srgbClr val="000000"/>
            </a:solid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7" name="object 7"/>
            <p:cNvSpPr/>
            <p:nvPr/>
          </p:nvSpPr>
          <p:spPr>
            <a:xfrm>
              <a:off x="1159907" y="1219200"/>
              <a:ext cx="3420713" cy="3620357"/>
            </a:xfrm>
            <a:prstGeom prst="rect">
              <a:avLst/>
            </a:prstGeom>
            <a:blipFill>
              <a:blip r:embed="rId6" cstate="print"/>
              <a:stretch>
                <a:fillRect/>
              </a:stretch>
            </a:blip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grpSp>
    </p:spTree>
    <p:extLst>
      <p:ext uri="{BB962C8B-B14F-4D97-AF65-F5344CB8AC3E}">
        <p14:creationId xmlns:p14="http://schemas.microsoft.com/office/powerpoint/2010/main" val="373660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04587" y="2730528"/>
            <a:ext cx="5085778" cy="3661125"/>
          </a:xfrm>
          <a:custGeom>
            <a:avLst/>
            <a:gdLst/>
            <a:ahLst/>
            <a:cxnLst/>
            <a:rect l="l" t="t" r="r" b="b"/>
            <a:pathLst>
              <a:path w="7416165" h="4790440">
                <a:moveTo>
                  <a:pt x="7415784" y="0"/>
                </a:moveTo>
                <a:lnTo>
                  <a:pt x="0" y="4789931"/>
                </a:lnTo>
                <a:lnTo>
                  <a:pt x="7415784" y="4789931"/>
                </a:lnTo>
                <a:lnTo>
                  <a:pt x="7415784" y="0"/>
                </a:lnTo>
                <a:close/>
              </a:path>
            </a:pathLst>
          </a:custGeom>
          <a:solidFill>
            <a:srgbClr val="D9D9D9"/>
          </a:solidFill>
        </p:spPr>
        <p:txBody>
          <a:bodyPr wrap="square" lIns="0" tIns="0" rIns="0" bIns="0" rtlCol="0"/>
          <a:lstStyle/>
          <a:p>
            <a:pPr defTabSz="685800" eaLnBrk="1" fontAlgn="auto" hangingPunct="1">
              <a:spcBef>
                <a:spcPts val="0"/>
              </a:spcBef>
              <a:spcAft>
                <a:spcPts val="0"/>
              </a:spcAft>
            </a:pPr>
            <a:endParaRPr sz="1013">
              <a:solidFill>
                <a:prstClr val="black"/>
              </a:solidFill>
              <a:latin typeface="Calibri"/>
              <a:ea typeface="+mn-ea"/>
            </a:endParaRPr>
          </a:p>
        </p:txBody>
      </p:sp>
      <p:sp>
        <p:nvSpPr>
          <p:cNvPr id="3" name="object 3"/>
          <p:cNvSpPr/>
          <p:nvPr/>
        </p:nvSpPr>
        <p:spPr>
          <a:xfrm>
            <a:off x="152400" y="3592699"/>
            <a:ext cx="6441139" cy="2798954"/>
          </a:xfrm>
          <a:custGeom>
            <a:avLst/>
            <a:gdLst/>
            <a:ahLst/>
            <a:cxnLst/>
            <a:rect l="l" t="t" r="r" b="b"/>
            <a:pathLst>
              <a:path w="9827260" h="3092450">
                <a:moveTo>
                  <a:pt x="0" y="0"/>
                </a:moveTo>
                <a:lnTo>
                  <a:pt x="0" y="3092196"/>
                </a:lnTo>
                <a:lnTo>
                  <a:pt x="9826752" y="3092196"/>
                </a:lnTo>
                <a:lnTo>
                  <a:pt x="0" y="0"/>
                </a:lnTo>
                <a:close/>
              </a:path>
            </a:pathLst>
          </a:custGeom>
          <a:solidFill>
            <a:srgbClr val="C4A05A"/>
          </a:solidFill>
        </p:spPr>
        <p:txBody>
          <a:bodyPr wrap="square" lIns="0" tIns="0" rIns="0" bIns="0" rtlCol="0"/>
          <a:lstStyle/>
          <a:p>
            <a:pPr defTabSz="685800" eaLnBrk="1" fontAlgn="auto" hangingPunct="1">
              <a:spcBef>
                <a:spcPts val="0"/>
              </a:spcBef>
              <a:spcAft>
                <a:spcPts val="0"/>
              </a:spcAft>
            </a:pPr>
            <a:endParaRPr sz="1013">
              <a:solidFill>
                <a:prstClr val="black"/>
              </a:solidFill>
              <a:latin typeface="Calibri"/>
              <a:ea typeface="+mn-ea"/>
            </a:endParaRPr>
          </a:p>
        </p:txBody>
      </p:sp>
      <p:sp>
        <p:nvSpPr>
          <p:cNvPr id="4" name="object 4"/>
          <p:cNvSpPr/>
          <p:nvPr/>
        </p:nvSpPr>
        <p:spPr>
          <a:xfrm>
            <a:off x="-76200" y="-134489"/>
            <a:ext cx="9296400" cy="7068683"/>
          </a:xfrm>
          <a:prstGeom prst="rect">
            <a:avLst/>
          </a:prstGeom>
          <a:blipFill>
            <a:blip r:embed="rId2" cstate="print"/>
            <a:stretch>
              <a:fillRect/>
            </a:stretch>
          </a:blipFill>
        </p:spPr>
        <p:txBody>
          <a:bodyPr wrap="square" lIns="0" tIns="0" rIns="0" bIns="0" rtlCol="0"/>
          <a:lstStyle/>
          <a:p>
            <a:pPr defTabSz="685800" eaLnBrk="1" fontAlgn="auto" hangingPunct="1">
              <a:spcBef>
                <a:spcPts val="0"/>
              </a:spcBef>
              <a:spcAft>
                <a:spcPts val="0"/>
              </a:spcAft>
            </a:pPr>
            <a:endParaRPr sz="1013">
              <a:solidFill>
                <a:prstClr val="black"/>
              </a:solidFill>
              <a:latin typeface="Calibri"/>
              <a:ea typeface="+mn-ea"/>
            </a:endParaRPr>
          </a:p>
        </p:txBody>
      </p:sp>
      <p:sp>
        <p:nvSpPr>
          <p:cNvPr id="5" name="object 5"/>
          <p:cNvSpPr/>
          <p:nvPr/>
        </p:nvSpPr>
        <p:spPr>
          <a:xfrm>
            <a:off x="228601" y="481164"/>
            <a:ext cx="8661764" cy="5826514"/>
          </a:xfrm>
          <a:custGeom>
            <a:avLst/>
            <a:gdLst/>
            <a:ahLst/>
            <a:cxnLst/>
            <a:rect l="l" t="t" r="r" b="b"/>
            <a:pathLst>
              <a:path w="11649710" h="6309359">
                <a:moveTo>
                  <a:pt x="0" y="6309359"/>
                </a:moveTo>
                <a:lnTo>
                  <a:pt x="11649456" y="6309359"/>
                </a:lnTo>
                <a:lnTo>
                  <a:pt x="11649456" y="0"/>
                </a:lnTo>
                <a:lnTo>
                  <a:pt x="0" y="0"/>
                </a:lnTo>
                <a:lnTo>
                  <a:pt x="0" y="6309359"/>
                </a:lnTo>
                <a:close/>
              </a:path>
            </a:pathLst>
          </a:custGeom>
          <a:solidFill>
            <a:srgbClr val="FFFFFF"/>
          </a:solidFill>
        </p:spPr>
        <p:txBody>
          <a:bodyPr wrap="square" lIns="0" tIns="0" rIns="0" bIns="0" rtlCol="0"/>
          <a:lstStyle/>
          <a:p>
            <a:pPr defTabSz="685800" eaLnBrk="1" fontAlgn="auto" hangingPunct="1">
              <a:spcBef>
                <a:spcPts val="0"/>
              </a:spcBef>
              <a:spcAft>
                <a:spcPts val="0"/>
              </a:spcAft>
            </a:pPr>
            <a:endParaRPr sz="1200" dirty="0">
              <a:solidFill>
                <a:prstClr val="black"/>
              </a:solidFill>
              <a:latin typeface="Calibri"/>
              <a:ea typeface="+mn-ea"/>
            </a:endParaRPr>
          </a:p>
        </p:txBody>
      </p:sp>
      <p:sp>
        <p:nvSpPr>
          <p:cNvPr id="7" name="object 7"/>
          <p:cNvSpPr txBox="1"/>
          <p:nvPr/>
        </p:nvSpPr>
        <p:spPr>
          <a:xfrm>
            <a:off x="457200" y="926433"/>
            <a:ext cx="8337754" cy="994623"/>
          </a:xfrm>
          <a:prstGeom prst="rect">
            <a:avLst/>
          </a:prstGeom>
        </p:spPr>
        <p:txBody>
          <a:bodyPr vert="horz" wrap="square" lIns="0" tIns="9644" rIns="0" bIns="0" rtlCol="0">
            <a:spAutoFit/>
          </a:bodyPr>
          <a:lstStyle/>
          <a:p>
            <a:pPr marL="6787" marR="2858" algn="just" defTabSz="685800" eaLnBrk="1" fontAlgn="auto" hangingPunct="1">
              <a:lnSpc>
                <a:spcPct val="99800"/>
              </a:lnSpc>
              <a:spcBef>
                <a:spcPts val="76"/>
              </a:spcBef>
              <a:spcAft>
                <a:spcPts val="0"/>
              </a:spcAft>
            </a:pPr>
            <a:r>
              <a:rPr sz="2400" i="1" spc="-28" dirty="0">
                <a:solidFill>
                  <a:prstClr val="black"/>
                </a:solidFill>
                <a:latin typeface="Tahoma"/>
                <a:ea typeface="+mn-ea"/>
                <a:cs typeface="Tahoma"/>
              </a:rPr>
              <a:t>Federalist </a:t>
            </a:r>
            <a:r>
              <a:rPr sz="2400" i="1" spc="-34" dirty="0">
                <a:solidFill>
                  <a:prstClr val="black"/>
                </a:solidFill>
                <a:latin typeface="Tahoma"/>
                <a:ea typeface="+mn-ea"/>
                <a:cs typeface="Tahoma"/>
              </a:rPr>
              <a:t>No. 10 </a:t>
            </a:r>
            <a:r>
              <a:rPr sz="2000" dirty="0">
                <a:solidFill>
                  <a:prstClr val="black"/>
                </a:solidFill>
                <a:latin typeface="Tahoma"/>
                <a:ea typeface="+mn-ea"/>
                <a:cs typeface="Tahoma"/>
              </a:rPr>
              <a:t>and </a:t>
            </a:r>
            <a:r>
              <a:rPr sz="2400" i="1" spc="-31" dirty="0">
                <a:solidFill>
                  <a:prstClr val="black"/>
                </a:solidFill>
                <a:latin typeface="Tahoma"/>
                <a:ea typeface="+mn-ea"/>
                <a:cs typeface="Tahoma"/>
              </a:rPr>
              <a:t>Brutus No. 1 </a:t>
            </a:r>
            <a:r>
              <a:rPr sz="2000" spc="-3" dirty="0">
                <a:solidFill>
                  <a:prstClr val="black"/>
                </a:solidFill>
                <a:latin typeface="Tahoma"/>
                <a:ea typeface="+mn-ea"/>
                <a:cs typeface="Tahoma"/>
              </a:rPr>
              <a:t>show </a:t>
            </a:r>
            <a:r>
              <a:rPr sz="2000" dirty="0">
                <a:solidFill>
                  <a:prstClr val="black"/>
                </a:solidFill>
                <a:latin typeface="Tahoma"/>
                <a:ea typeface="+mn-ea"/>
                <a:cs typeface="Tahoma"/>
              </a:rPr>
              <a:t>how </a:t>
            </a:r>
            <a:r>
              <a:rPr sz="2000" spc="-3" dirty="0">
                <a:solidFill>
                  <a:prstClr val="black"/>
                </a:solidFill>
                <a:latin typeface="Tahoma"/>
                <a:ea typeface="+mn-ea"/>
                <a:cs typeface="Tahoma"/>
              </a:rPr>
              <a:t>Federalists  </a:t>
            </a:r>
            <a:r>
              <a:rPr sz="2000" dirty="0">
                <a:solidFill>
                  <a:prstClr val="black"/>
                </a:solidFill>
                <a:latin typeface="Tahoma"/>
                <a:ea typeface="+mn-ea"/>
                <a:cs typeface="Tahoma"/>
              </a:rPr>
              <a:t>and </a:t>
            </a:r>
            <a:r>
              <a:rPr sz="2000" spc="-3" dirty="0">
                <a:solidFill>
                  <a:prstClr val="black"/>
                </a:solidFill>
                <a:latin typeface="Tahoma"/>
                <a:ea typeface="+mn-ea"/>
                <a:cs typeface="Tahoma"/>
              </a:rPr>
              <a:t>Anti-Federalists </a:t>
            </a:r>
            <a:r>
              <a:rPr sz="2000" dirty="0">
                <a:solidFill>
                  <a:prstClr val="black"/>
                </a:solidFill>
                <a:latin typeface="Tahoma"/>
                <a:ea typeface="+mn-ea"/>
                <a:cs typeface="Tahoma"/>
              </a:rPr>
              <a:t>had </a:t>
            </a:r>
            <a:r>
              <a:rPr sz="2000" spc="-3" dirty="0">
                <a:solidFill>
                  <a:prstClr val="black"/>
                </a:solidFill>
                <a:latin typeface="Tahoma"/>
                <a:ea typeface="+mn-ea"/>
                <a:cs typeface="Tahoma"/>
              </a:rPr>
              <a:t>different </a:t>
            </a:r>
            <a:r>
              <a:rPr sz="2000" dirty="0">
                <a:solidFill>
                  <a:prstClr val="black"/>
                </a:solidFill>
                <a:latin typeface="Tahoma"/>
                <a:ea typeface="+mn-ea"/>
                <a:cs typeface="Tahoma"/>
              </a:rPr>
              <a:t>opinions on how </a:t>
            </a:r>
            <a:r>
              <a:rPr sz="2000" spc="-3" dirty="0">
                <a:solidFill>
                  <a:prstClr val="black"/>
                </a:solidFill>
                <a:latin typeface="Tahoma"/>
                <a:ea typeface="+mn-ea"/>
                <a:cs typeface="Tahoma"/>
              </a:rPr>
              <a:t>strong</a:t>
            </a:r>
            <a:r>
              <a:rPr lang="en-US" sz="2000" spc="-3" dirty="0">
                <a:solidFill>
                  <a:prstClr val="black"/>
                </a:solidFill>
                <a:latin typeface="Tahoma"/>
                <a:ea typeface="+mn-ea"/>
                <a:cs typeface="Tahoma"/>
              </a:rPr>
              <a:t> </a:t>
            </a:r>
            <a:r>
              <a:rPr sz="2000" spc="-3" dirty="0">
                <a:solidFill>
                  <a:prstClr val="black"/>
                </a:solidFill>
                <a:latin typeface="Tahoma"/>
                <a:ea typeface="+mn-ea"/>
                <a:cs typeface="Tahoma"/>
              </a:rPr>
              <a:t>the federal government should </a:t>
            </a:r>
            <a:r>
              <a:rPr sz="2000" dirty="0">
                <a:solidFill>
                  <a:prstClr val="black"/>
                </a:solidFill>
                <a:latin typeface="Tahoma"/>
                <a:ea typeface="+mn-ea"/>
                <a:cs typeface="Tahoma"/>
              </a:rPr>
              <a:t>be. (We </a:t>
            </a:r>
            <a:r>
              <a:rPr sz="2000" spc="-3" dirty="0">
                <a:solidFill>
                  <a:prstClr val="black"/>
                </a:solidFill>
                <a:latin typeface="Tahoma"/>
                <a:ea typeface="+mn-ea"/>
                <a:cs typeface="Tahoma"/>
              </a:rPr>
              <a:t>will </a:t>
            </a:r>
            <a:r>
              <a:rPr sz="2000" dirty="0">
                <a:solidFill>
                  <a:prstClr val="black"/>
                </a:solidFill>
                <a:latin typeface="Tahoma"/>
                <a:ea typeface="+mn-ea"/>
                <a:cs typeface="Tahoma"/>
              </a:rPr>
              <a:t>look at </a:t>
            </a:r>
            <a:r>
              <a:rPr sz="2000" spc="-3" dirty="0">
                <a:solidFill>
                  <a:prstClr val="black"/>
                </a:solidFill>
                <a:latin typeface="Tahoma"/>
                <a:ea typeface="+mn-ea"/>
                <a:cs typeface="Tahoma"/>
              </a:rPr>
              <a:t>this </a:t>
            </a:r>
            <a:r>
              <a:rPr sz="2000" dirty="0">
                <a:solidFill>
                  <a:prstClr val="black"/>
                </a:solidFill>
                <a:latin typeface="Tahoma"/>
                <a:ea typeface="+mn-ea"/>
                <a:cs typeface="Tahoma"/>
              </a:rPr>
              <a:t>in </a:t>
            </a:r>
            <a:r>
              <a:rPr sz="2000" spc="-3" dirty="0">
                <a:solidFill>
                  <a:prstClr val="black"/>
                </a:solidFill>
                <a:latin typeface="Tahoma"/>
                <a:ea typeface="+mn-ea"/>
                <a:cs typeface="Tahoma"/>
              </a:rPr>
              <a:t>the </a:t>
            </a:r>
            <a:r>
              <a:rPr sz="2000" dirty="0">
                <a:solidFill>
                  <a:prstClr val="black"/>
                </a:solidFill>
                <a:latin typeface="Tahoma"/>
                <a:ea typeface="+mn-ea"/>
                <a:cs typeface="Tahoma"/>
              </a:rPr>
              <a:t>next </a:t>
            </a:r>
            <a:r>
              <a:rPr sz="2000" spc="-3" dirty="0">
                <a:solidFill>
                  <a:prstClr val="black"/>
                </a:solidFill>
                <a:latin typeface="Tahoma"/>
                <a:ea typeface="+mn-ea"/>
                <a:cs typeface="Tahoma"/>
              </a:rPr>
              <a:t>lesson </a:t>
            </a:r>
            <a:r>
              <a:rPr sz="2000" dirty="0">
                <a:solidFill>
                  <a:prstClr val="black"/>
                </a:solidFill>
                <a:latin typeface="Tahoma"/>
                <a:ea typeface="+mn-ea"/>
                <a:cs typeface="Tahoma"/>
              </a:rPr>
              <a:t>in</a:t>
            </a:r>
            <a:r>
              <a:rPr sz="2000" spc="-3" dirty="0">
                <a:solidFill>
                  <a:prstClr val="black"/>
                </a:solidFill>
                <a:latin typeface="Tahoma"/>
                <a:ea typeface="+mn-ea"/>
                <a:cs typeface="Tahoma"/>
              </a:rPr>
              <a:t> </a:t>
            </a:r>
            <a:r>
              <a:rPr sz="2000" dirty="0">
                <a:solidFill>
                  <a:prstClr val="black"/>
                </a:solidFill>
                <a:latin typeface="Tahoma"/>
                <a:ea typeface="+mn-ea"/>
                <a:cs typeface="Tahoma"/>
              </a:rPr>
              <a:t>depth.)</a:t>
            </a:r>
          </a:p>
        </p:txBody>
      </p:sp>
      <p:sp>
        <p:nvSpPr>
          <p:cNvPr id="8" name="object 8"/>
          <p:cNvSpPr txBox="1"/>
          <p:nvPr/>
        </p:nvSpPr>
        <p:spPr>
          <a:xfrm>
            <a:off x="547688" y="2092821"/>
            <a:ext cx="4032455" cy="3219560"/>
          </a:xfrm>
          <a:prstGeom prst="rect">
            <a:avLst/>
          </a:prstGeom>
        </p:spPr>
        <p:txBody>
          <a:bodyPr vert="horz" wrap="square" lIns="0" tIns="8216" rIns="0" bIns="0" rtlCol="0">
            <a:spAutoFit/>
          </a:bodyPr>
          <a:lstStyle/>
          <a:p>
            <a:pPr marL="7144" defTabSz="685800" eaLnBrk="1" fontAlgn="auto" hangingPunct="1">
              <a:spcBef>
                <a:spcPts val="65"/>
              </a:spcBef>
              <a:spcAft>
                <a:spcPts val="0"/>
              </a:spcAft>
            </a:pPr>
            <a:r>
              <a:rPr b="1" i="1" spc="-31" dirty="0">
                <a:solidFill>
                  <a:prstClr val="black"/>
                </a:solidFill>
                <a:latin typeface="Tahoma"/>
                <a:ea typeface="+mn-ea"/>
                <a:cs typeface="Tahoma"/>
              </a:rPr>
              <a:t>Federalist No.</a:t>
            </a:r>
            <a:r>
              <a:rPr b="1" i="1" spc="-23" dirty="0">
                <a:solidFill>
                  <a:prstClr val="black"/>
                </a:solidFill>
                <a:latin typeface="Tahoma"/>
                <a:ea typeface="+mn-ea"/>
                <a:cs typeface="Tahoma"/>
              </a:rPr>
              <a:t> </a:t>
            </a:r>
            <a:r>
              <a:rPr b="1" i="1" spc="-34" dirty="0">
                <a:solidFill>
                  <a:prstClr val="black"/>
                </a:solidFill>
                <a:latin typeface="Tahoma"/>
                <a:ea typeface="+mn-ea"/>
                <a:cs typeface="Tahoma"/>
              </a:rPr>
              <a:t>10:</a:t>
            </a:r>
            <a:endParaRPr dirty="0">
              <a:solidFill>
                <a:prstClr val="black"/>
              </a:solidFill>
              <a:latin typeface="Tahoma"/>
              <a:ea typeface="+mn-ea"/>
              <a:cs typeface="Tahoma"/>
            </a:endParaRPr>
          </a:p>
          <a:p>
            <a:pPr marL="264319" indent="-175022" defTabSz="685800" eaLnBrk="1" fontAlgn="auto" hangingPunct="1">
              <a:spcBef>
                <a:spcPts val="1077"/>
              </a:spcBef>
              <a:spcAft>
                <a:spcPts val="0"/>
              </a:spcAft>
              <a:buClr>
                <a:srgbClr val="223944"/>
              </a:buClr>
              <a:buSzPct val="81250"/>
              <a:buFont typeface="Calibri"/>
              <a:buChar char="●"/>
              <a:tabLst>
                <a:tab pos="263962" algn="l"/>
                <a:tab pos="264319" algn="l"/>
              </a:tabLst>
            </a:pPr>
            <a:r>
              <a:rPr spc="-3" dirty="0">
                <a:solidFill>
                  <a:prstClr val="black"/>
                </a:solidFill>
                <a:latin typeface="Tahoma"/>
                <a:ea typeface="+mn-ea"/>
                <a:cs typeface="Tahoma"/>
              </a:rPr>
              <a:t>an </a:t>
            </a:r>
            <a:r>
              <a:rPr spc="-6" dirty="0">
                <a:solidFill>
                  <a:prstClr val="black"/>
                </a:solidFill>
                <a:latin typeface="Tahoma"/>
                <a:ea typeface="+mn-ea"/>
                <a:cs typeface="Tahoma"/>
              </a:rPr>
              <a:t>essay written </a:t>
            </a:r>
            <a:r>
              <a:rPr spc="-3" dirty="0">
                <a:solidFill>
                  <a:prstClr val="black"/>
                </a:solidFill>
                <a:latin typeface="Tahoma"/>
                <a:ea typeface="+mn-ea"/>
                <a:cs typeface="Tahoma"/>
              </a:rPr>
              <a:t>by James</a:t>
            </a:r>
            <a:r>
              <a:rPr spc="23" dirty="0">
                <a:solidFill>
                  <a:prstClr val="black"/>
                </a:solidFill>
                <a:latin typeface="Tahoma"/>
                <a:ea typeface="+mn-ea"/>
                <a:cs typeface="Tahoma"/>
              </a:rPr>
              <a:t> </a:t>
            </a:r>
            <a:r>
              <a:rPr spc="-6" dirty="0">
                <a:solidFill>
                  <a:prstClr val="black"/>
                </a:solidFill>
                <a:latin typeface="Tahoma"/>
                <a:ea typeface="+mn-ea"/>
                <a:cs typeface="Tahoma"/>
              </a:rPr>
              <a:t>Madison</a:t>
            </a:r>
            <a:endParaRPr dirty="0">
              <a:solidFill>
                <a:prstClr val="black"/>
              </a:solidFill>
              <a:latin typeface="Tahoma"/>
              <a:ea typeface="+mn-ea"/>
              <a:cs typeface="Tahoma"/>
            </a:endParaRPr>
          </a:p>
          <a:p>
            <a:pPr marL="264319" marR="2858" indent="-175022" defTabSz="685800" eaLnBrk="1" fontAlgn="auto" hangingPunct="1">
              <a:lnSpc>
                <a:spcPct val="114999"/>
              </a:lnSpc>
              <a:spcBef>
                <a:spcPts val="0"/>
              </a:spcBef>
              <a:spcAft>
                <a:spcPts val="0"/>
              </a:spcAft>
              <a:buClr>
                <a:srgbClr val="223944"/>
              </a:buClr>
              <a:buSzPct val="81250"/>
              <a:buFont typeface="Calibri"/>
              <a:buChar char="●"/>
              <a:tabLst>
                <a:tab pos="263962" algn="l"/>
                <a:tab pos="264319" algn="l"/>
              </a:tabLst>
            </a:pPr>
            <a:r>
              <a:rPr spc="-3" dirty="0">
                <a:solidFill>
                  <a:prstClr val="black"/>
                </a:solidFill>
                <a:latin typeface="Tahoma"/>
                <a:ea typeface="+mn-ea"/>
                <a:cs typeface="Tahoma"/>
              </a:rPr>
              <a:t>argued </a:t>
            </a:r>
            <a:r>
              <a:rPr spc="-6" dirty="0">
                <a:solidFill>
                  <a:prstClr val="black"/>
                </a:solidFill>
                <a:latin typeface="Tahoma"/>
                <a:ea typeface="+mn-ea"/>
                <a:cs typeface="Tahoma"/>
              </a:rPr>
              <a:t>that </a:t>
            </a:r>
            <a:r>
              <a:rPr spc="-3" dirty="0">
                <a:solidFill>
                  <a:prstClr val="black"/>
                </a:solidFill>
                <a:latin typeface="Tahoma"/>
                <a:ea typeface="+mn-ea"/>
                <a:cs typeface="Tahoma"/>
              </a:rPr>
              <a:t>a </a:t>
            </a:r>
            <a:r>
              <a:rPr spc="-6" dirty="0">
                <a:solidFill>
                  <a:prstClr val="black"/>
                </a:solidFill>
                <a:latin typeface="Tahoma"/>
                <a:ea typeface="+mn-ea"/>
                <a:cs typeface="Tahoma"/>
              </a:rPr>
              <a:t>strong central  government will control the effects </a:t>
            </a:r>
            <a:r>
              <a:rPr spc="-3" dirty="0">
                <a:solidFill>
                  <a:prstClr val="black"/>
                </a:solidFill>
                <a:latin typeface="Tahoma"/>
                <a:ea typeface="+mn-ea"/>
                <a:cs typeface="Tahoma"/>
              </a:rPr>
              <a:t>of  </a:t>
            </a:r>
            <a:r>
              <a:rPr spc="-6" dirty="0">
                <a:solidFill>
                  <a:prstClr val="black"/>
                </a:solidFill>
                <a:latin typeface="Tahoma"/>
                <a:ea typeface="+mn-ea"/>
                <a:cs typeface="Tahoma"/>
              </a:rPr>
              <a:t>factions</a:t>
            </a:r>
            <a:r>
              <a:rPr lang="en-US" spc="-6" dirty="0">
                <a:solidFill>
                  <a:prstClr val="black"/>
                </a:solidFill>
                <a:latin typeface="Tahoma"/>
                <a:ea typeface="+mn-ea"/>
                <a:cs typeface="Tahoma"/>
              </a:rPr>
              <a:t> (groups)</a:t>
            </a:r>
            <a:r>
              <a:rPr spc="-6" dirty="0">
                <a:solidFill>
                  <a:prstClr val="black"/>
                </a:solidFill>
                <a:latin typeface="Tahoma"/>
                <a:ea typeface="+mn-ea"/>
                <a:cs typeface="Tahoma"/>
              </a:rPr>
              <a:t> </a:t>
            </a:r>
            <a:r>
              <a:rPr spc="-3" dirty="0">
                <a:solidFill>
                  <a:prstClr val="black"/>
                </a:solidFill>
                <a:latin typeface="Tahoma"/>
                <a:ea typeface="+mn-ea"/>
                <a:cs typeface="Tahoma"/>
              </a:rPr>
              <a:t>because it is large and pluralist</a:t>
            </a:r>
            <a:endParaRPr dirty="0">
              <a:solidFill>
                <a:prstClr val="black"/>
              </a:solidFill>
              <a:latin typeface="Tahoma"/>
              <a:ea typeface="+mn-ea"/>
              <a:cs typeface="Tahoma"/>
            </a:endParaRPr>
          </a:p>
          <a:p>
            <a:pPr marL="264319" marR="27861" indent="-175022" defTabSz="685800" eaLnBrk="1" fontAlgn="auto" hangingPunct="1">
              <a:lnSpc>
                <a:spcPct val="114999"/>
              </a:lnSpc>
              <a:spcBef>
                <a:spcPts val="0"/>
              </a:spcBef>
              <a:spcAft>
                <a:spcPts val="0"/>
              </a:spcAft>
              <a:buClr>
                <a:srgbClr val="223944"/>
              </a:buClr>
              <a:buSzPct val="81250"/>
              <a:buFont typeface="Calibri"/>
              <a:buChar char="●"/>
              <a:tabLst>
                <a:tab pos="263962" algn="l"/>
                <a:tab pos="264319" algn="l"/>
              </a:tabLst>
            </a:pPr>
            <a:r>
              <a:rPr spc="-3" dirty="0">
                <a:solidFill>
                  <a:prstClr val="black"/>
                </a:solidFill>
                <a:latin typeface="Tahoma"/>
                <a:ea typeface="+mn-ea"/>
                <a:cs typeface="Tahoma"/>
              </a:rPr>
              <a:t>argued </a:t>
            </a:r>
            <a:r>
              <a:rPr spc="-6" dirty="0">
                <a:solidFill>
                  <a:prstClr val="black"/>
                </a:solidFill>
                <a:latin typeface="Tahoma"/>
                <a:ea typeface="+mn-ea"/>
                <a:cs typeface="Tahoma"/>
              </a:rPr>
              <a:t>that </a:t>
            </a:r>
            <a:r>
              <a:rPr spc="-3" dirty="0">
                <a:solidFill>
                  <a:prstClr val="black"/>
                </a:solidFill>
                <a:latin typeface="Tahoma"/>
                <a:ea typeface="+mn-ea"/>
                <a:cs typeface="Tahoma"/>
              </a:rPr>
              <a:t>a large republic </a:t>
            </a:r>
            <a:r>
              <a:rPr spc="-6" dirty="0">
                <a:solidFill>
                  <a:prstClr val="black"/>
                </a:solidFill>
                <a:latin typeface="Tahoma"/>
                <a:ea typeface="+mn-ea"/>
                <a:cs typeface="Tahoma"/>
              </a:rPr>
              <a:t>could  control “mischiefs </a:t>
            </a:r>
            <a:r>
              <a:rPr spc="-3" dirty="0">
                <a:solidFill>
                  <a:prstClr val="black"/>
                </a:solidFill>
                <a:latin typeface="Tahoma"/>
                <a:ea typeface="+mn-ea"/>
                <a:cs typeface="Tahoma"/>
              </a:rPr>
              <a:t>of </a:t>
            </a:r>
            <a:r>
              <a:rPr spc="-6" dirty="0">
                <a:solidFill>
                  <a:prstClr val="black"/>
                </a:solidFill>
                <a:latin typeface="Tahoma"/>
                <a:ea typeface="+mn-ea"/>
                <a:cs typeface="Tahoma"/>
              </a:rPr>
              <a:t>faction” </a:t>
            </a:r>
            <a:r>
              <a:rPr spc="-3" dirty="0">
                <a:solidFill>
                  <a:prstClr val="black"/>
                </a:solidFill>
                <a:latin typeface="Tahoma"/>
                <a:ea typeface="+mn-ea"/>
                <a:cs typeface="Tahoma"/>
              </a:rPr>
              <a:t>and  </a:t>
            </a:r>
            <a:r>
              <a:rPr spc="-6" dirty="0">
                <a:solidFill>
                  <a:prstClr val="black"/>
                </a:solidFill>
                <a:latin typeface="Tahoma"/>
                <a:ea typeface="+mn-ea"/>
                <a:cs typeface="Tahoma"/>
              </a:rPr>
              <a:t>distribute </a:t>
            </a:r>
            <a:r>
              <a:rPr spc="-3" dirty="0">
                <a:solidFill>
                  <a:prstClr val="black"/>
                </a:solidFill>
                <a:latin typeface="Tahoma"/>
                <a:ea typeface="+mn-ea"/>
                <a:cs typeface="Tahoma"/>
              </a:rPr>
              <a:t>power </a:t>
            </a:r>
            <a:r>
              <a:rPr spc="-6" dirty="0">
                <a:solidFill>
                  <a:prstClr val="black"/>
                </a:solidFill>
                <a:latin typeface="Tahoma"/>
                <a:ea typeface="+mn-ea"/>
                <a:cs typeface="Tahoma"/>
              </a:rPr>
              <a:t>between the federal  government </a:t>
            </a:r>
            <a:r>
              <a:rPr spc="-3" dirty="0">
                <a:solidFill>
                  <a:prstClr val="black"/>
                </a:solidFill>
                <a:latin typeface="Tahoma"/>
                <a:ea typeface="+mn-ea"/>
                <a:cs typeface="Tahoma"/>
              </a:rPr>
              <a:t>and </a:t>
            </a:r>
            <a:r>
              <a:rPr spc="-6" dirty="0">
                <a:solidFill>
                  <a:prstClr val="black"/>
                </a:solidFill>
                <a:latin typeface="Tahoma"/>
                <a:ea typeface="+mn-ea"/>
                <a:cs typeface="Tahoma"/>
              </a:rPr>
              <a:t>the </a:t>
            </a:r>
            <a:r>
              <a:rPr spc="-3" dirty="0">
                <a:solidFill>
                  <a:prstClr val="black"/>
                </a:solidFill>
                <a:latin typeface="Tahoma"/>
                <a:ea typeface="+mn-ea"/>
                <a:cs typeface="Tahoma"/>
              </a:rPr>
              <a:t>states</a:t>
            </a:r>
            <a:r>
              <a:rPr spc="23" dirty="0">
                <a:solidFill>
                  <a:prstClr val="black"/>
                </a:solidFill>
                <a:latin typeface="Tahoma"/>
                <a:ea typeface="+mn-ea"/>
                <a:cs typeface="Tahoma"/>
              </a:rPr>
              <a:t> </a:t>
            </a:r>
            <a:r>
              <a:rPr spc="-6" dirty="0">
                <a:solidFill>
                  <a:prstClr val="black"/>
                </a:solidFill>
                <a:latin typeface="Tahoma"/>
                <a:ea typeface="+mn-ea"/>
                <a:cs typeface="Tahoma"/>
              </a:rPr>
              <a:t>evenly</a:t>
            </a:r>
            <a:endParaRPr dirty="0">
              <a:solidFill>
                <a:prstClr val="black"/>
              </a:solidFill>
              <a:latin typeface="Tahoma"/>
              <a:ea typeface="+mn-ea"/>
              <a:cs typeface="Tahoma"/>
            </a:endParaRPr>
          </a:p>
        </p:txBody>
      </p:sp>
      <p:sp>
        <p:nvSpPr>
          <p:cNvPr id="9" name="object 9"/>
          <p:cNvSpPr txBox="1"/>
          <p:nvPr/>
        </p:nvSpPr>
        <p:spPr>
          <a:xfrm>
            <a:off x="4775738" y="2083683"/>
            <a:ext cx="1684794" cy="285295"/>
          </a:xfrm>
          <a:prstGeom prst="rect">
            <a:avLst/>
          </a:prstGeom>
        </p:spPr>
        <p:txBody>
          <a:bodyPr vert="horz" wrap="square" lIns="0" tIns="8216" rIns="0" bIns="0" rtlCol="0">
            <a:spAutoFit/>
          </a:bodyPr>
          <a:lstStyle/>
          <a:p>
            <a:pPr marL="7144" defTabSz="685800" eaLnBrk="1" fontAlgn="auto" hangingPunct="1">
              <a:spcBef>
                <a:spcPts val="65"/>
              </a:spcBef>
              <a:spcAft>
                <a:spcPts val="0"/>
              </a:spcAft>
            </a:pPr>
            <a:r>
              <a:rPr b="1" i="1" spc="-34" dirty="0">
                <a:solidFill>
                  <a:prstClr val="black"/>
                </a:solidFill>
                <a:latin typeface="Tahoma"/>
                <a:ea typeface="+mn-ea"/>
                <a:cs typeface="Tahoma"/>
              </a:rPr>
              <a:t>Brutus </a:t>
            </a:r>
            <a:r>
              <a:rPr b="1" i="1" spc="-31" dirty="0">
                <a:solidFill>
                  <a:prstClr val="black"/>
                </a:solidFill>
                <a:latin typeface="Tahoma"/>
                <a:ea typeface="+mn-ea"/>
                <a:cs typeface="Tahoma"/>
              </a:rPr>
              <a:t>No.</a:t>
            </a:r>
            <a:r>
              <a:rPr b="1" i="1" spc="-71" dirty="0">
                <a:solidFill>
                  <a:prstClr val="black"/>
                </a:solidFill>
                <a:latin typeface="Tahoma"/>
                <a:ea typeface="+mn-ea"/>
                <a:cs typeface="Tahoma"/>
              </a:rPr>
              <a:t> </a:t>
            </a:r>
            <a:r>
              <a:rPr b="1" i="1" spc="-31" dirty="0">
                <a:solidFill>
                  <a:prstClr val="black"/>
                </a:solidFill>
                <a:latin typeface="Tahoma"/>
                <a:ea typeface="+mn-ea"/>
                <a:cs typeface="Tahoma"/>
              </a:rPr>
              <a:t>1:</a:t>
            </a:r>
            <a:endParaRPr dirty="0">
              <a:solidFill>
                <a:prstClr val="black"/>
              </a:solidFill>
              <a:latin typeface="Tahoma"/>
              <a:ea typeface="+mn-ea"/>
              <a:cs typeface="Tahoma"/>
            </a:endParaRPr>
          </a:p>
        </p:txBody>
      </p:sp>
      <p:sp>
        <p:nvSpPr>
          <p:cNvPr id="10" name="object 10"/>
          <p:cNvSpPr txBox="1"/>
          <p:nvPr/>
        </p:nvSpPr>
        <p:spPr>
          <a:xfrm>
            <a:off x="4813994" y="2438386"/>
            <a:ext cx="3782317" cy="2820972"/>
          </a:xfrm>
          <a:prstGeom prst="rect">
            <a:avLst/>
          </a:prstGeom>
        </p:spPr>
        <p:txBody>
          <a:bodyPr vert="horz" wrap="square" lIns="0" tIns="27503" rIns="0" bIns="0" rtlCol="0">
            <a:spAutoFit/>
          </a:bodyPr>
          <a:lstStyle/>
          <a:p>
            <a:pPr marL="181808" indent="-174665" defTabSz="685800" eaLnBrk="1" fontAlgn="auto" hangingPunct="1">
              <a:spcBef>
                <a:spcPts val="217"/>
              </a:spcBef>
              <a:spcAft>
                <a:spcPts val="0"/>
              </a:spcAft>
              <a:buClr>
                <a:srgbClr val="223944"/>
              </a:buClr>
              <a:buSzPct val="81250"/>
              <a:buFont typeface="Calibri"/>
              <a:buChar char="●"/>
              <a:tabLst>
                <a:tab pos="181808" algn="l"/>
                <a:tab pos="182166" algn="l"/>
              </a:tabLst>
            </a:pPr>
            <a:r>
              <a:rPr spc="-3" dirty="0">
                <a:solidFill>
                  <a:prstClr val="black"/>
                </a:solidFill>
                <a:latin typeface="Tahoma"/>
                <a:ea typeface="+mn-ea"/>
                <a:cs typeface="Tahoma"/>
              </a:rPr>
              <a:t>an </a:t>
            </a:r>
            <a:r>
              <a:rPr spc="-6" dirty="0">
                <a:solidFill>
                  <a:prstClr val="black"/>
                </a:solidFill>
                <a:latin typeface="Tahoma"/>
                <a:ea typeface="+mn-ea"/>
                <a:cs typeface="Tahoma"/>
              </a:rPr>
              <a:t>Anti-Federalist</a:t>
            </a:r>
            <a:r>
              <a:rPr spc="17" dirty="0">
                <a:solidFill>
                  <a:prstClr val="black"/>
                </a:solidFill>
                <a:latin typeface="Tahoma"/>
                <a:ea typeface="+mn-ea"/>
                <a:cs typeface="Tahoma"/>
              </a:rPr>
              <a:t> </a:t>
            </a:r>
            <a:r>
              <a:rPr spc="-6" dirty="0">
                <a:solidFill>
                  <a:prstClr val="black"/>
                </a:solidFill>
                <a:latin typeface="Tahoma"/>
                <a:ea typeface="+mn-ea"/>
                <a:cs typeface="Tahoma"/>
              </a:rPr>
              <a:t>essay</a:t>
            </a:r>
            <a:endParaRPr dirty="0">
              <a:solidFill>
                <a:prstClr val="black"/>
              </a:solidFill>
              <a:latin typeface="Tahoma"/>
              <a:ea typeface="+mn-ea"/>
              <a:cs typeface="Tahoma"/>
            </a:endParaRPr>
          </a:p>
          <a:p>
            <a:pPr marL="181808" marR="2858" indent="-174665" defTabSz="685800" eaLnBrk="1" fontAlgn="auto" hangingPunct="1">
              <a:lnSpc>
                <a:spcPct val="114999"/>
              </a:lnSpc>
              <a:spcBef>
                <a:spcPts val="0"/>
              </a:spcBef>
              <a:spcAft>
                <a:spcPts val="0"/>
              </a:spcAft>
              <a:buClr>
                <a:srgbClr val="223944"/>
              </a:buClr>
              <a:buSzPct val="81250"/>
              <a:buFont typeface="Calibri"/>
              <a:buChar char="●"/>
              <a:tabLst>
                <a:tab pos="181808" algn="l"/>
                <a:tab pos="182166" algn="l"/>
              </a:tabLst>
            </a:pPr>
            <a:r>
              <a:rPr spc="-3" dirty="0">
                <a:solidFill>
                  <a:prstClr val="black"/>
                </a:solidFill>
                <a:latin typeface="Tahoma"/>
                <a:ea typeface="+mn-ea"/>
                <a:cs typeface="Tahoma"/>
              </a:rPr>
              <a:t>argued against a </a:t>
            </a:r>
            <a:r>
              <a:rPr spc="-6" dirty="0">
                <a:solidFill>
                  <a:prstClr val="black"/>
                </a:solidFill>
                <a:latin typeface="Tahoma"/>
                <a:ea typeface="+mn-ea"/>
                <a:cs typeface="Tahoma"/>
              </a:rPr>
              <a:t>strong central  government, </a:t>
            </a:r>
            <a:r>
              <a:rPr spc="-3" dirty="0">
                <a:solidFill>
                  <a:prstClr val="black"/>
                </a:solidFill>
                <a:latin typeface="Tahoma"/>
                <a:ea typeface="+mn-ea"/>
                <a:cs typeface="Tahoma"/>
              </a:rPr>
              <a:t>based </a:t>
            </a:r>
            <a:r>
              <a:rPr spc="-6" dirty="0">
                <a:solidFill>
                  <a:prstClr val="black"/>
                </a:solidFill>
                <a:latin typeface="Tahoma"/>
                <a:ea typeface="+mn-ea"/>
                <a:cs typeface="Tahoma"/>
              </a:rPr>
              <a:t>on the belief  </a:t>
            </a:r>
            <a:r>
              <a:rPr spc="-3" dirty="0">
                <a:solidFill>
                  <a:prstClr val="black"/>
                </a:solidFill>
                <a:latin typeface="Tahoma"/>
                <a:ea typeface="+mn-ea"/>
                <a:cs typeface="Tahoma"/>
              </a:rPr>
              <a:t>that </a:t>
            </a:r>
            <a:r>
              <a:rPr spc="-6" dirty="0">
                <a:solidFill>
                  <a:prstClr val="black"/>
                </a:solidFill>
                <a:latin typeface="Tahoma"/>
                <a:ea typeface="+mn-ea"/>
                <a:cs typeface="Tahoma"/>
              </a:rPr>
              <a:t>it would </a:t>
            </a:r>
            <a:r>
              <a:rPr spc="-3" dirty="0">
                <a:solidFill>
                  <a:prstClr val="black"/>
                </a:solidFill>
                <a:latin typeface="Tahoma"/>
                <a:ea typeface="+mn-ea"/>
                <a:cs typeface="Tahoma"/>
              </a:rPr>
              <a:t>not be able to meet </a:t>
            </a:r>
            <a:r>
              <a:rPr spc="-6" dirty="0">
                <a:solidFill>
                  <a:prstClr val="black"/>
                </a:solidFill>
                <a:latin typeface="Tahoma"/>
                <a:ea typeface="+mn-ea"/>
                <a:cs typeface="Tahoma"/>
              </a:rPr>
              <a:t>the  </a:t>
            </a:r>
            <a:r>
              <a:rPr spc="-3" dirty="0">
                <a:solidFill>
                  <a:prstClr val="black"/>
                </a:solidFill>
                <a:latin typeface="Tahoma"/>
                <a:ea typeface="+mn-ea"/>
                <a:cs typeface="Tahoma"/>
              </a:rPr>
              <a:t>needs of all US</a:t>
            </a:r>
            <a:r>
              <a:rPr spc="3" dirty="0">
                <a:solidFill>
                  <a:prstClr val="black"/>
                </a:solidFill>
                <a:latin typeface="Tahoma"/>
                <a:ea typeface="+mn-ea"/>
                <a:cs typeface="Tahoma"/>
              </a:rPr>
              <a:t> </a:t>
            </a:r>
            <a:r>
              <a:rPr spc="-6" dirty="0">
                <a:solidFill>
                  <a:prstClr val="black"/>
                </a:solidFill>
                <a:latin typeface="Tahoma"/>
                <a:ea typeface="+mn-ea"/>
                <a:cs typeface="Tahoma"/>
              </a:rPr>
              <a:t>citizens</a:t>
            </a:r>
            <a:endParaRPr dirty="0">
              <a:solidFill>
                <a:prstClr val="black"/>
              </a:solidFill>
              <a:latin typeface="Tahoma"/>
              <a:ea typeface="+mn-ea"/>
              <a:cs typeface="Tahoma"/>
            </a:endParaRPr>
          </a:p>
          <a:p>
            <a:pPr marL="181808" marR="25004" indent="-174665" defTabSz="685800" eaLnBrk="1" fontAlgn="auto" hangingPunct="1">
              <a:lnSpc>
                <a:spcPct val="114999"/>
              </a:lnSpc>
              <a:spcBef>
                <a:spcPts val="0"/>
              </a:spcBef>
              <a:spcAft>
                <a:spcPts val="0"/>
              </a:spcAft>
              <a:buClr>
                <a:srgbClr val="223944"/>
              </a:buClr>
              <a:buSzPct val="81250"/>
              <a:buFont typeface="Calibri"/>
              <a:buChar char="●"/>
              <a:tabLst>
                <a:tab pos="181808" algn="l"/>
                <a:tab pos="182166" algn="l"/>
              </a:tabLst>
            </a:pPr>
            <a:r>
              <a:rPr spc="-3" dirty="0">
                <a:solidFill>
                  <a:prstClr val="black"/>
                </a:solidFill>
                <a:latin typeface="Tahoma"/>
                <a:ea typeface="+mn-ea"/>
                <a:cs typeface="Tahoma"/>
              </a:rPr>
              <a:t>argued </a:t>
            </a:r>
            <a:r>
              <a:rPr spc="-6" dirty="0">
                <a:solidFill>
                  <a:prstClr val="black"/>
                </a:solidFill>
                <a:latin typeface="Tahoma"/>
                <a:ea typeface="+mn-ea"/>
                <a:cs typeface="Tahoma"/>
              </a:rPr>
              <a:t>that </a:t>
            </a:r>
            <a:r>
              <a:rPr spc="-3" dirty="0">
                <a:solidFill>
                  <a:prstClr val="black"/>
                </a:solidFill>
                <a:latin typeface="Tahoma"/>
                <a:ea typeface="+mn-ea"/>
                <a:cs typeface="Tahoma"/>
              </a:rPr>
              <a:t>a powerful, </a:t>
            </a:r>
            <a:r>
              <a:rPr spc="-6" dirty="0">
                <a:solidFill>
                  <a:prstClr val="black"/>
                </a:solidFill>
                <a:latin typeface="Tahoma"/>
                <a:ea typeface="+mn-ea"/>
                <a:cs typeface="Tahoma"/>
              </a:rPr>
              <a:t>centralized  government </a:t>
            </a:r>
            <a:r>
              <a:rPr spc="-3" dirty="0">
                <a:solidFill>
                  <a:prstClr val="black"/>
                </a:solidFill>
                <a:latin typeface="Tahoma"/>
                <a:ea typeface="+mn-ea"/>
                <a:cs typeface="Tahoma"/>
              </a:rPr>
              <a:t>was </a:t>
            </a:r>
            <a:r>
              <a:rPr spc="-6" dirty="0">
                <a:solidFill>
                  <a:prstClr val="black"/>
                </a:solidFill>
                <a:latin typeface="Tahoma"/>
                <a:ea typeface="+mn-ea"/>
                <a:cs typeface="Tahoma"/>
              </a:rPr>
              <a:t>too </a:t>
            </a:r>
            <a:r>
              <a:rPr spc="-3" dirty="0">
                <a:solidFill>
                  <a:prstClr val="black"/>
                </a:solidFill>
                <a:latin typeface="Tahoma"/>
                <a:ea typeface="+mn-ea"/>
                <a:cs typeface="Tahoma"/>
              </a:rPr>
              <a:t>far </a:t>
            </a:r>
            <a:r>
              <a:rPr spc="-6" dirty="0">
                <a:solidFill>
                  <a:prstClr val="black"/>
                </a:solidFill>
                <a:latin typeface="Tahoma"/>
                <a:ea typeface="+mn-ea"/>
                <a:cs typeface="Tahoma"/>
              </a:rPr>
              <a:t>removed  from </a:t>
            </a:r>
            <a:r>
              <a:rPr spc="-3" dirty="0">
                <a:solidFill>
                  <a:prstClr val="black"/>
                </a:solidFill>
                <a:latin typeface="Tahoma"/>
                <a:ea typeface="+mn-ea"/>
                <a:cs typeface="Tahoma"/>
              </a:rPr>
              <a:t>individual </a:t>
            </a:r>
            <a:r>
              <a:rPr spc="-6" dirty="0">
                <a:solidFill>
                  <a:prstClr val="black"/>
                </a:solidFill>
                <a:latin typeface="Tahoma"/>
                <a:ea typeface="+mn-ea"/>
                <a:cs typeface="Tahoma"/>
              </a:rPr>
              <a:t>citizens to </a:t>
            </a:r>
            <a:r>
              <a:rPr spc="-3" dirty="0">
                <a:solidFill>
                  <a:prstClr val="black"/>
                </a:solidFill>
                <a:latin typeface="Tahoma"/>
                <a:ea typeface="+mn-ea"/>
                <a:cs typeface="Tahoma"/>
              </a:rPr>
              <a:t>meet </a:t>
            </a:r>
            <a:r>
              <a:rPr spc="-6" dirty="0">
                <a:solidFill>
                  <a:prstClr val="black"/>
                </a:solidFill>
                <a:latin typeface="Tahoma"/>
                <a:ea typeface="+mn-ea"/>
                <a:cs typeface="Tahoma"/>
              </a:rPr>
              <a:t>their  </a:t>
            </a:r>
            <a:r>
              <a:rPr spc="-3" dirty="0">
                <a:solidFill>
                  <a:prstClr val="black"/>
                </a:solidFill>
                <a:latin typeface="Tahoma"/>
                <a:ea typeface="+mn-ea"/>
                <a:cs typeface="Tahoma"/>
              </a:rPr>
              <a:t>needs</a:t>
            </a:r>
            <a:endParaRPr dirty="0">
              <a:solidFill>
                <a:prstClr val="black"/>
              </a:solidFill>
              <a:latin typeface="Tahoma"/>
              <a:ea typeface="+mn-ea"/>
              <a:cs typeface="Tahoma"/>
            </a:endParaRPr>
          </a:p>
        </p:txBody>
      </p:sp>
      <p:sp>
        <p:nvSpPr>
          <p:cNvPr id="11" name="object 11"/>
          <p:cNvSpPr/>
          <p:nvPr/>
        </p:nvSpPr>
        <p:spPr>
          <a:xfrm>
            <a:off x="3505200" y="-1447800"/>
            <a:ext cx="4477346" cy="0"/>
          </a:xfrm>
          <a:custGeom>
            <a:avLst/>
            <a:gdLst/>
            <a:ahLst/>
            <a:cxnLst/>
            <a:rect l="l" t="t" r="r" b="b"/>
            <a:pathLst>
              <a:path w="7959725">
                <a:moveTo>
                  <a:pt x="0" y="0"/>
                </a:moveTo>
                <a:lnTo>
                  <a:pt x="7959344" y="0"/>
                </a:lnTo>
              </a:path>
            </a:pathLst>
          </a:custGeom>
          <a:ln w="9144">
            <a:solidFill>
              <a:srgbClr val="223944"/>
            </a:solidFill>
          </a:ln>
        </p:spPr>
        <p:txBody>
          <a:bodyPr wrap="square" lIns="0" tIns="0" rIns="0" bIns="0" rtlCol="0"/>
          <a:lstStyle/>
          <a:p>
            <a:pPr defTabSz="685800" eaLnBrk="1" fontAlgn="auto" hangingPunct="1">
              <a:spcBef>
                <a:spcPts val="0"/>
              </a:spcBef>
              <a:spcAft>
                <a:spcPts val="0"/>
              </a:spcAft>
            </a:pPr>
            <a:endParaRPr sz="1013">
              <a:solidFill>
                <a:prstClr val="black"/>
              </a:solidFill>
              <a:latin typeface="Calibri"/>
              <a:ea typeface="+mn-ea"/>
            </a:endParaRPr>
          </a:p>
        </p:txBody>
      </p:sp>
      <p:sp>
        <p:nvSpPr>
          <p:cNvPr id="6" name="object 6"/>
          <p:cNvSpPr txBox="1">
            <a:spLocks noGrp="1"/>
          </p:cNvSpPr>
          <p:nvPr>
            <p:ph type="title"/>
          </p:nvPr>
        </p:nvSpPr>
        <p:spPr>
          <a:xfrm>
            <a:off x="2563915" y="152400"/>
            <a:ext cx="4365903" cy="284573"/>
          </a:xfrm>
          <a:prstGeom prst="rect">
            <a:avLst/>
          </a:prstGeom>
        </p:spPr>
        <p:txBody>
          <a:bodyPr vert="horz" wrap="square" lIns="0" tIns="7501" rIns="0" bIns="0" rtlCol="0">
            <a:spAutoFit/>
          </a:bodyPr>
          <a:lstStyle/>
          <a:p>
            <a:pPr marL="7144">
              <a:spcBef>
                <a:spcPts val="59"/>
              </a:spcBef>
            </a:pPr>
            <a:r>
              <a:rPr sz="1800" spc="-3" dirty="0"/>
              <a:t>FEDERALISTS </a:t>
            </a:r>
            <a:r>
              <a:rPr sz="1800" dirty="0"/>
              <a:t>VS.</a:t>
            </a:r>
            <a:r>
              <a:rPr sz="1800" spc="-6" dirty="0"/>
              <a:t> </a:t>
            </a:r>
            <a:r>
              <a:rPr sz="1800" spc="-3" dirty="0"/>
              <a:t>ANTI-FEDERALISTS</a:t>
            </a:r>
            <a:endParaRPr sz="1800" dirty="0"/>
          </a:p>
        </p:txBody>
      </p:sp>
    </p:spTree>
    <p:extLst>
      <p:ext uri="{BB962C8B-B14F-4D97-AF65-F5344CB8AC3E}">
        <p14:creationId xmlns:p14="http://schemas.microsoft.com/office/powerpoint/2010/main" val="3541454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75400C-855B-41F7-BB28-965737CA3C3C}"/>
              </a:ext>
            </a:extLst>
          </p:cNvPr>
          <p:cNvPicPr>
            <a:picLocks noChangeAspect="1"/>
          </p:cNvPicPr>
          <p:nvPr/>
        </p:nvPicPr>
        <p:blipFill>
          <a:blip r:embed="rId2">
            <a:alphaModFix amt="41000"/>
          </a:blip>
          <a:stretch>
            <a:fillRect/>
          </a:stretch>
        </p:blipFill>
        <p:spPr>
          <a:xfrm>
            <a:off x="12112" y="0"/>
            <a:ext cx="9110944" cy="6857999"/>
          </a:xfrm>
          <a:prstGeom prst="rect">
            <a:avLst/>
          </a:prstGeom>
        </p:spPr>
      </p:pic>
      <p:sp>
        <p:nvSpPr>
          <p:cNvPr id="5" name="TextBox 4">
            <a:extLst>
              <a:ext uri="{FF2B5EF4-FFF2-40B4-BE49-F238E27FC236}">
                <a16:creationId xmlns:a16="http://schemas.microsoft.com/office/drawing/2014/main" id="{826A07D2-5518-49FE-A60D-8D812FDB0FFD}"/>
              </a:ext>
            </a:extLst>
          </p:cNvPr>
          <p:cNvSpPr txBox="1"/>
          <p:nvPr/>
        </p:nvSpPr>
        <p:spPr>
          <a:xfrm>
            <a:off x="76200" y="914400"/>
            <a:ext cx="9067800" cy="1785104"/>
          </a:xfrm>
          <a:prstGeom prst="rect">
            <a:avLst/>
          </a:prstGeom>
          <a:noFill/>
        </p:spPr>
        <p:txBody>
          <a:bodyPr wrap="square">
            <a:spAutoFit/>
          </a:bodyPr>
          <a:lstStyle/>
          <a:p>
            <a:r>
              <a:rPr lang="en-US" sz="2800" b="1" i="0" u="none" strike="noStrike" baseline="0" dirty="0">
                <a:solidFill>
                  <a:srgbClr val="006099"/>
                </a:solidFill>
                <a:latin typeface="Aktiv Grotesk XBold"/>
              </a:rPr>
              <a:t>LEARNING OBJECTIVE 1.2</a:t>
            </a:r>
            <a:r>
              <a:rPr lang="en-US" sz="2800" b="0" i="0" u="none" strike="noStrike" baseline="0" dirty="0">
                <a:solidFill>
                  <a:srgbClr val="006099"/>
                </a:solidFill>
                <a:latin typeface="Aktiv Grotesk XBold"/>
              </a:rPr>
              <a:t>	</a:t>
            </a:r>
          </a:p>
          <a:p>
            <a:endParaRPr lang="en-US" sz="800" b="0" i="0" u="none" strike="noStrike" baseline="0" dirty="0">
              <a:solidFill>
                <a:srgbClr val="211D1E"/>
              </a:solidFill>
              <a:latin typeface="Aktiv Grotesk XBold"/>
            </a:endParaRPr>
          </a:p>
          <a:p>
            <a:r>
              <a:rPr lang="en-US" sz="2800" b="1" i="0" u="none" strike="noStrike" baseline="0" dirty="0">
                <a:solidFill>
                  <a:srgbClr val="211D1E"/>
                </a:solidFill>
                <a:latin typeface="Aktiv Grotesk"/>
              </a:rPr>
              <a:t>Explain how models of representative democracy are visible in major institutions, policies, events, or debates in the U.S.</a:t>
            </a:r>
            <a:r>
              <a:rPr lang="en-US" sz="2800" b="0" i="0" u="none" strike="noStrike" baseline="0" dirty="0">
                <a:solidFill>
                  <a:srgbClr val="211D1E"/>
                </a:solidFill>
                <a:latin typeface="Aktiv Grotesk"/>
              </a:rPr>
              <a:t> </a:t>
            </a:r>
          </a:p>
          <a:p>
            <a:r>
              <a:rPr lang="en-US" sz="1800" b="0" i="0" u="none" strike="noStrike" baseline="0" dirty="0">
                <a:solidFill>
                  <a:srgbClr val="211D1E"/>
                </a:solidFill>
                <a:latin typeface="Aktiv Grotesk"/>
              </a:rPr>
              <a:t>	</a:t>
            </a:r>
          </a:p>
        </p:txBody>
      </p:sp>
    </p:spTree>
    <p:extLst>
      <p:ext uri="{BB962C8B-B14F-4D97-AF65-F5344CB8AC3E}">
        <p14:creationId xmlns:p14="http://schemas.microsoft.com/office/powerpoint/2010/main" val="3449002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52400" y="152400"/>
            <a:ext cx="8839200" cy="563562"/>
          </a:xfrm>
        </p:spPr>
        <p:txBody>
          <a:bodyPr/>
          <a:lstStyle/>
          <a:p>
            <a:r>
              <a:rPr lang="en-US" altLang="en-US" sz="3200" b="1" dirty="0">
                <a:latin typeface="Tahoma" panose="020B0604030504040204" pitchFamily="34" charset="0"/>
                <a:ea typeface="Tahoma" panose="020B0604030504040204" pitchFamily="34" charset="0"/>
                <a:cs typeface="Tahoma" panose="020B0604030504040204" pitchFamily="34" charset="0"/>
              </a:rPr>
              <a:t>Ideals of the American Government</a:t>
            </a:r>
          </a:p>
        </p:txBody>
      </p:sp>
      <p:sp>
        <p:nvSpPr>
          <p:cNvPr id="10243" name="Content Placeholder 2"/>
          <p:cNvSpPr>
            <a:spLocks noGrp="1"/>
          </p:cNvSpPr>
          <p:nvPr>
            <p:ph idx="1"/>
          </p:nvPr>
        </p:nvSpPr>
        <p:spPr>
          <a:xfrm>
            <a:off x="304800" y="1865995"/>
            <a:ext cx="8686800" cy="4672917"/>
          </a:xfrm>
        </p:spPr>
        <p:txBody>
          <a:bodyPr/>
          <a:lstStyle/>
          <a:p>
            <a:pPr marL="0" indent="0">
              <a:buNone/>
            </a:pPr>
            <a:r>
              <a:rPr lang="en-US" sz="2000" b="1" dirty="0">
                <a:latin typeface="Tahoma" panose="020B0604030504040204" pitchFamily="34" charset="0"/>
                <a:ea typeface="Tahoma" panose="020B0604030504040204" pitchFamily="34" charset="0"/>
                <a:cs typeface="Tahoma" panose="020B0604030504040204" pitchFamily="34" charset="0"/>
              </a:rPr>
              <a:t>The Framers decided to create a limited government based on ideas of natural rights, popular sovereignty, republicanism, and the </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social contract</a:t>
            </a:r>
            <a:r>
              <a:rPr lang="en-US" sz="2000" b="1" dirty="0">
                <a:latin typeface="Tahoma" panose="020B0604030504040204" pitchFamily="34" charset="0"/>
                <a:ea typeface="Tahoma" panose="020B0604030504040204" pitchFamily="34" charset="0"/>
                <a:cs typeface="Tahoma" panose="020B0604030504040204" pitchFamily="34" charset="0"/>
              </a:rPr>
              <a:t>. We can see some of these ideas pop up in the foundational documents of the United States, including the Declaration of Independence and the Constitution. But what are these democratic ideas and why has the United States continued to hold onto them for more than 250 years?</a:t>
            </a:r>
          </a:p>
          <a:p>
            <a:pPr marL="514350" indent="-514350">
              <a:buFont typeface="+mj-lt"/>
              <a:buAutoNum type="arabicPeriod"/>
            </a:pPr>
            <a:r>
              <a:rPr lang="en-US" altLang="en-US" sz="2800" b="1" dirty="0">
                <a:latin typeface="Tahoma" panose="020B0604030504040204" pitchFamily="34" charset="0"/>
                <a:ea typeface="Tahoma" panose="020B0604030504040204" pitchFamily="34" charset="0"/>
                <a:cs typeface="Tahoma" panose="020B0604030504040204" pitchFamily="34" charset="0"/>
              </a:rPr>
              <a:t>Limited government</a:t>
            </a:r>
          </a:p>
          <a:p>
            <a:pPr marL="514350" indent="-514350">
              <a:buFont typeface="+mj-lt"/>
              <a:buAutoNum type="arabicPeriod"/>
            </a:pPr>
            <a:r>
              <a:rPr lang="en-US" altLang="en-US" sz="2800" b="1" dirty="0">
                <a:latin typeface="Tahoma" panose="020B0604030504040204" pitchFamily="34" charset="0"/>
                <a:ea typeface="Tahoma" panose="020B0604030504040204" pitchFamily="34" charset="0"/>
                <a:cs typeface="Tahoma" panose="020B0604030504040204" pitchFamily="34" charset="0"/>
              </a:rPr>
              <a:t>Natural rights</a:t>
            </a:r>
          </a:p>
          <a:p>
            <a:pPr marL="514350" indent="-514350">
              <a:buFont typeface="+mj-lt"/>
              <a:buAutoNum type="arabicPeriod"/>
            </a:pPr>
            <a:r>
              <a:rPr lang="en-US" altLang="en-US" sz="2800" b="1" dirty="0">
                <a:latin typeface="Tahoma" panose="020B0604030504040204" pitchFamily="34" charset="0"/>
                <a:ea typeface="Tahoma" panose="020B0604030504040204" pitchFamily="34" charset="0"/>
                <a:cs typeface="Tahoma" panose="020B0604030504040204" pitchFamily="34" charset="0"/>
              </a:rPr>
              <a:t>Popular sovereignty</a:t>
            </a:r>
          </a:p>
          <a:p>
            <a:pPr marL="514350" indent="-514350">
              <a:buFont typeface="+mj-lt"/>
              <a:buAutoNum type="arabicPeriod"/>
            </a:pPr>
            <a:r>
              <a:rPr lang="en-US" altLang="en-US" sz="2800" b="1" dirty="0">
                <a:latin typeface="Tahoma" panose="020B0604030504040204" pitchFamily="34" charset="0"/>
                <a:ea typeface="Tahoma" panose="020B0604030504040204" pitchFamily="34" charset="0"/>
                <a:cs typeface="Tahoma" panose="020B0604030504040204" pitchFamily="34" charset="0"/>
              </a:rPr>
              <a:t>Republicanism</a:t>
            </a:r>
          </a:p>
          <a:p>
            <a:pPr marL="514350" indent="-514350">
              <a:buFont typeface="+mj-lt"/>
              <a:buAutoNum type="arabicPeriod"/>
            </a:pPr>
            <a:r>
              <a:rPr lang="en-US" alt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Social contract</a:t>
            </a:r>
          </a:p>
        </p:txBody>
      </p:sp>
      <p:sp>
        <p:nvSpPr>
          <p:cNvPr id="10244"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1DC8C510-42D4-4529-B849-BB251BDE4E4A}" type="slidenum">
              <a:rPr lang="en-US" altLang="en-US" sz="1200">
                <a:solidFill>
                  <a:srgbClr val="898989"/>
                </a:solidFill>
              </a:rPr>
              <a:pPr>
                <a:spcBef>
                  <a:spcPct val="0"/>
                </a:spcBef>
                <a:buFontTx/>
                <a:buNone/>
              </a:pPr>
              <a:t>5</a:t>
            </a:fld>
            <a:endParaRPr lang="en-US" altLang="en-US" sz="1200">
              <a:solidFill>
                <a:srgbClr val="898989"/>
              </a:solidFill>
            </a:endParaRPr>
          </a:p>
        </p:txBody>
      </p:sp>
      <p:sp>
        <p:nvSpPr>
          <p:cNvPr id="6" name="TextBox 5">
            <a:extLst>
              <a:ext uri="{FF2B5EF4-FFF2-40B4-BE49-F238E27FC236}">
                <a16:creationId xmlns:a16="http://schemas.microsoft.com/office/drawing/2014/main" id="{B406E0FD-F7C6-47FE-A3A2-15E565801455}"/>
              </a:ext>
            </a:extLst>
          </p:cNvPr>
          <p:cNvSpPr txBox="1"/>
          <p:nvPr/>
        </p:nvSpPr>
        <p:spPr>
          <a:xfrm>
            <a:off x="0" y="921795"/>
            <a:ext cx="8991600" cy="707886"/>
          </a:xfrm>
          <a:prstGeom prst="rect">
            <a:avLst/>
          </a:prstGeom>
          <a:noFill/>
        </p:spPr>
        <p:txBody>
          <a:bodyPr wrap="square">
            <a:spAutoFit/>
          </a:bodyPr>
          <a:lstStyle/>
          <a:p>
            <a:r>
              <a:rPr lang="en-US" sz="2000" b="1" dirty="0">
                <a:solidFill>
                  <a:srgbClr val="FF0000"/>
                </a:solidFill>
              </a:rPr>
              <a:t>1.1 Explain how democratic ideals are reflected in the Declaration of Independence and the U.S. Constitution.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837944"/>
            <a:ext cx="9144000" cy="4162804"/>
          </a:xfrm>
          <a:prstGeom prst="rect">
            <a:avLst/>
          </a:prstGeom>
          <a:blipFill>
            <a:blip r:embed="rId2" cstate="print"/>
            <a:stretch>
              <a:fillRect/>
            </a:stretch>
          </a:blipFill>
        </p:spPr>
        <p:txBody>
          <a:bodyPr wrap="square" lIns="0" tIns="0" rIns="0" bIns="0" rtlCol="0"/>
          <a:lstStyle/>
          <a:p>
            <a:pPr eaLnBrk="1" fontAlgn="auto" hangingPunct="1">
              <a:spcBef>
                <a:spcPts val="0"/>
              </a:spcBef>
              <a:spcAft>
                <a:spcPts val="0"/>
              </a:spcAft>
            </a:pPr>
            <a:endParaRPr dirty="0">
              <a:solidFill>
                <a:prstClr val="black"/>
              </a:solidFill>
              <a:latin typeface="Calibri"/>
              <a:ea typeface="+mn-ea"/>
            </a:endParaRPr>
          </a:p>
        </p:txBody>
      </p:sp>
      <p:sp>
        <p:nvSpPr>
          <p:cNvPr id="3" name="object 3"/>
          <p:cNvSpPr txBox="1">
            <a:spLocks noGrp="1"/>
          </p:cNvSpPr>
          <p:nvPr>
            <p:ph type="title"/>
          </p:nvPr>
        </p:nvSpPr>
        <p:spPr>
          <a:xfrm>
            <a:off x="342900" y="388935"/>
            <a:ext cx="8458199" cy="440505"/>
          </a:xfrm>
          <a:prstGeom prst="rect">
            <a:avLst/>
          </a:prstGeom>
        </p:spPr>
        <p:txBody>
          <a:bodyPr vert="horz" wrap="square" lIns="0" tIns="9525" rIns="0" bIns="0" rtlCol="0">
            <a:spAutoFit/>
          </a:bodyPr>
          <a:lstStyle/>
          <a:p>
            <a:pPr marL="9525">
              <a:spcBef>
                <a:spcPts val="75"/>
              </a:spcBef>
            </a:pPr>
            <a:r>
              <a:rPr sz="2800" spc="-4" dirty="0">
                <a:solidFill>
                  <a:srgbClr val="000000"/>
                </a:solidFill>
              </a:rPr>
              <a:t>Participatory</a:t>
            </a:r>
            <a:r>
              <a:rPr sz="2800" spc="-60" dirty="0">
                <a:solidFill>
                  <a:srgbClr val="000000"/>
                </a:solidFill>
              </a:rPr>
              <a:t> </a:t>
            </a:r>
            <a:r>
              <a:rPr sz="2800" dirty="0">
                <a:solidFill>
                  <a:srgbClr val="000000"/>
                </a:solidFill>
              </a:rPr>
              <a:t>Democracy</a:t>
            </a:r>
            <a:r>
              <a:rPr lang="en-US" sz="2800" dirty="0">
                <a:solidFill>
                  <a:srgbClr val="000000"/>
                </a:solidFill>
              </a:rPr>
              <a:t>=Direct</a:t>
            </a:r>
            <a:r>
              <a:rPr lang="en-US" sz="2800" dirty="0">
                <a:solidFill>
                  <a:srgbClr val="000000"/>
                </a:solidFill>
                <a:ea typeface="Rokkitt ExtraBold"/>
                <a:sym typeface="Rokkitt ExtraBold"/>
              </a:rPr>
              <a:t> Dem</a:t>
            </a:r>
            <a:endParaRPr sz="2800" dirty="0"/>
          </a:p>
        </p:txBody>
      </p:sp>
      <p:sp>
        <p:nvSpPr>
          <p:cNvPr id="4" name="object 4"/>
          <p:cNvSpPr txBox="1"/>
          <p:nvPr/>
        </p:nvSpPr>
        <p:spPr>
          <a:xfrm>
            <a:off x="116204" y="4027995"/>
            <a:ext cx="8875395" cy="1494479"/>
          </a:xfrm>
          <a:prstGeom prst="rect">
            <a:avLst/>
          </a:prstGeom>
        </p:spPr>
        <p:txBody>
          <a:bodyPr vert="horz" wrap="square" lIns="0" tIns="103346" rIns="0" bIns="0" rtlCol="0">
            <a:spAutoFit/>
          </a:bodyPr>
          <a:lstStyle/>
          <a:p>
            <a:pPr marL="272415" indent="-262890" eaLnBrk="1" fontAlgn="auto" hangingPunct="1">
              <a:spcBef>
                <a:spcPts val="814"/>
              </a:spcBef>
              <a:spcAft>
                <a:spcPts val="0"/>
              </a:spcAft>
              <a:buClr>
                <a:srgbClr val="223944"/>
              </a:buClr>
              <a:buSzPct val="116666"/>
              <a:buFont typeface="Segoe UI Symbol"/>
              <a:buChar char="❖"/>
              <a:tabLst>
                <a:tab pos="272415" algn="l"/>
              </a:tabLst>
            </a:pPr>
            <a:r>
              <a:rPr b="1" spc="-4" dirty="0">
                <a:solidFill>
                  <a:prstClr val="black"/>
                </a:solidFill>
                <a:latin typeface="Tahoma"/>
                <a:ea typeface="+mn-ea"/>
                <a:cs typeface="Tahoma"/>
              </a:rPr>
              <a:t>Emphasizes broad participation </a:t>
            </a:r>
            <a:r>
              <a:rPr b="1" dirty="0">
                <a:solidFill>
                  <a:prstClr val="black"/>
                </a:solidFill>
                <a:latin typeface="Tahoma"/>
                <a:ea typeface="+mn-ea"/>
                <a:cs typeface="Tahoma"/>
              </a:rPr>
              <a:t>in </a:t>
            </a:r>
            <a:r>
              <a:rPr b="1" spc="-4" dirty="0">
                <a:solidFill>
                  <a:prstClr val="black"/>
                </a:solidFill>
                <a:latin typeface="Tahoma"/>
                <a:ea typeface="+mn-ea"/>
                <a:cs typeface="Tahoma"/>
              </a:rPr>
              <a:t>politics </a:t>
            </a:r>
            <a:r>
              <a:rPr b="1" dirty="0">
                <a:solidFill>
                  <a:prstClr val="black"/>
                </a:solidFill>
                <a:latin typeface="Tahoma"/>
                <a:ea typeface="+mn-ea"/>
                <a:cs typeface="Tahoma"/>
              </a:rPr>
              <a:t>and </a:t>
            </a:r>
            <a:r>
              <a:rPr b="1" spc="-4" dirty="0">
                <a:solidFill>
                  <a:prstClr val="black"/>
                </a:solidFill>
                <a:latin typeface="Tahoma"/>
                <a:ea typeface="+mn-ea"/>
                <a:cs typeface="Tahoma"/>
              </a:rPr>
              <a:t>civil</a:t>
            </a:r>
            <a:r>
              <a:rPr b="1" spc="19" dirty="0">
                <a:solidFill>
                  <a:prstClr val="black"/>
                </a:solidFill>
                <a:latin typeface="Tahoma"/>
                <a:ea typeface="+mn-ea"/>
                <a:cs typeface="Tahoma"/>
              </a:rPr>
              <a:t> </a:t>
            </a:r>
            <a:r>
              <a:rPr b="1" spc="-4" dirty="0">
                <a:solidFill>
                  <a:prstClr val="black"/>
                </a:solidFill>
                <a:latin typeface="Tahoma"/>
                <a:ea typeface="+mn-ea"/>
                <a:cs typeface="Tahoma"/>
              </a:rPr>
              <a:t>society</a:t>
            </a:r>
            <a:endParaRPr dirty="0">
              <a:solidFill>
                <a:prstClr val="black"/>
              </a:solidFill>
              <a:latin typeface="Tahoma"/>
              <a:ea typeface="+mn-ea"/>
              <a:cs typeface="Tahoma"/>
            </a:endParaRPr>
          </a:p>
          <a:p>
            <a:pPr marL="272415" indent="-262890" eaLnBrk="1" fontAlgn="auto" hangingPunct="1">
              <a:spcBef>
                <a:spcPts val="1144"/>
              </a:spcBef>
              <a:spcAft>
                <a:spcPts val="0"/>
              </a:spcAft>
              <a:buClr>
                <a:srgbClr val="223944"/>
              </a:buClr>
              <a:buSzPct val="116666"/>
              <a:buFont typeface="Segoe UI Symbol"/>
              <a:buChar char="❖"/>
              <a:tabLst>
                <a:tab pos="272415" algn="l"/>
              </a:tabLst>
            </a:pPr>
            <a:r>
              <a:rPr b="1" spc="-4" dirty="0">
                <a:solidFill>
                  <a:prstClr val="black"/>
                </a:solidFill>
                <a:latin typeface="Tahoma"/>
                <a:ea typeface="+mn-ea"/>
                <a:cs typeface="Tahoma"/>
              </a:rPr>
              <a:t>Citizens can influence policy </a:t>
            </a:r>
            <a:r>
              <a:rPr b="1" spc="-8" dirty="0">
                <a:solidFill>
                  <a:prstClr val="black"/>
                </a:solidFill>
                <a:latin typeface="Tahoma"/>
                <a:ea typeface="+mn-ea"/>
                <a:cs typeface="Tahoma"/>
              </a:rPr>
              <a:t>decisions, </a:t>
            </a:r>
            <a:r>
              <a:rPr b="1" dirty="0">
                <a:solidFill>
                  <a:prstClr val="black"/>
                </a:solidFill>
                <a:latin typeface="Tahoma"/>
                <a:ea typeface="+mn-ea"/>
                <a:cs typeface="Tahoma"/>
              </a:rPr>
              <a:t>but </a:t>
            </a:r>
            <a:r>
              <a:rPr b="1" spc="-4" dirty="0">
                <a:solidFill>
                  <a:prstClr val="black"/>
                </a:solidFill>
                <a:latin typeface="Tahoma"/>
                <a:ea typeface="+mn-ea"/>
                <a:cs typeface="Tahoma"/>
              </a:rPr>
              <a:t>do not </a:t>
            </a:r>
            <a:r>
              <a:rPr b="1" dirty="0">
                <a:solidFill>
                  <a:prstClr val="black"/>
                </a:solidFill>
                <a:latin typeface="Tahoma"/>
                <a:ea typeface="+mn-ea"/>
                <a:cs typeface="Tahoma"/>
              </a:rPr>
              <a:t>make</a:t>
            </a:r>
            <a:r>
              <a:rPr b="1" spc="64" dirty="0">
                <a:solidFill>
                  <a:prstClr val="black"/>
                </a:solidFill>
                <a:latin typeface="Tahoma"/>
                <a:ea typeface="+mn-ea"/>
                <a:cs typeface="Tahoma"/>
              </a:rPr>
              <a:t> </a:t>
            </a:r>
            <a:r>
              <a:rPr b="1" dirty="0">
                <a:solidFill>
                  <a:prstClr val="black"/>
                </a:solidFill>
                <a:latin typeface="Tahoma"/>
                <a:ea typeface="+mn-ea"/>
                <a:cs typeface="Tahoma"/>
              </a:rPr>
              <a:t>them</a:t>
            </a:r>
            <a:endParaRPr dirty="0">
              <a:solidFill>
                <a:prstClr val="black"/>
              </a:solidFill>
              <a:latin typeface="Tahoma"/>
              <a:ea typeface="+mn-ea"/>
              <a:cs typeface="Tahoma"/>
            </a:endParaRPr>
          </a:p>
          <a:p>
            <a:pPr marL="272415" indent="-262890" eaLnBrk="1" fontAlgn="auto" hangingPunct="1">
              <a:spcBef>
                <a:spcPts val="1133"/>
              </a:spcBef>
              <a:spcAft>
                <a:spcPts val="0"/>
              </a:spcAft>
              <a:buClr>
                <a:srgbClr val="223944"/>
              </a:buClr>
              <a:buSzPct val="116666"/>
              <a:buFont typeface="Segoe UI Symbol"/>
              <a:buChar char="❖"/>
              <a:tabLst>
                <a:tab pos="272415" algn="l"/>
              </a:tabLst>
            </a:pPr>
            <a:r>
              <a:rPr b="1" spc="-4" dirty="0">
                <a:solidFill>
                  <a:prstClr val="black"/>
                </a:solidFill>
                <a:latin typeface="Tahoma"/>
                <a:ea typeface="+mn-ea"/>
                <a:cs typeface="Tahoma"/>
              </a:rPr>
              <a:t>Examples: voting </a:t>
            </a:r>
            <a:r>
              <a:rPr b="1" dirty="0">
                <a:solidFill>
                  <a:prstClr val="black"/>
                </a:solidFill>
                <a:latin typeface="Tahoma"/>
                <a:ea typeface="+mn-ea"/>
                <a:cs typeface="Tahoma"/>
              </a:rPr>
              <a:t>in</a:t>
            </a:r>
            <a:r>
              <a:rPr b="1" spc="-8" dirty="0">
                <a:solidFill>
                  <a:prstClr val="black"/>
                </a:solidFill>
                <a:latin typeface="Tahoma"/>
                <a:ea typeface="+mn-ea"/>
                <a:cs typeface="Tahoma"/>
              </a:rPr>
              <a:t> </a:t>
            </a:r>
            <a:r>
              <a:rPr b="1" spc="-4" dirty="0">
                <a:solidFill>
                  <a:prstClr val="black"/>
                </a:solidFill>
                <a:latin typeface="Tahoma"/>
                <a:ea typeface="+mn-ea"/>
                <a:cs typeface="Tahoma"/>
              </a:rPr>
              <a:t>elections</a:t>
            </a:r>
            <a:r>
              <a:rPr lang="en-US" b="1" spc="-4" dirty="0">
                <a:solidFill>
                  <a:prstClr val="black"/>
                </a:solidFill>
                <a:latin typeface="Tahoma"/>
                <a:ea typeface="+mn-ea"/>
                <a:cs typeface="Tahoma"/>
              </a:rPr>
              <a:t>.  Voting amendments </a:t>
            </a:r>
            <a:r>
              <a:rPr lang="en-US" b="1" spc="-4" dirty="0">
                <a:solidFill>
                  <a:srgbClr val="0000FF"/>
                </a:solidFill>
                <a:latin typeface="Tahoma"/>
                <a:ea typeface="+mn-ea"/>
                <a:cs typeface="Tahoma"/>
              </a:rPr>
              <a:t>15, 17, 19, 26</a:t>
            </a:r>
            <a:r>
              <a:rPr lang="en-US" b="1" spc="-4" baseline="30000" dirty="0">
                <a:solidFill>
                  <a:srgbClr val="0000FF"/>
                </a:solidFill>
                <a:latin typeface="Tahoma"/>
                <a:ea typeface="+mn-ea"/>
                <a:cs typeface="Tahoma"/>
              </a:rPr>
              <a:t>th</a:t>
            </a:r>
            <a:r>
              <a:rPr lang="en-US" b="1" spc="-4" dirty="0">
                <a:solidFill>
                  <a:srgbClr val="0000FF"/>
                </a:solidFill>
                <a:latin typeface="Tahoma"/>
                <a:ea typeface="+mn-ea"/>
                <a:cs typeface="Tahoma"/>
              </a:rPr>
              <a:t> amendments are all about PARTICIPATORY DEMOCRACY</a:t>
            </a:r>
            <a:endParaRPr dirty="0">
              <a:solidFill>
                <a:srgbClr val="0000FF"/>
              </a:solidFill>
              <a:latin typeface="Tahoma"/>
              <a:ea typeface="+mn-ea"/>
              <a:cs typeface="Tahoma"/>
            </a:endParaRPr>
          </a:p>
        </p:txBody>
      </p:sp>
      <p:sp>
        <p:nvSpPr>
          <p:cNvPr id="5" name="object 5"/>
          <p:cNvSpPr/>
          <p:nvPr/>
        </p:nvSpPr>
        <p:spPr>
          <a:xfrm>
            <a:off x="2720340" y="1704212"/>
            <a:ext cx="3607308" cy="2396871"/>
          </a:xfrm>
          <a:prstGeom prst="rect">
            <a:avLst/>
          </a:prstGeom>
          <a:blipFill>
            <a:blip r:embed="rId3" cstate="print"/>
            <a:stretch>
              <a:fillRect/>
            </a:stretch>
          </a:blip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6" name="object 6"/>
          <p:cNvSpPr/>
          <p:nvPr/>
        </p:nvSpPr>
        <p:spPr>
          <a:xfrm>
            <a:off x="2706053" y="1689925"/>
            <a:ext cx="3636169" cy="2425541"/>
          </a:xfrm>
          <a:custGeom>
            <a:avLst/>
            <a:gdLst/>
            <a:ahLst/>
            <a:cxnLst/>
            <a:rect l="l" t="t" r="r" b="b"/>
            <a:pathLst>
              <a:path w="4848225" h="3234054">
                <a:moveTo>
                  <a:pt x="0" y="3233928"/>
                </a:moveTo>
                <a:lnTo>
                  <a:pt x="4847844" y="3233928"/>
                </a:lnTo>
                <a:lnTo>
                  <a:pt x="4847844" y="0"/>
                </a:lnTo>
                <a:lnTo>
                  <a:pt x="0" y="0"/>
                </a:lnTo>
                <a:lnTo>
                  <a:pt x="0" y="3233928"/>
                </a:lnTo>
                <a:close/>
              </a:path>
            </a:pathLst>
          </a:custGeom>
          <a:ln w="38100">
            <a:solidFill>
              <a:srgbClr val="FFFFFF"/>
            </a:solidFill>
          </a:ln>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Tree>
    <p:extLst>
      <p:ext uri="{BB962C8B-B14F-4D97-AF65-F5344CB8AC3E}">
        <p14:creationId xmlns:p14="http://schemas.microsoft.com/office/powerpoint/2010/main" val="8202671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28"/>
          <p:cNvPicPr preferRelativeResize="0"/>
          <p:nvPr/>
        </p:nvPicPr>
        <p:blipFill rotWithShape="1">
          <a:blip r:embed="rId3">
            <a:alphaModFix/>
          </a:blip>
          <a:srcRect l="11533" r="11525"/>
          <a:stretch/>
        </p:blipFill>
        <p:spPr>
          <a:xfrm>
            <a:off x="4648200" y="1066800"/>
            <a:ext cx="4495800" cy="3543300"/>
          </a:xfrm>
          <a:prstGeom prst="rect">
            <a:avLst/>
          </a:prstGeom>
          <a:noFill/>
          <a:ln>
            <a:noFill/>
          </a:ln>
        </p:spPr>
      </p:pic>
      <p:sp>
        <p:nvSpPr>
          <p:cNvPr id="217" name="Google Shape;217;p28"/>
          <p:cNvSpPr txBox="1">
            <a:spLocks noGrp="1"/>
          </p:cNvSpPr>
          <p:nvPr>
            <p:ph type="title"/>
          </p:nvPr>
        </p:nvSpPr>
        <p:spPr>
          <a:xfrm>
            <a:off x="381000" y="228600"/>
            <a:ext cx="8534400" cy="685800"/>
          </a:xfrm>
          <a:prstGeom prst="rect">
            <a:avLst/>
          </a:prstGeom>
        </p:spPr>
        <p:txBody>
          <a:bodyPr spcFirstLastPara="1" wrap="square" lIns="91425" tIns="91425" rIns="91425" bIns="91425" anchor="ctr" anchorCtr="0">
            <a:noAutofit/>
          </a:bodyPr>
          <a:lstStyle/>
          <a:p>
            <a:pPr algn="ctr"/>
            <a:r>
              <a:rPr lang="en" sz="4000" b="1" dirty="0">
                <a:latin typeface="Tahoma"/>
                <a:cs typeface="Tahoma"/>
              </a:rPr>
              <a:t>Participatory Democracy</a:t>
            </a:r>
            <a:endParaRPr sz="4000" b="1" dirty="0">
              <a:latin typeface="Tahoma"/>
              <a:cs typeface="Tahoma"/>
            </a:endParaRPr>
          </a:p>
        </p:txBody>
      </p:sp>
      <p:sp>
        <p:nvSpPr>
          <p:cNvPr id="218" name="Google Shape;218;p28"/>
          <p:cNvSpPr txBox="1">
            <a:spLocks noGrp="1"/>
          </p:cNvSpPr>
          <p:nvPr>
            <p:ph type="body" idx="1"/>
          </p:nvPr>
        </p:nvSpPr>
        <p:spPr>
          <a:xfrm>
            <a:off x="228600" y="1371600"/>
            <a:ext cx="4419600" cy="5105400"/>
          </a:xfrm>
          <a:prstGeom prst="rect">
            <a:avLst/>
          </a:prstGeom>
        </p:spPr>
        <p:txBody>
          <a:bodyPr spcFirstLastPara="1" wrap="square" lIns="91425" tIns="91425" rIns="91425" bIns="91425" anchor="t" anchorCtr="0">
            <a:noAutofit/>
          </a:bodyPr>
          <a:lstStyle/>
          <a:p>
            <a:pPr marL="0" indent="0">
              <a:buNone/>
            </a:pPr>
            <a:r>
              <a:rPr lang="en" sz="2400" b="1" dirty="0">
                <a:solidFill>
                  <a:srgbClr val="000000"/>
                </a:solidFill>
                <a:latin typeface="Tahoma"/>
                <a:cs typeface="Tahoma"/>
              </a:rPr>
              <a:t>We can see participatory democracy in local and state forms of government, where citizens have </a:t>
            </a:r>
            <a:r>
              <a:rPr lang="en" sz="2400" b="1" dirty="0">
                <a:solidFill>
                  <a:srgbClr val="0070C0"/>
                </a:solidFill>
                <a:latin typeface="Tahoma"/>
                <a:cs typeface="Tahoma"/>
              </a:rPr>
              <a:t>multiple access points</a:t>
            </a:r>
            <a:r>
              <a:rPr lang="en" sz="2400" b="1" dirty="0">
                <a:solidFill>
                  <a:srgbClr val="FF0000"/>
                </a:solidFill>
                <a:latin typeface="Tahoma"/>
                <a:cs typeface="Tahoma"/>
              </a:rPr>
              <a:t> to influence policy-makers and the decisions they make.</a:t>
            </a:r>
            <a:endParaRPr sz="2400" b="1" dirty="0">
              <a:solidFill>
                <a:srgbClr val="FF0000"/>
              </a:solidFill>
              <a:latin typeface="Tahoma"/>
              <a:cs typeface="Tahoma"/>
            </a:endParaRPr>
          </a:p>
          <a:p>
            <a:pPr marL="0" indent="0">
              <a:spcBef>
                <a:spcPts val="1600"/>
              </a:spcBef>
              <a:spcAft>
                <a:spcPts val="1600"/>
              </a:spcAft>
              <a:buNone/>
            </a:pPr>
            <a:r>
              <a:rPr lang="en" sz="2400" b="1" u="sng" dirty="0">
                <a:solidFill>
                  <a:srgbClr val="000000"/>
                </a:solidFill>
                <a:latin typeface="Tahoma"/>
                <a:cs typeface="Tahoma"/>
              </a:rPr>
              <a:t>Examples:</a:t>
            </a:r>
            <a:r>
              <a:rPr lang="en" sz="2400" dirty="0">
                <a:solidFill>
                  <a:srgbClr val="000000"/>
                </a:solidFill>
                <a:latin typeface="Tahoma"/>
                <a:cs typeface="Tahoma"/>
              </a:rPr>
              <a:t> </a:t>
            </a:r>
            <a:r>
              <a:rPr lang="en" sz="2400" b="1" dirty="0">
                <a:solidFill>
                  <a:srgbClr val="000000"/>
                </a:solidFill>
                <a:latin typeface="Tahoma"/>
                <a:cs typeface="Tahoma"/>
              </a:rPr>
              <a:t>town hall meetings, initiatives, referendums,</a:t>
            </a:r>
            <a:r>
              <a:rPr lang="en" sz="2400" dirty="0">
                <a:solidFill>
                  <a:srgbClr val="000000"/>
                </a:solidFill>
                <a:latin typeface="Tahoma"/>
                <a:cs typeface="Tahoma"/>
              </a:rPr>
              <a:t> </a:t>
            </a:r>
            <a:r>
              <a:rPr lang="en" sz="2400" b="1" dirty="0">
                <a:solidFill>
                  <a:srgbClr val="FF0000"/>
                </a:solidFill>
                <a:latin typeface="Tahoma"/>
                <a:cs typeface="Tahoma"/>
              </a:rPr>
              <a:t>ONLY at state level</a:t>
            </a:r>
            <a:endParaRPr sz="2400" b="1" dirty="0">
              <a:solidFill>
                <a:srgbClr val="FF0000"/>
              </a:solidFill>
              <a:latin typeface="Tahoma"/>
              <a:cs typeface="Tahoma"/>
            </a:endParaRPr>
          </a:p>
        </p:txBody>
      </p:sp>
      <p:cxnSp>
        <p:nvCxnSpPr>
          <p:cNvPr id="6" name="Straight Connector 5">
            <a:extLst>
              <a:ext uri="{FF2B5EF4-FFF2-40B4-BE49-F238E27FC236}">
                <a16:creationId xmlns:a16="http://schemas.microsoft.com/office/drawing/2014/main" id="{DF196695-2839-4F5C-8912-842BD47FE602}"/>
              </a:ext>
            </a:extLst>
          </p:cNvPr>
          <p:cNvCxnSpPr/>
          <p:nvPr/>
        </p:nvCxnSpPr>
        <p:spPr>
          <a:xfrm>
            <a:off x="114300" y="1295400"/>
            <a:ext cx="435864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255347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7" name="Google Shape;217;p28"/>
          <p:cNvSpPr txBox="1">
            <a:spLocks noGrp="1"/>
          </p:cNvSpPr>
          <p:nvPr>
            <p:ph type="title"/>
          </p:nvPr>
        </p:nvSpPr>
        <p:spPr>
          <a:xfrm>
            <a:off x="381000" y="228600"/>
            <a:ext cx="8534400" cy="685800"/>
          </a:xfrm>
          <a:prstGeom prst="rect">
            <a:avLst/>
          </a:prstGeom>
        </p:spPr>
        <p:txBody>
          <a:bodyPr spcFirstLastPara="1" wrap="square" lIns="91425" tIns="91425" rIns="91425" bIns="91425" anchor="ctr" anchorCtr="0">
            <a:noAutofit/>
          </a:bodyPr>
          <a:lstStyle/>
          <a:p>
            <a:pPr algn="ctr"/>
            <a:r>
              <a:rPr lang="en" sz="4000" b="1" dirty="0">
                <a:latin typeface="Tahoma"/>
                <a:cs typeface="Tahoma"/>
              </a:rPr>
              <a:t>Participatory Democracy</a:t>
            </a:r>
            <a:endParaRPr sz="4000" b="1" dirty="0">
              <a:latin typeface="Tahoma"/>
              <a:cs typeface="Tahoma"/>
            </a:endParaRPr>
          </a:p>
        </p:txBody>
      </p:sp>
      <p:sp>
        <p:nvSpPr>
          <p:cNvPr id="218" name="Google Shape;218;p28"/>
          <p:cNvSpPr txBox="1">
            <a:spLocks noGrp="1"/>
          </p:cNvSpPr>
          <p:nvPr>
            <p:ph type="body" idx="1"/>
          </p:nvPr>
        </p:nvSpPr>
        <p:spPr>
          <a:xfrm>
            <a:off x="140154" y="1371600"/>
            <a:ext cx="4343400" cy="5105400"/>
          </a:xfrm>
          <a:prstGeom prst="rect">
            <a:avLst/>
          </a:prstGeom>
        </p:spPr>
        <p:txBody>
          <a:bodyPr spcFirstLastPara="1" wrap="square" lIns="91425" tIns="91425" rIns="91425" bIns="91425" anchor="t" anchorCtr="0">
            <a:noAutofit/>
          </a:bodyPr>
          <a:lstStyle/>
          <a:p>
            <a:pPr marL="0" indent="0">
              <a:buNone/>
            </a:pPr>
            <a:r>
              <a:rPr lang="en-US" sz="2400" b="1" dirty="0">
                <a:solidFill>
                  <a:srgbClr val="000000"/>
                </a:solidFill>
                <a:latin typeface="Tahoma"/>
                <a:cs typeface="Tahoma"/>
              </a:rPr>
              <a:t>Examples of </a:t>
            </a:r>
            <a:r>
              <a:rPr lang="en" sz="2400" b="1" dirty="0">
                <a:solidFill>
                  <a:srgbClr val="000000"/>
                </a:solidFill>
                <a:latin typeface="Tahoma"/>
                <a:cs typeface="Tahoma"/>
              </a:rPr>
              <a:t>participatory democracy </a:t>
            </a:r>
            <a:r>
              <a:rPr lang="en-US" sz="2400" b="1" dirty="0">
                <a:solidFill>
                  <a:srgbClr val="000000"/>
                </a:solidFill>
                <a:latin typeface="Tahoma"/>
                <a:cs typeface="Tahoma"/>
              </a:rPr>
              <a:t>include Ancient Greece.  They practiced </a:t>
            </a:r>
            <a:r>
              <a:rPr lang="en-US" sz="2400" b="1" dirty="0">
                <a:solidFill>
                  <a:srgbClr val="FF0000"/>
                </a:solidFill>
                <a:latin typeface="Tahoma"/>
                <a:cs typeface="Tahoma"/>
              </a:rPr>
              <a:t>DIRECT DEMOCRACY </a:t>
            </a:r>
            <a:r>
              <a:rPr lang="en-US" sz="2400" b="1" dirty="0">
                <a:solidFill>
                  <a:srgbClr val="000000"/>
                </a:solidFill>
                <a:latin typeface="Tahoma"/>
                <a:cs typeface="Tahoma"/>
              </a:rPr>
              <a:t>which is a form of </a:t>
            </a:r>
            <a:r>
              <a:rPr lang="en-US" sz="2400" b="1" dirty="0">
                <a:solidFill>
                  <a:srgbClr val="FF0000"/>
                </a:solidFill>
                <a:latin typeface="Tahoma"/>
                <a:cs typeface="Tahoma"/>
              </a:rPr>
              <a:t>participatory democracy </a:t>
            </a:r>
            <a:r>
              <a:rPr lang="en-US" sz="2400" b="1" dirty="0">
                <a:solidFill>
                  <a:schemeClr val="bg2"/>
                </a:solidFill>
                <a:latin typeface="Tahoma"/>
                <a:cs typeface="Tahoma"/>
              </a:rPr>
              <a:t>but only men voted in ancient Greece. 1</a:t>
            </a:r>
            <a:r>
              <a:rPr lang="en-US" sz="2400" b="1" baseline="30000" dirty="0">
                <a:solidFill>
                  <a:schemeClr val="bg2"/>
                </a:solidFill>
                <a:latin typeface="Tahoma"/>
                <a:cs typeface="Tahoma"/>
              </a:rPr>
              <a:t>st</a:t>
            </a:r>
            <a:r>
              <a:rPr lang="en-US" sz="2400" b="1" dirty="0">
                <a:solidFill>
                  <a:schemeClr val="bg2"/>
                </a:solidFill>
                <a:latin typeface="Tahoma"/>
                <a:cs typeface="Tahoma"/>
              </a:rPr>
              <a:t> amendment right to petition gov for grievances</a:t>
            </a:r>
            <a:endParaRPr sz="2400" dirty="0">
              <a:solidFill>
                <a:schemeClr val="bg2"/>
              </a:solidFill>
              <a:latin typeface="Tahoma"/>
              <a:cs typeface="Tahoma"/>
            </a:endParaRPr>
          </a:p>
        </p:txBody>
      </p:sp>
      <p:pic>
        <p:nvPicPr>
          <p:cNvPr id="3" name="Picture 2">
            <a:extLst>
              <a:ext uri="{FF2B5EF4-FFF2-40B4-BE49-F238E27FC236}">
                <a16:creationId xmlns:a16="http://schemas.microsoft.com/office/drawing/2014/main" id="{27CB6744-8780-47FC-AE1B-11648816962D}"/>
              </a:ext>
            </a:extLst>
          </p:cNvPr>
          <p:cNvPicPr>
            <a:picLocks noChangeAspect="1"/>
          </p:cNvPicPr>
          <p:nvPr/>
        </p:nvPicPr>
        <p:blipFill>
          <a:blip r:embed="rId3"/>
          <a:stretch>
            <a:fillRect/>
          </a:stretch>
        </p:blipFill>
        <p:spPr>
          <a:xfrm>
            <a:off x="4610554" y="1219200"/>
            <a:ext cx="4457246" cy="2362200"/>
          </a:xfrm>
          <a:prstGeom prst="rect">
            <a:avLst/>
          </a:prstGeom>
        </p:spPr>
      </p:pic>
      <p:cxnSp>
        <p:nvCxnSpPr>
          <p:cNvPr id="4" name="Straight Connector 3">
            <a:extLst>
              <a:ext uri="{FF2B5EF4-FFF2-40B4-BE49-F238E27FC236}">
                <a16:creationId xmlns:a16="http://schemas.microsoft.com/office/drawing/2014/main" id="{E719ABD3-BF7D-4895-BBCA-3502CA19018F}"/>
              </a:ext>
            </a:extLst>
          </p:cNvPr>
          <p:cNvCxnSpPr/>
          <p:nvPr/>
        </p:nvCxnSpPr>
        <p:spPr>
          <a:xfrm>
            <a:off x="114300" y="1295400"/>
            <a:ext cx="435864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7588595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249084"/>
            <a:ext cx="9144000" cy="5685115"/>
          </a:xfrm>
          <a:prstGeom prst="rect">
            <a:avLst/>
          </a:prstGeom>
          <a:blipFill>
            <a:blip r:embed="rId2" cstate="print"/>
            <a:stretch>
              <a:fillRect/>
            </a:stretch>
          </a:blip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3" name="object 3"/>
          <p:cNvSpPr txBox="1">
            <a:spLocks noGrp="1"/>
          </p:cNvSpPr>
          <p:nvPr>
            <p:ph type="title"/>
          </p:nvPr>
        </p:nvSpPr>
        <p:spPr>
          <a:xfrm>
            <a:off x="1447800" y="832023"/>
            <a:ext cx="4227195" cy="517449"/>
          </a:xfrm>
          <a:prstGeom prst="rect">
            <a:avLst/>
          </a:prstGeom>
        </p:spPr>
        <p:txBody>
          <a:bodyPr vert="horz" wrap="square" lIns="0" tIns="9525" rIns="0" bIns="0" rtlCol="0">
            <a:spAutoFit/>
          </a:bodyPr>
          <a:lstStyle/>
          <a:p>
            <a:pPr marL="9525">
              <a:spcBef>
                <a:spcPts val="75"/>
              </a:spcBef>
            </a:pPr>
            <a:r>
              <a:rPr sz="3300" spc="-4" dirty="0">
                <a:solidFill>
                  <a:srgbClr val="000000"/>
                </a:solidFill>
              </a:rPr>
              <a:t>Pluralist</a:t>
            </a:r>
            <a:r>
              <a:rPr sz="3300" spc="-83" dirty="0">
                <a:solidFill>
                  <a:srgbClr val="000000"/>
                </a:solidFill>
              </a:rPr>
              <a:t> </a:t>
            </a:r>
            <a:r>
              <a:rPr sz="3300" dirty="0">
                <a:solidFill>
                  <a:srgbClr val="000000"/>
                </a:solidFill>
              </a:rPr>
              <a:t>Democracy</a:t>
            </a:r>
            <a:endParaRPr sz="3300" dirty="0"/>
          </a:p>
        </p:txBody>
      </p:sp>
      <p:sp>
        <p:nvSpPr>
          <p:cNvPr id="4" name="object 4"/>
          <p:cNvSpPr txBox="1"/>
          <p:nvPr/>
        </p:nvSpPr>
        <p:spPr>
          <a:xfrm>
            <a:off x="54938" y="1598620"/>
            <a:ext cx="5343525" cy="4925868"/>
          </a:xfrm>
          <a:prstGeom prst="rect">
            <a:avLst/>
          </a:prstGeom>
        </p:spPr>
        <p:txBody>
          <a:bodyPr vert="horz" wrap="square" lIns="0" tIns="9049" rIns="0" bIns="0" rtlCol="0">
            <a:spAutoFit/>
          </a:bodyPr>
          <a:lstStyle/>
          <a:p>
            <a:pPr marL="352425" marR="154781" indent="-342900" eaLnBrk="1" fontAlgn="auto" hangingPunct="1">
              <a:spcBef>
                <a:spcPts val="71"/>
              </a:spcBef>
              <a:spcAft>
                <a:spcPts val="0"/>
              </a:spcAft>
              <a:buClr>
                <a:srgbClr val="223944"/>
              </a:buClr>
              <a:buFont typeface="Wingdings"/>
              <a:buChar char=""/>
              <a:tabLst>
                <a:tab pos="351949" algn="l"/>
                <a:tab pos="352425" algn="l"/>
              </a:tabLst>
            </a:pPr>
            <a:r>
              <a:rPr sz="2100" b="1" spc="-8" dirty="0">
                <a:solidFill>
                  <a:prstClr val="black"/>
                </a:solidFill>
                <a:latin typeface="Tahoma"/>
                <a:ea typeface="+mn-ea"/>
                <a:cs typeface="Tahoma"/>
              </a:rPr>
              <a:t>Recognizes </a:t>
            </a:r>
            <a:r>
              <a:rPr sz="2100" b="1" spc="-4" dirty="0">
                <a:solidFill>
                  <a:prstClr val="black"/>
                </a:solidFill>
                <a:latin typeface="Tahoma"/>
                <a:ea typeface="+mn-ea"/>
                <a:cs typeface="Tahoma"/>
              </a:rPr>
              <a:t>group-based activism  by </a:t>
            </a:r>
            <a:r>
              <a:rPr sz="2100" b="1" spc="-8" dirty="0">
                <a:solidFill>
                  <a:prstClr val="black"/>
                </a:solidFill>
                <a:latin typeface="Tahoma"/>
                <a:ea typeface="+mn-ea"/>
                <a:cs typeface="Tahoma"/>
              </a:rPr>
              <a:t>nongovernmental </a:t>
            </a:r>
            <a:r>
              <a:rPr sz="2100" b="1" spc="-4" dirty="0">
                <a:solidFill>
                  <a:prstClr val="black"/>
                </a:solidFill>
                <a:latin typeface="Tahoma"/>
                <a:ea typeface="+mn-ea"/>
                <a:cs typeface="Tahoma"/>
              </a:rPr>
              <a:t>interests  striving </a:t>
            </a:r>
            <a:r>
              <a:rPr sz="2100" b="1" spc="-8" dirty="0">
                <a:solidFill>
                  <a:prstClr val="black"/>
                </a:solidFill>
                <a:latin typeface="Tahoma"/>
                <a:ea typeface="+mn-ea"/>
                <a:cs typeface="Tahoma"/>
              </a:rPr>
              <a:t>for </a:t>
            </a:r>
            <a:r>
              <a:rPr sz="2100" b="1" spc="-4" dirty="0">
                <a:solidFill>
                  <a:prstClr val="black"/>
                </a:solidFill>
                <a:latin typeface="Tahoma"/>
                <a:ea typeface="+mn-ea"/>
                <a:cs typeface="Tahoma"/>
              </a:rPr>
              <a:t>impact on </a:t>
            </a:r>
            <a:r>
              <a:rPr sz="2100" b="1" spc="-8" dirty="0">
                <a:solidFill>
                  <a:prstClr val="black"/>
                </a:solidFill>
                <a:latin typeface="Tahoma"/>
                <a:ea typeface="+mn-ea"/>
                <a:cs typeface="Tahoma"/>
              </a:rPr>
              <a:t>political  decision</a:t>
            </a:r>
            <a:r>
              <a:rPr sz="2100" b="1" spc="8" dirty="0">
                <a:solidFill>
                  <a:prstClr val="black"/>
                </a:solidFill>
                <a:latin typeface="Tahoma"/>
                <a:ea typeface="+mn-ea"/>
                <a:cs typeface="Tahoma"/>
              </a:rPr>
              <a:t> </a:t>
            </a:r>
            <a:r>
              <a:rPr sz="2100" b="1" spc="-8" dirty="0">
                <a:solidFill>
                  <a:prstClr val="black"/>
                </a:solidFill>
                <a:latin typeface="Tahoma"/>
                <a:ea typeface="+mn-ea"/>
                <a:cs typeface="Tahoma"/>
              </a:rPr>
              <a:t>making</a:t>
            </a:r>
            <a:endParaRPr sz="2100" dirty="0">
              <a:solidFill>
                <a:prstClr val="black"/>
              </a:solidFill>
              <a:latin typeface="Tahoma"/>
              <a:ea typeface="+mn-ea"/>
              <a:cs typeface="Tahoma"/>
            </a:endParaRPr>
          </a:p>
          <a:p>
            <a:pPr marL="352425" marR="3810" indent="-342900" eaLnBrk="1" fontAlgn="auto" hangingPunct="1">
              <a:spcBef>
                <a:spcPts val="1508"/>
              </a:spcBef>
              <a:spcAft>
                <a:spcPts val="0"/>
              </a:spcAft>
              <a:buClr>
                <a:srgbClr val="223944"/>
              </a:buClr>
              <a:buFont typeface="Wingdings"/>
              <a:buChar char=""/>
              <a:tabLst>
                <a:tab pos="351949" algn="l"/>
                <a:tab pos="352425" algn="l"/>
              </a:tabLst>
            </a:pPr>
            <a:r>
              <a:rPr sz="2100" b="1" spc="-4" dirty="0">
                <a:solidFill>
                  <a:prstClr val="black"/>
                </a:solidFill>
                <a:latin typeface="Tahoma"/>
                <a:ea typeface="+mn-ea"/>
                <a:cs typeface="Tahoma"/>
              </a:rPr>
              <a:t>No </a:t>
            </a:r>
            <a:r>
              <a:rPr sz="2100" b="1" spc="-8" dirty="0">
                <a:solidFill>
                  <a:prstClr val="black"/>
                </a:solidFill>
                <a:latin typeface="Tahoma"/>
                <a:ea typeface="+mn-ea"/>
                <a:cs typeface="Tahoma"/>
              </a:rPr>
              <a:t>one </a:t>
            </a:r>
            <a:r>
              <a:rPr sz="2100" b="1" spc="-4" dirty="0">
                <a:solidFill>
                  <a:prstClr val="black"/>
                </a:solidFill>
                <a:latin typeface="Tahoma"/>
                <a:ea typeface="+mn-ea"/>
                <a:cs typeface="Tahoma"/>
              </a:rPr>
              <a:t>group </a:t>
            </a:r>
            <a:r>
              <a:rPr sz="2100" b="1" spc="-8" dirty="0">
                <a:solidFill>
                  <a:prstClr val="black"/>
                </a:solidFill>
                <a:latin typeface="Tahoma"/>
                <a:ea typeface="+mn-ea"/>
                <a:cs typeface="Tahoma"/>
              </a:rPr>
              <a:t>dominates politics  and </a:t>
            </a:r>
            <a:r>
              <a:rPr sz="2100" b="1" spc="-4" dirty="0">
                <a:solidFill>
                  <a:prstClr val="black"/>
                </a:solidFill>
                <a:latin typeface="Tahoma"/>
                <a:ea typeface="+mn-ea"/>
                <a:cs typeface="Tahoma"/>
              </a:rPr>
              <a:t>organized </a:t>
            </a:r>
            <a:r>
              <a:rPr sz="2100" b="1" spc="-8" dirty="0">
                <a:solidFill>
                  <a:prstClr val="black"/>
                </a:solidFill>
                <a:latin typeface="Tahoma"/>
                <a:ea typeface="+mn-ea"/>
                <a:cs typeface="Tahoma"/>
              </a:rPr>
              <a:t>groups compete  </a:t>
            </a:r>
            <a:r>
              <a:rPr sz="2100" b="1" spc="-4" dirty="0">
                <a:solidFill>
                  <a:prstClr val="black"/>
                </a:solidFill>
                <a:latin typeface="Tahoma"/>
                <a:ea typeface="+mn-ea"/>
                <a:cs typeface="Tahoma"/>
              </a:rPr>
              <a:t>with </a:t>
            </a:r>
            <a:r>
              <a:rPr sz="2100" b="1" spc="-8" dirty="0">
                <a:solidFill>
                  <a:prstClr val="black"/>
                </a:solidFill>
                <a:latin typeface="Tahoma"/>
                <a:ea typeface="+mn-ea"/>
                <a:cs typeface="Tahoma"/>
              </a:rPr>
              <a:t>each other </a:t>
            </a:r>
            <a:r>
              <a:rPr sz="2100" b="1" spc="-4" dirty="0">
                <a:solidFill>
                  <a:prstClr val="black"/>
                </a:solidFill>
                <a:latin typeface="Tahoma"/>
                <a:ea typeface="+mn-ea"/>
                <a:cs typeface="Tahoma"/>
              </a:rPr>
              <a:t>to </a:t>
            </a:r>
            <a:r>
              <a:rPr sz="2100" b="1" spc="-8" dirty="0">
                <a:solidFill>
                  <a:prstClr val="black"/>
                </a:solidFill>
                <a:latin typeface="Tahoma"/>
                <a:ea typeface="+mn-ea"/>
                <a:cs typeface="Tahoma"/>
              </a:rPr>
              <a:t>influence</a:t>
            </a:r>
            <a:r>
              <a:rPr sz="2100" b="1" spc="53" dirty="0">
                <a:solidFill>
                  <a:prstClr val="black"/>
                </a:solidFill>
                <a:latin typeface="Tahoma"/>
                <a:ea typeface="+mn-ea"/>
                <a:cs typeface="Tahoma"/>
              </a:rPr>
              <a:t> </a:t>
            </a:r>
            <a:r>
              <a:rPr sz="2100" b="1" spc="-8" dirty="0">
                <a:solidFill>
                  <a:prstClr val="black"/>
                </a:solidFill>
                <a:latin typeface="Tahoma"/>
                <a:ea typeface="+mn-ea"/>
                <a:cs typeface="Tahoma"/>
              </a:rPr>
              <a:t>policy</a:t>
            </a:r>
            <a:endParaRPr lang="en-US" sz="2100" b="1" spc="-8" dirty="0">
              <a:solidFill>
                <a:prstClr val="black"/>
              </a:solidFill>
              <a:latin typeface="Tahoma"/>
              <a:ea typeface="+mn-ea"/>
              <a:cs typeface="Tahoma"/>
            </a:endParaRPr>
          </a:p>
          <a:p>
            <a:pPr marL="352425" marR="3810" indent="-342900" eaLnBrk="1" fontAlgn="auto" hangingPunct="1">
              <a:spcBef>
                <a:spcPts val="1508"/>
              </a:spcBef>
              <a:spcAft>
                <a:spcPts val="0"/>
              </a:spcAft>
              <a:buClr>
                <a:srgbClr val="223944"/>
              </a:buClr>
              <a:buFont typeface="Wingdings"/>
              <a:buChar char=""/>
              <a:tabLst>
                <a:tab pos="351949" algn="l"/>
                <a:tab pos="352425" algn="l"/>
              </a:tabLst>
            </a:pPr>
            <a:endParaRPr lang="en-US" sz="2100" b="1" spc="-8" dirty="0">
              <a:solidFill>
                <a:prstClr val="black"/>
              </a:solidFill>
              <a:latin typeface="Tahoma"/>
              <a:ea typeface="+mn-ea"/>
              <a:cs typeface="Tahoma"/>
            </a:endParaRPr>
          </a:p>
          <a:p>
            <a:pPr lvl="0"/>
            <a:r>
              <a:rPr lang="en-US" sz="2400" dirty="0"/>
              <a:t>Power is </a:t>
            </a:r>
            <a:r>
              <a:rPr lang="en-US" sz="2400" b="1" dirty="0"/>
              <a:t>decentralized </a:t>
            </a:r>
            <a:r>
              <a:rPr lang="en-US" sz="2400" dirty="0"/>
              <a:t>so that no one body or group has too much influence over policymaking.</a:t>
            </a:r>
          </a:p>
          <a:p>
            <a:pPr marL="352425" marR="214313" indent="-342900" eaLnBrk="1" fontAlgn="auto" hangingPunct="1">
              <a:spcBef>
                <a:spcPts val="1496"/>
              </a:spcBef>
              <a:spcAft>
                <a:spcPts val="0"/>
              </a:spcAft>
              <a:buClr>
                <a:srgbClr val="223944"/>
              </a:buClr>
              <a:buFont typeface="Wingdings"/>
              <a:buChar char=""/>
              <a:tabLst>
                <a:tab pos="351949" algn="l"/>
                <a:tab pos="352425" algn="l"/>
              </a:tabLst>
            </a:pPr>
            <a:r>
              <a:rPr sz="2100" b="1" spc="-8" dirty="0">
                <a:solidFill>
                  <a:prstClr val="black"/>
                </a:solidFill>
                <a:latin typeface="Tahoma"/>
                <a:ea typeface="+mn-ea"/>
                <a:cs typeface="Tahoma"/>
              </a:rPr>
              <a:t>Examples: Interest </a:t>
            </a:r>
            <a:r>
              <a:rPr sz="2100" b="1" spc="-4" dirty="0">
                <a:solidFill>
                  <a:prstClr val="black"/>
                </a:solidFill>
                <a:latin typeface="Tahoma"/>
                <a:ea typeface="+mn-ea"/>
                <a:cs typeface="Tahoma"/>
              </a:rPr>
              <a:t>groups, trade  </a:t>
            </a:r>
            <a:r>
              <a:rPr sz="2100" b="1" spc="-8" dirty="0">
                <a:solidFill>
                  <a:prstClr val="black"/>
                </a:solidFill>
                <a:latin typeface="Tahoma"/>
                <a:ea typeface="+mn-ea"/>
                <a:cs typeface="Tahoma"/>
              </a:rPr>
              <a:t>unions</a:t>
            </a:r>
            <a:endParaRPr sz="2100" dirty="0">
              <a:solidFill>
                <a:prstClr val="black"/>
              </a:solidFill>
              <a:latin typeface="Tahoma"/>
              <a:ea typeface="+mn-ea"/>
              <a:cs typeface="Tahoma"/>
            </a:endParaRPr>
          </a:p>
        </p:txBody>
      </p:sp>
      <p:sp>
        <p:nvSpPr>
          <p:cNvPr id="5" name="object 5"/>
          <p:cNvSpPr/>
          <p:nvPr/>
        </p:nvSpPr>
        <p:spPr>
          <a:xfrm>
            <a:off x="5380606" y="2031348"/>
            <a:ext cx="3686175" cy="3650219"/>
          </a:xfrm>
          <a:prstGeom prst="rect">
            <a:avLst/>
          </a:prstGeom>
          <a:blipFill>
            <a:blip r:embed="rId3" cstate="print"/>
            <a:stretch>
              <a:fillRect/>
            </a:stretch>
          </a:blip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6" name="object 6"/>
          <p:cNvSpPr/>
          <p:nvPr/>
        </p:nvSpPr>
        <p:spPr>
          <a:xfrm>
            <a:off x="5402887" y="2014442"/>
            <a:ext cx="3686175" cy="3667125"/>
          </a:xfrm>
          <a:custGeom>
            <a:avLst/>
            <a:gdLst/>
            <a:ahLst/>
            <a:cxnLst/>
            <a:rect l="l" t="t" r="r" b="b"/>
            <a:pathLst>
              <a:path w="4914900" h="4889500">
                <a:moveTo>
                  <a:pt x="0" y="4888992"/>
                </a:moveTo>
                <a:lnTo>
                  <a:pt x="4914900" y="4888992"/>
                </a:lnTo>
                <a:lnTo>
                  <a:pt x="4914900" y="0"/>
                </a:lnTo>
                <a:lnTo>
                  <a:pt x="0" y="0"/>
                </a:lnTo>
                <a:lnTo>
                  <a:pt x="0" y="4888992"/>
                </a:lnTo>
                <a:close/>
              </a:path>
            </a:pathLst>
          </a:custGeom>
          <a:ln w="38100">
            <a:solidFill>
              <a:srgbClr val="FFFFFF"/>
            </a:solidFill>
          </a:ln>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7" name="TextBox 6">
            <a:extLst>
              <a:ext uri="{FF2B5EF4-FFF2-40B4-BE49-F238E27FC236}">
                <a16:creationId xmlns:a16="http://schemas.microsoft.com/office/drawing/2014/main" id="{96271CA7-118A-4D3D-8F2A-9AD01ABFBA82}"/>
              </a:ext>
            </a:extLst>
          </p:cNvPr>
          <p:cNvSpPr txBox="1"/>
          <p:nvPr/>
        </p:nvSpPr>
        <p:spPr>
          <a:xfrm rot="20609340">
            <a:off x="720098" y="123214"/>
            <a:ext cx="1963999" cy="584775"/>
          </a:xfrm>
          <a:prstGeom prst="rect">
            <a:avLst/>
          </a:prstGeom>
          <a:noFill/>
        </p:spPr>
        <p:txBody>
          <a:bodyPr wrap="none" rtlCol="0">
            <a:spAutoFit/>
          </a:bodyPr>
          <a:lstStyle/>
          <a:p>
            <a:r>
              <a:rPr lang="en-US" sz="3200" b="1" dirty="0">
                <a:solidFill>
                  <a:srgbClr val="FF0000"/>
                </a:solidFill>
              </a:rPr>
              <a:t>GROUPS</a:t>
            </a:r>
          </a:p>
        </p:txBody>
      </p:sp>
      <p:cxnSp>
        <p:nvCxnSpPr>
          <p:cNvPr id="9" name="Straight Arrow Connector 8">
            <a:extLst>
              <a:ext uri="{FF2B5EF4-FFF2-40B4-BE49-F238E27FC236}">
                <a16:creationId xmlns:a16="http://schemas.microsoft.com/office/drawing/2014/main" id="{81E1FDB4-E997-4201-A555-BCBE8F75E8C4}"/>
              </a:ext>
            </a:extLst>
          </p:cNvPr>
          <p:cNvCxnSpPr>
            <a:cxnSpLocks/>
          </p:cNvCxnSpPr>
          <p:nvPr/>
        </p:nvCxnSpPr>
        <p:spPr>
          <a:xfrm flipH="1" flipV="1">
            <a:off x="2119502" y="498017"/>
            <a:ext cx="381000" cy="417061"/>
          </a:xfrm>
          <a:prstGeom prst="straightConnector1">
            <a:avLst/>
          </a:prstGeom>
          <a:ln w="53975">
            <a:tailEnd type="triangle"/>
          </a:ln>
        </p:spPr>
        <p:style>
          <a:lnRef idx="3">
            <a:schemeClr val="accent2"/>
          </a:lnRef>
          <a:fillRef idx="0">
            <a:schemeClr val="accent2"/>
          </a:fillRef>
          <a:effectRef idx="2">
            <a:schemeClr val="accent2"/>
          </a:effectRef>
          <a:fontRef idx="minor">
            <a:schemeClr val="tx1"/>
          </a:fontRef>
        </p:style>
      </p:cxnSp>
      <p:cxnSp>
        <p:nvCxnSpPr>
          <p:cNvPr id="11" name="Straight Arrow Connector 10">
            <a:extLst>
              <a:ext uri="{FF2B5EF4-FFF2-40B4-BE49-F238E27FC236}">
                <a16:creationId xmlns:a16="http://schemas.microsoft.com/office/drawing/2014/main" id="{D539BCF5-7BD6-48D8-9B43-751528C69135}"/>
              </a:ext>
            </a:extLst>
          </p:cNvPr>
          <p:cNvCxnSpPr>
            <a:cxnSpLocks/>
          </p:cNvCxnSpPr>
          <p:nvPr/>
        </p:nvCxnSpPr>
        <p:spPr>
          <a:xfrm>
            <a:off x="2617000" y="286616"/>
            <a:ext cx="710633" cy="8846"/>
          </a:xfrm>
          <a:prstGeom prst="straightConnector1">
            <a:avLst/>
          </a:prstGeom>
          <a:ln w="53975">
            <a:tailEnd type="triangle"/>
          </a:ln>
        </p:spPr>
        <p:style>
          <a:lnRef idx="3">
            <a:schemeClr val="accent2"/>
          </a:lnRef>
          <a:fillRef idx="0">
            <a:schemeClr val="accent2"/>
          </a:fillRef>
          <a:effectRef idx="2">
            <a:schemeClr val="accent2"/>
          </a:effectRef>
          <a:fontRef idx="minor">
            <a:schemeClr val="tx1"/>
          </a:fontRef>
        </p:style>
      </p:cxnSp>
      <p:sp>
        <p:nvSpPr>
          <p:cNvPr id="13" name="TextBox 12">
            <a:extLst>
              <a:ext uri="{FF2B5EF4-FFF2-40B4-BE49-F238E27FC236}">
                <a16:creationId xmlns:a16="http://schemas.microsoft.com/office/drawing/2014/main" id="{50C23884-EFC6-4457-8FF5-EBD200A9222A}"/>
              </a:ext>
            </a:extLst>
          </p:cNvPr>
          <p:cNvSpPr txBox="1"/>
          <p:nvPr/>
        </p:nvSpPr>
        <p:spPr>
          <a:xfrm rot="1124209">
            <a:off x="3285008" y="259066"/>
            <a:ext cx="2258760" cy="584775"/>
          </a:xfrm>
          <a:prstGeom prst="rect">
            <a:avLst/>
          </a:prstGeom>
          <a:noFill/>
        </p:spPr>
        <p:txBody>
          <a:bodyPr wrap="none" rtlCol="0">
            <a:spAutoFit/>
          </a:bodyPr>
          <a:lstStyle/>
          <a:p>
            <a:r>
              <a:rPr lang="en-US" sz="3200" b="1" dirty="0">
                <a:solidFill>
                  <a:srgbClr val="FF0000"/>
                </a:solidFill>
              </a:rPr>
              <a:t>FACTIONS</a:t>
            </a:r>
          </a:p>
        </p:txBody>
      </p:sp>
    </p:spTree>
    <p:extLst>
      <p:ext uri="{BB962C8B-B14F-4D97-AF65-F5344CB8AC3E}">
        <p14:creationId xmlns:p14="http://schemas.microsoft.com/office/powerpoint/2010/main" val="316010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81000"/>
            <a:ext cx="9144000" cy="6404325"/>
          </a:xfrm>
          <a:prstGeom prst="rect">
            <a:avLst/>
          </a:prstGeom>
          <a:blipFill>
            <a:blip r:embed="rId2" cstate="print"/>
            <a:stretch>
              <a:fillRect/>
            </a:stretch>
          </a:blip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3" name="object 3"/>
          <p:cNvSpPr txBox="1">
            <a:spLocks noGrp="1"/>
          </p:cNvSpPr>
          <p:nvPr>
            <p:ph type="title"/>
          </p:nvPr>
        </p:nvSpPr>
        <p:spPr>
          <a:xfrm>
            <a:off x="2209800" y="5771"/>
            <a:ext cx="4227195" cy="517449"/>
          </a:xfrm>
          <a:prstGeom prst="rect">
            <a:avLst/>
          </a:prstGeom>
        </p:spPr>
        <p:txBody>
          <a:bodyPr vert="horz" wrap="square" lIns="0" tIns="9525" rIns="0" bIns="0" rtlCol="0">
            <a:spAutoFit/>
          </a:bodyPr>
          <a:lstStyle/>
          <a:p>
            <a:pPr marL="9525">
              <a:spcBef>
                <a:spcPts val="75"/>
              </a:spcBef>
            </a:pPr>
            <a:r>
              <a:rPr sz="3300" spc="-4" dirty="0">
                <a:solidFill>
                  <a:srgbClr val="000000"/>
                </a:solidFill>
              </a:rPr>
              <a:t>Pluralist</a:t>
            </a:r>
            <a:r>
              <a:rPr sz="3300" spc="-83" dirty="0">
                <a:solidFill>
                  <a:srgbClr val="000000"/>
                </a:solidFill>
              </a:rPr>
              <a:t> </a:t>
            </a:r>
            <a:r>
              <a:rPr sz="3300" dirty="0">
                <a:solidFill>
                  <a:srgbClr val="000000"/>
                </a:solidFill>
              </a:rPr>
              <a:t>Democracy</a:t>
            </a:r>
            <a:endParaRPr sz="3300" dirty="0"/>
          </a:p>
        </p:txBody>
      </p:sp>
      <p:sp>
        <p:nvSpPr>
          <p:cNvPr id="4" name="object 4"/>
          <p:cNvSpPr txBox="1"/>
          <p:nvPr/>
        </p:nvSpPr>
        <p:spPr>
          <a:xfrm>
            <a:off x="152400" y="609600"/>
            <a:ext cx="6398895" cy="5549115"/>
          </a:xfrm>
          <a:prstGeom prst="rect">
            <a:avLst/>
          </a:prstGeom>
        </p:spPr>
        <p:txBody>
          <a:bodyPr vert="horz" wrap="square" lIns="0" tIns="9049" rIns="0" bIns="0" rtlCol="0">
            <a:spAutoFit/>
          </a:bodyPr>
          <a:lstStyle/>
          <a:p>
            <a:r>
              <a:rPr lang="en-US" sz="2400" b="1" dirty="0"/>
              <a:t>Hyper-pluralism </a:t>
            </a:r>
            <a:r>
              <a:rPr lang="en-US" sz="2400" dirty="0"/>
              <a:t>is </a:t>
            </a:r>
            <a:r>
              <a:rPr lang="en-US" sz="2400" i="1" dirty="0"/>
              <a:t>pluralism gone sour.</a:t>
            </a:r>
          </a:p>
          <a:p>
            <a:pPr marL="457200" indent="-457200">
              <a:buAutoNum type="alphaLcPeriod"/>
            </a:pPr>
            <a:r>
              <a:rPr lang="en-US" sz="2400" dirty="0"/>
              <a:t>Many groups are so strong that </a:t>
            </a:r>
            <a:r>
              <a:rPr lang="en-US" sz="2400" i="1" dirty="0"/>
              <a:t>government is weakened.</a:t>
            </a:r>
          </a:p>
          <a:p>
            <a:endParaRPr lang="en-US" sz="2400" i="1" dirty="0"/>
          </a:p>
          <a:p>
            <a:endParaRPr lang="en-US" sz="2400" i="1" dirty="0"/>
          </a:p>
          <a:p>
            <a:endParaRPr lang="en-US" sz="2400" i="1" dirty="0"/>
          </a:p>
          <a:p>
            <a:r>
              <a:rPr lang="en-US" sz="2400" dirty="0"/>
              <a:t>b</a:t>
            </a:r>
            <a:r>
              <a:rPr lang="en-US" sz="2400" i="1" dirty="0"/>
              <a:t>. </a:t>
            </a:r>
            <a:r>
              <a:rPr lang="en-US" sz="2400" dirty="0"/>
              <a:t>There are </a:t>
            </a:r>
            <a:r>
              <a:rPr lang="en-US" sz="2400" i="1" dirty="0"/>
              <a:t>too many groups </a:t>
            </a:r>
            <a:r>
              <a:rPr lang="en-US" sz="2400" dirty="0"/>
              <a:t>with access to the different levels and branches of government: these groups have multiple ways to both prevent policies they disagree with and promote those they support.</a:t>
            </a:r>
          </a:p>
          <a:p>
            <a:endParaRPr lang="en-US" sz="2400" dirty="0"/>
          </a:p>
          <a:p>
            <a:r>
              <a:rPr lang="en-US" sz="2400" dirty="0"/>
              <a:t>c. When politicians try to placate every group, the result is confusing, contradictory, and muddled policy (or no policy at all).</a:t>
            </a:r>
            <a:endParaRPr sz="2100" dirty="0">
              <a:solidFill>
                <a:prstClr val="black"/>
              </a:solidFill>
              <a:latin typeface="Tahoma"/>
              <a:ea typeface="+mn-ea"/>
              <a:cs typeface="Tahoma"/>
            </a:endParaRPr>
          </a:p>
        </p:txBody>
      </p:sp>
      <p:sp>
        <p:nvSpPr>
          <p:cNvPr id="5" name="object 5"/>
          <p:cNvSpPr/>
          <p:nvPr/>
        </p:nvSpPr>
        <p:spPr>
          <a:xfrm>
            <a:off x="6551295" y="644854"/>
            <a:ext cx="2592705" cy="2724149"/>
          </a:xfrm>
          <a:prstGeom prst="rect">
            <a:avLst/>
          </a:prstGeom>
          <a:blipFill>
            <a:blip r:embed="rId3" cstate="print"/>
            <a:stretch>
              <a:fillRect/>
            </a:stretch>
          </a:blip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6" name="object 6"/>
          <p:cNvSpPr/>
          <p:nvPr/>
        </p:nvSpPr>
        <p:spPr>
          <a:xfrm>
            <a:off x="6551295" y="630185"/>
            <a:ext cx="2606994" cy="2738818"/>
          </a:xfrm>
          <a:custGeom>
            <a:avLst/>
            <a:gdLst/>
            <a:ahLst/>
            <a:cxnLst/>
            <a:rect l="l" t="t" r="r" b="b"/>
            <a:pathLst>
              <a:path w="4914900" h="4889500">
                <a:moveTo>
                  <a:pt x="0" y="4888992"/>
                </a:moveTo>
                <a:lnTo>
                  <a:pt x="4914900" y="4888992"/>
                </a:lnTo>
                <a:lnTo>
                  <a:pt x="4914900" y="0"/>
                </a:lnTo>
                <a:lnTo>
                  <a:pt x="0" y="0"/>
                </a:lnTo>
                <a:lnTo>
                  <a:pt x="0" y="4888992"/>
                </a:lnTo>
                <a:close/>
              </a:path>
            </a:pathLst>
          </a:custGeom>
          <a:ln w="38100">
            <a:solidFill>
              <a:srgbClr val="FFFFFF"/>
            </a:solidFill>
          </a:ln>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15" name="TextBox 14">
            <a:extLst>
              <a:ext uri="{FF2B5EF4-FFF2-40B4-BE49-F238E27FC236}">
                <a16:creationId xmlns:a16="http://schemas.microsoft.com/office/drawing/2014/main" id="{550496D8-5F02-452A-A1FA-856A449F6DBA}"/>
              </a:ext>
            </a:extLst>
          </p:cNvPr>
          <p:cNvSpPr txBox="1"/>
          <p:nvPr/>
        </p:nvSpPr>
        <p:spPr>
          <a:xfrm>
            <a:off x="1066800" y="0"/>
            <a:ext cx="1270852" cy="523220"/>
          </a:xfrm>
          <a:prstGeom prst="rect">
            <a:avLst/>
          </a:prstGeom>
          <a:noFill/>
        </p:spPr>
        <p:txBody>
          <a:bodyPr wrap="square" rtlCol="0">
            <a:spAutoFit/>
          </a:bodyPr>
          <a:lstStyle/>
          <a:p>
            <a:r>
              <a:rPr lang="en-US" sz="2800" b="1" dirty="0">
                <a:solidFill>
                  <a:srgbClr val="FF0000"/>
                </a:solidFill>
              </a:rPr>
              <a:t>Hyper</a:t>
            </a:r>
          </a:p>
        </p:txBody>
      </p:sp>
      <p:sp>
        <p:nvSpPr>
          <p:cNvPr id="12" name="Rectangle 11"/>
          <p:cNvSpPr/>
          <p:nvPr/>
        </p:nvSpPr>
        <p:spPr>
          <a:xfrm>
            <a:off x="0" y="1752600"/>
            <a:ext cx="6537006" cy="923330"/>
          </a:xfrm>
          <a:prstGeom prst="rect">
            <a:avLst/>
          </a:prstGeom>
        </p:spPr>
        <p:txBody>
          <a:bodyPr wrap="square">
            <a:spAutoFit/>
          </a:bodyPr>
          <a:lstStyle/>
          <a:p>
            <a:r>
              <a:rPr lang="en-US" b="1" u="sng" dirty="0"/>
              <a:t>Hyper-pluralism</a:t>
            </a:r>
            <a:r>
              <a:rPr lang="en-US" dirty="0"/>
              <a:t>: </a:t>
            </a:r>
            <a:r>
              <a:rPr lang="en-US" b="1" dirty="0"/>
              <a:t>argues that too many strong influential groups cripple the government’s ability to make coherent policy by dividing government and its authority.</a:t>
            </a:r>
          </a:p>
        </p:txBody>
      </p:sp>
    </p:spTree>
    <p:extLst>
      <p:ext uri="{BB962C8B-B14F-4D97-AF65-F5344CB8AC3E}">
        <p14:creationId xmlns:p14="http://schemas.microsoft.com/office/powerpoint/2010/main" val="141732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9"/>
          <p:cNvSpPr txBox="1">
            <a:spLocks noGrp="1"/>
          </p:cNvSpPr>
          <p:nvPr>
            <p:ph type="title"/>
          </p:nvPr>
        </p:nvSpPr>
        <p:spPr>
          <a:xfrm>
            <a:off x="819150" y="123335"/>
            <a:ext cx="7505700" cy="685800"/>
          </a:xfrm>
          <a:prstGeom prst="rect">
            <a:avLst/>
          </a:prstGeom>
        </p:spPr>
        <p:txBody>
          <a:bodyPr spcFirstLastPara="1" wrap="square" lIns="91425" tIns="91425" rIns="91425" bIns="91425" anchor="t" anchorCtr="0">
            <a:noAutofit/>
          </a:bodyPr>
          <a:lstStyle/>
          <a:p>
            <a:pPr algn="ctr"/>
            <a:r>
              <a:rPr lang="en" sz="4000" b="1" dirty="0">
                <a:solidFill>
                  <a:srgbClr val="000000"/>
                </a:solidFill>
                <a:latin typeface="Tahoma"/>
                <a:cs typeface="Tahoma"/>
              </a:rPr>
              <a:t>Pluralist Democracy</a:t>
            </a:r>
            <a:endParaRPr sz="4000" b="1" dirty="0">
              <a:solidFill>
                <a:srgbClr val="000000"/>
              </a:solidFill>
              <a:latin typeface="Tahoma"/>
              <a:cs typeface="Tahoma"/>
            </a:endParaRPr>
          </a:p>
        </p:txBody>
      </p:sp>
      <p:sp>
        <p:nvSpPr>
          <p:cNvPr id="224" name="Google Shape;224;p29"/>
          <p:cNvSpPr txBox="1">
            <a:spLocks noGrp="1"/>
          </p:cNvSpPr>
          <p:nvPr>
            <p:ph type="body" idx="1"/>
          </p:nvPr>
        </p:nvSpPr>
        <p:spPr>
          <a:xfrm>
            <a:off x="253441" y="2536588"/>
            <a:ext cx="8637118" cy="3711812"/>
          </a:xfrm>
          <a:prstGeom prst="rect">
            <a:avLst/>
          </a:prstGeom>
        </p:spPr>
        <p:txBody>
          <a:bodyPr spcFirstLastPara="1" wrap="square" lIns="91425" tIns="91425" rIns="91425" bIns="91425" anchor="t" anchorCtr="0">
            <a:noAutofit/>
          </a:bodyPr>
          <a:lstStyle/>
          <a:p>
            <a:pPr marL="0" indent="0">
              <a:buNone/>
            </a:pPr>
            <a:r>
              <a:rPr lang="en" sz="2800" b="1" dirty="0">
                <a:solidFill>
                  <a:srgbClr val="21242C"/>
                </a:solidFill>
                <a:highlight>
                  <a:srgbClr val="FFFFFF"/>
                </a:highlight>
                <a:latin typeface="Tahoma" panose="020B0604030504040204" pitchFamily="34" charset="0"/>
                <a:ea typeface="Tahoma" panose="020B0604030504040204" pitchFamily="34" charset="0"/>
                <a:cs typeface="Tahoma" panose="020B0604030504040204" pitchFamily="34" charset="0"/>
                <a:sym typeface="Lato"/>
              </a:rPr>
              <a:t>As in a participatory democracy, anyone can participate in influencing political decisions, but in a pluralist democracy, individuals work through </a:t>
            </a:r>
            <a:r>
              <a:rPr lang="en" sz="2800" b="1" dirty="0">
                <a:solidFill>
                  <a:srgbClr val="FF0000"/>
                </a:solidFill>
                <a:highlight>
                  <a:srgbClr val="FFFFFF"/>
                </a:highlight>
                <a:latin typeface="Tahoma" panose="020B0604030504040204" pitchFamily="34" charset="0"/>
                <a:ea typeface="Tahoma" panose="020B0604030504040204" pitchFamily="34" charset="0"/>
                <a:cs typeface="Tahoma" panose="020B0604030504040204" pitchFamily="34" charset="0"/>
                <a:sym typeface="Lato"/>
              </a:rPr>
              <a:t>groups</a:t>
            </a:r>
            <a:r>
              <a:rPr lang="en" sz="2800" b="1" dirty="0">
                <a:solidFill>
                  <a:srgbClr val="21242C"/>
                </a:solidFill>
                <a:highlight>
                  <a:srgbClr val="FFFFFF"/>
                </a:highlight>
                <a:latin typeface="Tahoma" panose="020B0604030504040204" pitchFamily="34" charset="0"/>
                <a:ea typeface="Tahoma" panose="020B0604030504040204" pitchFamily="34" charset="0"/>
                <a:cs typeface="Tahoma" panose="020B0604030504040204" pitchFamily="34" charset="0"/>
                <a:sym typeface="Lato"/>
              </a:rPr>
              <a:t> formed around common causes.</a:t>
            </a:r>
            <a:endParaRPr sz="2800" b="1" dirty="0">
              <a:solidFill>
                <a:srgbClr val="21242C"/>
              </a:solidFill>
              <a:highlight>
                <a:srgbClr val="FFFFFF"/>
              </a:highlight>
              <a:latin typeface="Tahoma" panose="020B0604030504040204" pitchFamily="34" charset="0"/>
              <a:ea typeface="Tahoma" panose="020B0604030504040204" pitchFamily="34" charset="0"/>
              <a:cs typeface="Tahoma" panose="020B0604030504040204" pitchFamily="34" charset="0"/>
              <a:sym typeface="Lato"/>
            </a:endParaRPr>
          </a:p>
          <a:p>
            <a:pPr marL="0" indent="0">
              <a:spcBef>
                <a:spcPts val="1600"/>
              </a:spcBef>
              <a:spcAft>
                <a:spcPts val="1600"/>
              </a:spcAft>
              <a:buNone/>
            </a:pPr>
            <a:r>
              <a:rPr lang="en" sz="2800" b="1" u="sng" dirty="0">
                <a:solidFill>
                  <a:srgbClr val="21242C"/>
                </a:solidFill>
                <a:highlight>
                  <a:srgbClr val="FFFFFF"/>
                </a:highlight>
                <a:latin typeface="Tahoma" panose="020B0604030504040204" pitchFamily="34" charset="0"/>
                <a:ea typeface="Tahoma" panose="020B0604030504040204" pitchFamily="34" charset="0"/>
                <a:cs typeface="Tahoma" panose="020B0604030504040204" pitchFamily="34" charset="0"/>
                <a:sym typeface="Lato"/>
              </a:rPr>
              <a:t>Examples:</a:t>
            </a:r>
            <a:r>
              <a:rPr lang="en" sz="2800" b="1" dirty="0">
                <a:solidFill>
                  <a:srgbClr val="21242C"/>
                </a:solidFill>
                <a:highlight>
                  <a:srgbClr val="FFFFFF"/>
                </a:highlight>
                <a:latin typeface="Tahoma" panose="020B0604030504040204" pitchFamily="34" charset="0"/>
                <a:ea typeface="Tahoma" panose="020B0604030504040204" pitchFamily="34" charset="0"/>
                <a:cs typeface="Tahoma" panose="020B0604030504040204" pitchFamily="34" charset="0"/>
                <a:sym typeface="Lato"/>
              </a:rPr>
              <a:t> interest groups (age, race, occupation, region, income, hobbies, religion)</a:t>
            </a:r>
            <a:endParaRPr sz="2800" b="1" dirty="0">
              <a:solidFill>
                <a:srgbClr val="21242C"/>
              </a:solidFill>
              <a:highlight>
                <a:srgbClr val="FFFFFF"/>
              </a:highlight>
              <a:latin typeface="Tahoma" panose="020B0604030504040204" pitchFamily="34" charset="0"/>
              <a:ea typeface="Tahoma" panose="020B0604030504040204" pitchFamily="34" charset="0"/>
              <a:cs typeface="Tahoma" panose="020B0604030504040204" pitchFamily="34" charset="0"/>
              <a:sym typeface="Lato"/>
            </a:endParaRPr>
          </a:p>
        </p:txBody>
      </p:sp>
      <p:pic>
        <p:nvPicPr>
          <p:cNvPr id="225" name="Google Shape;225;p29"/>
          <p:cNvPicPr preferRelativeResize="0"/>
          <p:nvPr/>
        </p:nvPicPr>
        <p:blipFill rotWithShape="1">
          <a:blip r:embed="rId3">
            <a:alphaModFix/>
          </a:blip>
          <a:srcRect t="60489"/>
          <a:stretch/>
        </p:blipFill>
        <p:spPr>
          <a:xfrm>
            <a:off x="253441" y="809135"/>
            <a:ext cx="5425512" cy="1676400"/>
          </a:xfrm>
          <a:prstGeom prst="rect">
            <a:avLst/>
          </a:prstGeom>
          <a:noFill/>
          <a:ln>
            <a:noFill/>
          </a:ln>
        </p:spPr>
      </p:pic>
      <p:sp>
        <p:nvSpPr>
          <p:cNvPr id="5" name="Google Shape;223;p29">
            <a:extLst>
              <a:ext uri="{FF2B5EF4-FFF2-40B4-BE49-F238E27FC236}">
                <a16:creationId xmlns:a16="http://schemas.microsoft.com/office/drawing/2014/main" id="{06F6DCD4-B589-4E9D-8EDE-BBF8F777742E}"/>
              </a:ext>
            </a:extLst>
          </p:cNvPr>
          <p:cNvSpPr txBox="1">
            <a:spLocks/>
          </p:cNvSpPr>
          <p:nvPr/>
        </p:nvSpPr>
        <p:spPr>
          <a:xfrm>
            <a:off x="5141819" y="855706"/>
            <a:ext cx="3720165" cy="95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1pPr>
            <a:lvl2pPr marR="0" lvl="1"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2pPr>
            <a:lvl3pPr marR="0" lvl="2"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3pPr>
            <a:lvl4pPr marR="0" lvl="3"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4pPr>
            <a:lvl5pPr marR="0" lvl="4"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5pPr>
            <a:lvl6pPr marR="0" lvl="5"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6pPr>
            <a:lvl7pPr marR="0" lvl="6"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7pPr>
            <a:lvl8pPr marR="0" lvl="7"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8pPr>
            <a:lvl9pPr marR="0" lvl="8"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9pPr>
          </a:lstStyle>
          <a:p>
            <a:pPr algn="ctr" eaLnBrk="1" fontAlgn="auto" hangingPunct="1"/>
            <a:r>
              <a:rPr lang="en-US" sz="2400" b="1" kern="0" dirty="0">
                <a:solidFill>
                  <a:srgbClr val="0070C0"/>
                </a:solidFill>
                <a:latin typeface="Tahoma"/>
                <a:cs typeface="Tahoma"/>
              </a:rPr>
              <a:t>Political Interest Groups= Lobbyists</a:t>
            </a:r>
          </a:p>
        </p:txBody>
      </p:sp>
    </p:spTree>
    <p:extLst>
      <p:ext uri="{BB962C8B-B14F-4D97-AF65-F5344CB8AC3E}">
        <p14:creationId xmlns:p14="http://schemas.microsoft.com/office/powerpoint/2010/main" val="8497269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138" y="381000"/>
            <a:ext cx="9144000" cy="2279231"/>
          </a:xfrm>
          <a:prstGeom prst="rect">
            <a:avLst/>
          </a:prstGeom>
          <a:blipFill>
            <a:blip r:embed="rId2" cstate="print"/>
            <a:stretch>
              <a:fillRect/>
            </a:stretch>
          </a:blipFill>
        </p:spPr>
        <p:txBody>
          <a:bodyPr wrap="square" lIns="0" tIns="0" rIns="0" bIns="0" rtlCol="0"/>
          <a:lstStyle/>
          <a:p>
            <a:pPr eaLnBrk="1" fontAlgn="auto" hangingPunct="1">
              <a:spcBef>
                <a:spcPts val="0"/>
              </a:spcBef>
              <a:spcAft>
                <a:spcPts val="0"/>
              </a:spcAft>
            </a:pPr>
            <a:endParaRPr dirty="0">
              <a:solidFill>
                <a:prstClr val="black"/>
              </a:solidFill>
              <a:latin typeface="Calibri"/>
              <a:ea typeface="+mn-ea"/>
            </a:endParaRPr>
          </a:p>
        </p:txBody>
      </p:sp>
      <p:sp>
        <p:nvSpPr>
          <p:cNvPr id="3" name="object 3"/>
          <p:cNvSpPr txBox="1">
            <a:spLocks noGrp="1"/>
          </p:cNvSpPr>
          <p:nvPr>
            <p:ph type="title"/>
          </p:nvPr>
        </p:nvSpPr>
        <p:spPr>
          <a:xfrm>
            <a:off x="2590800" y="-69979"/>
            <a:ext cx="3417570" cy="517449"/>
          </a:xfrm>
          <a:prstGeom prst="rect">
            <a:avLst/>
          </a:prstGeom>
        </p:spPr>
        <p:txBody>
          <a:bodyPr vert="horz" wrap="square" lIns="0" tIns="9525" rIns="0" bIns="0" rtlCol="0">
            <a:spAutoFit/>
          </a:bodyPr>
          <a:lstStyle/>
          <a:p>
            <a:pPr marL="9525">
              <a:spcBef>
                <a:spcPts val="75"/>
              </a:spcBef>
            </a:pPr>
            <a:r>
              <a:rPr sz="3300" spc="-4" dirty="0">
                <a:solidFill>
                  <a:srgbClr val="000000"/>
                </a:solidFill>
              </a:rPr>
              <a:t>Elite</a:t>
            </a:r>
            <a:r>
              <a:rPr sz="3300" spc="-71" dirty="0">
                <a:solidFill>
                  <a:srgbClr val="000000"/>
                </a:solidFill>
              </a:rPr>
              <a:t> </a:t>
            </a:r>
            <a:r>
              <a:rPr sz="3300" dirty="0">
                <a:solidFill>
                  <a:srgbClr val="000000"/>
                </a:solidFill>
              </a:rPr>
              <a:t>Democracy</a:t>
            </a:r>
            <a:endParaRPr sz="3300" dirty="0"/>
          </a:p>
        </p:txBody>
      </p:sp>
      <p:sp>
        <p:nvSpPr>
          <p:cNvPr id="4" name="object 4"/>
          <p:cNvSpPr txBox="1"/>
          <p:nvPr/>
        </p:nvSpPr>
        <p:spPr>
          <a:xfrm>
            <a:off x="13138" y="619331"/>
            <a:ext cx="9130862" cy="2293352"/>
          </a:xfrm>
          <a:prstGeom prst="rect">
            <a:avLst/>
          </a:prstGeom>
        </p:spPr>
        <p:txBody>
          <a:bodyPr vert="horz" wrap="square" lIns="0" tIns="18574" rIns="0" bIns="0" rtlCol="0">
            <a:spAutoFit/>
          </a:bodyPr>
          <a:lstStyle/>
          <a:p>
            <a:pPr marL="272415" marR="867251" indent="-262890" eaLnBrk="1" fontAlgn="auto" hangingPunct="1">
              <a:lnSpc>
                <a:spcPts val="2160"/>
              </a:lnSpc>
              <a:spcBef>
                <a:spcPts val="146"/>
              </a:spcBef>
              <a:spcAft>
                <a:spcPts val="0"/>
              </a:spcAft>
              <a:buSzPct val="116666"/>
              <a:buFont typeface="Segoe UI Symbol"/>
              <a:buChar char="❖"/>
              <a:tabLst>
                <a:tab pos="272415" algn="l"/>
              </a:tabLst>
            </a:pPr>
            <a:r>
              <a:rPr b="1" spc="-4" dirty="0">
                <a:solidFill>
                  <a:prstClr val="black"/>
                </a:solidFill>
                <a:latin typeface="Tahoma"/>
                <a:ea typeface="+mn-ea"/>
                <a:cs typeface="Tahoma"/>
              </a:rPr>
              <a:t>Emphasizes limited citizen  participation </a:t>
            </a:r>
            <a:r>
              <a:rPr b="1" dirty="0">
                <a:solidFill>
                  <a:prstClr val="black"/>
                </a:solidFill>
                <a:latin typeface="Tahoma"/>
                <a:ea typeface="+mn-ea"/>
                <a:cs typeface="Tahoma"/>
              </a:rPr>
              <a:t>in </a:t>
            </a:r>
            <a:r>
              <a:rPr b="1" spc="-4" dirty="0">
                <a:solidFill>
                  <a:prstClr val="black"/>
                </a:solidFill>
                <a:latin typeface="Tahoma"/>
                <a:ea typeface="+mn-ea"/>
                <a:cs typeface="Tahoma"/>
              </a:rPr>
              <a:t>politics </a:t>
            </a:r>
            <a:r>
              <a:rPr b="1" dirty="0">
                <a:solidFill>
                  <a:prstClr val="black"/>
                </a:solidFill>
                <a:latin typeface="Tahoma"/>
                <a:ea typeface="+mn-ea"/>
                <a:cs typeface="Tahoma"/>
              </a:rPr>
              <a:t>and  </a:t>
            </a:r>
            <a:r>
              <a:rPr b="1" spc="-4" dirty="0">
                <a:solidFill>
                  <a:prstClr val="black"/>
                </a:solidFill>
                <a:latin typeface="Tahoma"/>
                <a:ea typeface="+mn-ea"/>
                <a:cs typeface="Tahoma"/>
              </a:rPr>
              <a:t>civil society</a:t>
            </a:r>
            <a:endParaRPr dirty="0">
              <a:solidFill>
                <a:prstClr val="black"/>
              </a:solidFill>
              <a:latin typeface="Tahoma"/>
              <a:ea typeface="+mn-ea"/>
              <a:cs typeface="Tahoma"/>
            </a:endParaRPr>
          </a:p>
          <a:p>
            <a:pPr marL="272415" indent="-262890" eaLnBrk="1" fontAlgn="auto" hangingPunct="1">
              <a:lnSpc>
                <a:spcPts val="2490"/>
              </a:lnSpc>
              <a:spcBef>
                <a:spcPts val="1133"/>
              </a:spcBef>
              <a:spcAft>
                <a:spcPts val="0"/>
              </a:spcAft>
              <a:buSzPct val="116666"/>
              <a:buFont typeface="Segoe UI Symbol"/>
              <a:buChar char="❖"/>
              <a:tabLst>
                <a:tab pos="272415" algn="l"/>
              </a:tabLst>
            </a:pPr>
            <a:r>
              <a:rPr b="1" dirty="0">
                <a:solidFill>
                  <a:prstClr val="black"/>
                </a:solidFill>
                <a:latin typeface="Tahoma"/>
                <a:ea typeface="+mn-ea"/>
                <a:cs typeface="Tahoma"/>
              </a:rPr>
              <a:t>A small </a:t>
            </a:r>
            <a:r>
              <a:rPr b="1" spc="-4" dirty="0">
                <a:solidFill>
                  <a:prstClr val="black"/>
                </a:solidFill>
                <a:latin typeface="Tahoma"/>
                <a:ea typeface="+mn-ea"/>
                <a:cs typeface="Tahoma"/>
              </a:rPr>
              <a:t>number </a:t>
            </a:r>
            <a:r>
              <a:rPr b="1" spc="-8" dirty="0">
                <a:solidFill>
                  <a:prstClr val="black"/>
                </a:solidFill>
                <a:latin typeface="Tahoma"/>
                <a:ea typeface="+mn-ea"/>
                <a:cs typeface="Tahoma"/>
              </a:rPr>
              <a:t>of</a:t>
            </a:r>
            <a:r>
              <a:rPr b="1" spc="-38" dirty="0">
                <a:solidFill>
                  <a:prstClr val="black"/>
                </a:solidFill>
                <a:latin typeface="Tahoma"/>
                <a:ea typeface="+mn-ea"/>
                <a:cs typeface="Tahoma"/>
              </a:rPr>
              <a:t> </a:t>
            </a:r>
            <a:r>
              <a:rPr b="1" spc="-4" dirty="0">
                <a:solidFill>
                  <a:prstClr val="black"/>
                </a:solidFill>
                <a:latin typeface="Tahoma"/>
                <a:ea typeface="+mn-ea"/>
                <a:cs typeface="Tahoma"/>
              </a:rPr>
              <a:t>people,</a:t>
            </a:r>
            <a:endParaRPr dirty="0">
              <a:solidFill>
                <a:prstClr val="black"/>
              </a:solidFill>
              <a:latin typeface="Tahoma"/>
              <a:ea typeface="+mn-ea"/>
              <a:cs typeface="Tahoma"/>
            </a:endParaRPr>
          </a:p>
          <a:p>
            <a:pPr marL="271939" marR="3810" eaLnBrk="1" fontAlgn="auto" hangingPunct="1">
              <a:lnSpc>
                <a:spcPts val="2160"/>
              </a:lnSpc>
              <a:spcBef>
                <a:spcPts val="41"/>
              </a:spcBef>
              <a:spcAft>
                <a:spcPts val="0"/>
              </a:spcAft>
            </a:pPr>
            <a:r>
              <a:rPr b="1" spc="-4" dirty="0">
                <a:solidFill>
                  <a:prstClr val="black"/>
                </a:solidFill>
                <a:latin typeface="Tahoma"/>
                <a:ea typeface="+mn-ea"/>
                <a:cs typeface="Tahoma"/>
              </a:rPr>
              <a:t>usually those </a:t>
            </a:r>
            <a:r>
              <a:rPr b="1" dirty="0">
                <a:solidFill>
                  <a:prstClr val="black"/>
                </a:solidFill>
                <a:latin typeface="Tahoma"/>
                <a:ea typeface="+mn-ea"/>
                <a:cs typeface="Tahoma"/>
              </a:rPr>
              <a:t>who are wealthy and  </a:t>
            </a:r>
            <a:r>
              <a:rPr b="1" spc="-4" dirty="0">
                <a:solidFill>
                  <a:prstClr val="black"/>
                </a:solidFill>
                <a:latin typeface="Tahoma"/>
                <a:ea typeface="+mn-ea"/>
                <a:cs typeface="Tahoma"/>
              </a:rPr>
              <a:t>well-educated, </a:t>
            </a:r>
            <a:r>
              <a:rPr b="1" dirty="0">
                <a:solidFill>
                  <a:prstClr val="black"/>
                </a:solidFill>
                <a:latin typeface="Tahoma"/>
                <a:ea typeface="+mn-ea"/>
                <a:cs typeface="Tahoma"/>
              </a:rPr>
              <a:t>influence</a:t>
            </a:r>
            <a:r>
              <a:rPr b="1" spc="-8" dirty="0">
                <a:solidFill>
                  <a:prstClr val="black"/>
                </a:solidFill>
                <a:latin typeface="Tahoma"/>
                <a:ea typeface="+mn-ea"/>
                <a:cs typeface="Tahoma"/>
              </a:rPr>
              <a:t> </a:t>
            </a:r>
            <a:r>
              <a:rPr b="1" spc="-4" dirty="0">
                <a:solidFill>
                  <a:prstClr val="black"/>
                </a:solidFill>
                <a:latin typeface="Tahoma"/>
                <a:ea typeface="+mn-ea"/>
                <a:cs typeface="Tahoma"/>
              </a:rPr>
              <a:t>political</a:t>
            </a:r>
            <a:endParaRPr dirty="0">
              <a:solidFill>
                <a:prstClr val="black"/>
              </a:solidFill>
              <a:latin typeface="Tahoma"/>
              <a:ea typeface="+mn-ea"/>
              <a:cs typeface="Tahoma"/>
            </a:endParaRPr>
          </a:p>
          <a:p>
            <a:pPr marL="271939" eaLnBrk="1" fontAlgn="auto" hangingPunct="1">
              <a:lnSpc>
                <a:spcPts val="2089"/>
              </a:lnSpc>
              <a:spcBef>
                <a:spcPts val="0"/>
              </a:spcBef>
              <a:spcAft>
                <a:spcPts val="0"/>
              </a:spcAft>
            </a:pPr>
            <a:r>
              <a:rPr b="1" spc="-4" dirty="0">
                <a:solidFill>
                  <a:prstClr val="black"/>
                </a:solidFill>
                <a:latin typeface="Tahoma"/>
                <a:ea typeface="+mn-ea"/>
                <a:cs typeface="Tahoma"/>
              </a:rPr>
              <a:t>decision-making</a:t>
            </a:r>
            <a:endParaRPr dirty="0">
              <a:solidFill>
                <a:prstClr val="black"/>
              </a:solidFill>
              <a:latin typeface="Tahoma"/>
              <a:ea typeface="+mn-ea"/>
              <a:cs typeface="Tahoma"/>
            </a:endParaRPr>
          </a:p>
          <a:p>
            <a:pPr marL="272415" marR="110966" indent="-262890" eaLnBrk="1" fontAlgn="auto" hangingPunct="1">
              <a:lnSpc>
                <a:spcPct val="99100"/>
              </a:lnSpc>
              <a:spcBef>
                <a:spcPts val="1219"/>
              </a:spcBef>
              <a:spcAft>
                <a:spcPts val="0"/>
              </a:spcAft>
              <a:buSzPct val="116666"/>
              <a:buFont typeface="Segoe UI Symbol"/>
              <a:buChar char="❖"/>
              <a:tabLst>
                <a:tab pos="272415" algn="l"/>
              </a:tabLst>
            </a:pPr>
            <a:r>
              <a:rPr b="1" spc="-4" dirty="0">
                <a:solidFill>
                  <a:prstClr val="black"/>
                </a:solidFill>
                <a:latin typeface="Tahoma"/>
                <a:ea typeface="+mn-ea"/>
                <a:cs typeface="Tahoma"/>
              </a:rPr>
              <a:t>Examples: Electoral College, </a:t>
            </a:r>
            <a:r>
              <a:rPr b="1" dirty="0">
                <a:solidFill>
                  <a:prstClr val="black"/>
                </a:solidFill>
                <a:latin typeface="Tahoma"/>
                <a:ea typeface="+mn-ea"/>
                <a:cs typeface="Tahoma"/>
              </a:rPr>
              <a:t>state  </a:t>
            </a:r>
            <a:r>
              <a:rPr b="1" spc="-4" dirty="0">
                <a:solidFill>
                  <a:prstClr val="black"/>
                </a:solidFill>
                <a:latin typeface="Tahoma"/>
                <a:ea typeface="+mn-ea"/>
                <a:cs typeface="Tahoma"/>
              </a:rPr>
              <a:t>legislatures chose </a:t>
            </a:r>
            <a:r>
              <a:rPr b="1" dirty="0">
                <a:solidFill>
                  <a:prstClr val="black"/>
                </a:solidFill>
                <a:latin typeface="Tahoma"/>
                <a:ea typeface="+mn-ea"/>
                <a:cs typeface="Tahoma"/>
              </a:rPr>
              <a:t>U.S. </a:t>
            </a:r>
            <a:r>
              <a:rPr b="1" spc="-4" dirty="0">
                <a:solidFill>
                  <a:prstClr val="black"/>
                </a:solidFill>
                <a:latin typeface="Tahoma"/>
                <a:ea typeface="+mn-ea"/>
                <a:cs typeface="Tahoma"/>
              </a:rPr>
              <a:t>Senators  (original Constitution), unelected  federal</a:t>
            </a:r>
            <a:r>
              <a:rPr b="1" spc="-15" dirty="0">
                <a:solidFill>
                  <a:prstClr val="black"/>
                </a:solidFill>
                <a:latin typeface="Tahoma"/>
                <a:ea typeface="+mn-ea"/>
                <a:cs typeface="Tahoma"/>
              </a:rPr>
              <a:t> </a:t>
            </a:r>
            <a:r>
              <a:rPr b="1" spc="-4" dirty="0">
                <a:solidFill>
                  <a:prstClr val="black"/>
                </a:solidFill>
                <a:latin typeface="Tahoma"/>
                <a:ea typeface="+mn-ea"/>
                <a:cs typeface="Tahoma"/>
              </a:rPr>
              <a:t>judges</a:t>
            </a:r>
            <a:r>
              <a:rPr lang="en-US" b="1" spc="-4" dirty="0">
                <a:solidFill>
                  <a:prstClr val="black"/>
                </a:solidFill>
                <a:latin typeface="Tahoma"/>
                <a:ea typeface="+mn-ea"/>
                <a:cs typeface="Tahoma"/>
              </a:rPr>
              <a:t>, Big Corporations</a:t>
            </a:r>
          </a:p>
          <a:p>
            <a:endParaRPr lang="en-US" b="1" dirty="0"/>
          </a:p>
        </p:txBody>
      </p:sp>
      <p:sp>
        <p:nvSpPr>
          <p:cNvPr id="5" name="object 5"/>
          <p:cNvSpPr/>
          <p:nvPr/>
        </p:nvSpPr>
        <p:spPr>
          <a:xfrm>
            <a:off x="4389474" y="2660231"/>
            <a:ext cx="4724400" cy="4114800"/>
          </a:xfrm>
          <a:prstGeom prst="rect">
            <a:avLst/>
          </a:prstGeom>
          <a:blipFill>
            <a:blip r:embed="rId3" cstate="print"/>
            <a:stretch>
              <a:fillRect/>
            </a:stretch>
          </a:blip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cxnSp>
        <p:nvCxnSpPr>
          <p:cNvPr id="7" name="Straight Connector 6"/>
          <p:cNvCxnSpPr/>
          <p:nvPr/>
        </p:nvCxnSpPr>
        <p:spPr>
          <a:xfrm>
            <a:off x="1899285" y="533400"/>
            <a:ext cx="4800600" cy="0"/>
          </a:xfrm>
          <a:prstGeom prst="line">
            <a:avLst/>
          </a:prstGeom>
          <a:ln w="76200"/>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174032" y="3009471"/>
            <a:ext cx="4054548" cy="3416320"/>
          </a:xfrm>
          <a:prstGeom prst="rect">
            <a:avLst/>
          </a:prstGeom>
          <a:noFill/>
        </p:spPr>
        <p:txBody>
          <a:bodyPr wrap="square" rtlCol="0">
            <a:spAutoFit/>
          </a:bodyPr>
          <a:lstStyle/>
          <a:p>
            <a:r>
              <a:rPr lang="en-US" dirty="0"/>
              <a:t>Under the </a:t>
            </a:r>
            <a:r>
              <a:rPr lang="en-US" b="1" dirty="0">
                <a:solidFill>
                  <a:srgbClr val="FF0000"/>
                </a:solidFill>
              </a:rPr>
              <a:t>17</a:t>
            </a:r>
            <a:r>
              <a:rPr lang="en-US" b="1" baseline="30000" dirty="0">
                <a:solidFill>
                  <a:srgbClr val="FF0000"/>
                </a:solidFill>
              </a:rPr>
              <a:t>th</a:t>
            </a:r>
            <a:r>
              <a:rPr lang="en-US" dirty="0"/>
              <a:t> amendment (</a:t>
            </a:r>
            <a:r>
              <a:rPr lang="en-US" b="1" dirty="0"/>
              <a:t>1913</a:t>
            </a:r>
            <a:r>
              <a:rPr lang="en-US" dirty="0"/>
              <a:t>)  US Senators would be elected by direct </a:t>
            </a:r>
            <a:r>
              <a:rPr lang="en-US" b="1" dirty="0"/>
              <a:t>POPULAR ELECTIONS.  More of a direct participatory democracy when it comes to US Senators.</a:t>
            </a:r>
          </a:p>
          <a:p>
            <a:endParaRPr lang="en-US" b="1" dirty="0"/>
          </a:p>
          <a:p>
            <a:r>
              <a:rPr lang="en-US" b="1" dirty="0"/>
              <a:t>Prior to the 17</a:t>
            </a:r>
            <a:r>
              <a:rPr lang="en-US" b="1" baseline="30000" dirty="0"/>
              <a:t>th</a:t>
            </a:r>
            <a:r>
              <a:rPr lang="en-US" b="1" dirty="0"/>
              <a:t> amendment, Senators were appointed by state legislatures (Elite).  It was the intention of the framers to insure the states had a voice in the federal government. </a:t>
            </a:r>
          </a:p>
        </p:txBody>
      </p:sp>
    </p:spTree>
    <p:extLst>
      <p:ext uri="{BB962C8B-B14F-4D97-AF65-F5344CB8AC3E}">
        <p14:creationId xmlns:p14="http://schemas.microsoft.com/office/powerpoint/2010/main" val="378890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 name="Picture 1"/>
          <p:cNvPicPr>
            <a:picLocks noChangeAspect="1"/>
          </p:cNvPicPr>
          <p:nvPr/>
        </p:nvPicPr>
        <p:blipFill rotWithShape="1">
          <a:blip r:embed="rId3"/>
          <a:srcRect t="1064"/>
          <a:stretch/>
        </p:blipFill>
        <p:spPr>
          <a:xfrm>
            <a:off x="76200" y="540327"/>
            <a:ext cx="9144000" cy="5943599"/>
          </a:xfrm>
          <a:prstGeom prst="rect">
            <a:avLst/>
          </a:prstGeom>
        </p:spPr>
      </p:pic>
      <p:sp>
        <p:nvSpPr>
          <p:cNvPr id="231" name="Google Shape;231;p30"/>
          <p:cNvSpPr/>
          <p:nvPr/>
        </p:nvSpPr>
        <p:spPr>
          <a:xfrm>
            <a:off x="152400" y="1988126"/>
            <a:ext cx="4572000" cy="3048000"/>
          </a:xfrm>
          <a:prstGeom prst="rect">
            <a:avLst/>
          </a:prstGeom>
          <a:solidFill>
            <a:srgbClr val="FFFFFF">
              <a:alpha val="85490"/>
            </a:srgbClr>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32" name="Google Shape;232;p30"/>
          <p:cNvSpPr txBox="1">
            <a:spLocks noGrp="1"/>
          </p:cNvSpPr>
          <p:nvPr>
            <p:ph type="title"/>
          </p:nvPr>
        </p:nvSpPr>
        <p:spPr>
          <a:xfrm>
            <a:off x="609600" y="0"/>
            <a:ext cx="7620000" cy="762000"/>
          </a:xfrm>
          <a:prstGeom prst="rect">
            <a:avLst/>
          </a:prstGeom>
        </p:spPr>
        <p:txBody>
          <a:bodyPr spcFirstLastPara="1" wrap="square" lIns="91425" tIns="91425" rIns="91425" bIns="91425" anchor="b" anchorCtr="0">
            <a:noAutofit/>
          </a:bodyPr>
          <a:lstStyle/>
          <a:p>
            <a:pPr algn="ctr"/>
            <a:r>
              <a:rPr lang="en" sz="4000" dirty="0">
                <a:latin typeface="Tahoma"/>
                <a:cs typeface="Tahoma"/>
              </a:rPr>
              <a:t>Elite Democracy</a:t>
            </a:r>
            <a:endParaRPr sz="4000" dirty="0">
              <a:latin typeface="Tahoma"/>
              <a:cs typeface="Tahoma"/>
            </a:endParaRPr>
          </a:p>
        </p:txBody>
      </p:sp>
      <p:sp>
        <p:nvSpPr>
          <p:cNvPr id="233" name="Google Shape;233;p30"/>
          <p:cNvSpPr txBox="1">
            <a:spLocks noGrp="1"/>
          </p:cNvSpPr>
          <p:nvPr>
            <p:ph type="body" idx="1"/>
          </p:nvPr>
        </p:nvSpPr>
        <p:spPr>
          <a:xfrm>
            <a:off x="170688" y="2079566"/>
            <a:ext cx="4477512" cy="2971800"/>
          </a:xfrm>
          <a:prstGeom prst="rect">
            <a:avLst/>
          </a:prstGeom>
        </p:spPr>
        <p:txBody>
          <a:bodyPr spcFirstLastPara="1" wrap="square" lIns="91425" tIns="91425" rIns="91425" bIns="91425" anchor="t" anchorCtr="0">
            <a:noAutofit/>
          </a:bodyPr>
          <a:lstStyle/>
          <a:p>
            <a:pPr marL="0" indent="0">
              <a:buNone/>
            </a:pPr>
            <a:r>
              <a:rPr lang="en" sz="2000" b="1" dirty="0">
                <a:solidFill>
                  <a:schemeClr val="bg2"/>
                </a:solidFill>
                <a:latin typeface="Tahoma"/>
                <a:cs typeface="Tahoma"/>
              </a:rPr>
              <a:t>By having a small group of people make political decisions, the argument is that those few people will be highly informed and make the best decisions for all citizens. </a:t>
            </a:r>
            <a:endParaRPr sz="2000" b="1" dirty="0">
              <a:solidFill>
                <a:schemeClr val="bg2"/>
              </a:solidFill>
              <a:latin typeface="Tahoma"/>
              <a:cs typeface="Tahoma"/>
            </a:endParaRPr>
          </a:p>
          <a:p>
            <a:pPr marL="0" indent="0">
              <a:spcBef>
                <a:spcPts val="1600"/>
              </a:spcBef>
              <a:spcAft>
                <a:spcPts val="1600"/>
              </a:spcAft>
              <a:buNone/>
            </a:pPr>
            <a:r>
              <a:rPr lang="en" sz="2000" b="1" u="sng" dirty="0">
                <a:solidFill>
                  <a:srgbClr val="233A44"/>
                </a:solidFill>
                <a:latin typeface="Tahoma"/>
                <a:cs typeface="Tahoma"/>
              </a:rPr>
              <a:t>Example:</a:t>
            </a:r>
            <a:r>
              <a:rPr lang="en" sz="2000" b="1" dirty="0">
                <a:solidFill>
                  <a:srgbClr val="233A44"/>
                </a:solidFill>
                <a:latin typeface="Tahoma"/>
                <a:cs typeface="Tahoma"/>
              </a:rPr>
              <a:t> Electoral College</a:t>
            </a:r>
            <a:endParaRPr sz="2000" b="1" dirty="0">
              <a:solidFill>
                <a:srgbClr val="233A44"/>
              </a:solidFill>
              <a:latin typeface="Tahoma"/>
              <a:cs typeface="Tahoma"/>
            </a:endParaRPr>
          </a:p>
        </p:txBody>
      </p:sp>
    </p:spTree>
    <p:extLst>
      <p:ext uri="{BB962C8B-B14F-4D97-AF65-F5344CB8AC3E}">
        <p14:creationId xmlns:p14="http://schemas.microsoft.com/office/powerpoint/2010/main" val="58105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3">
                                            <p:txEl>
                                              <p:pRg st="0" end="0"/>
                                            </p:txEl>
                                          </p:spTgt>
                                        </p:tgtEl>
                                        <p:attrNameLst>
                                          <p:attrName>style.visibility</p:attrName>
                                        </p:attrNameLst>
                                      </p:cBhvr>
                                      <p:to>
                                        <p:strVal val="visible"/>
                                      </p:to>
                                    </p:set>
                                    <p:animEffect transition="in" filter="fade">
                                      <p:cBhvr>
                                        <p:cTn id="7" dur="1000"/>
                                        <p:tgtEl>
                                          <p:spTgt spid="233">
                                            <p:txEl>
                                              <p:pRg st="0" end="0"/>
                                            </p:txEl>
                                          </p:spTgt>
                                        </p:tgtEl>
                                      </p:cBhvr>
                                    </p:animEffect>
                                    <p:anim calcmode="lin" valueType="num">
                                      <p:cBhvr>
                                        <p:cTn id="8" dur="1000" fill="hold"/>
                                        <p:tgtEl>
                                          <p:spTgt spid="23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3">
                                            <p:txEl>
                                              <p:pRg st="1" end="1"/>
                                            </p:txEl>
                                          </p:spTgt>
                                        </p:tgtEl>
                                        <p:attrNameLst>
                                          <p:attrName>style.visibility</p:attrName>
                                        </p:attrNameLst>
                                      </p:cBhvr>
                                      <p:to>
                                        <p:strVal val="visible"/>
                                      </p:to>
                                    </p:set>
                                    <p:animEffect transition="in" filter="fade">
                                      <p:cBhvr>
                                        <p:cTn id="14" dur="1000"/>
                                        <p:tgtEl>
                                          <p:spTgt spid="233">
                                            <p:txEl>
                                              <p:pRg st="1" end="1"/>
                                            </p:txEl>
                                          </p:spTgt>
                                        </p:tgtEl>
                                      </p:cBhvr>
                                    </p:animEffect>
                                    <p:anim calcmode="lin" valueType="num">
                                      <p:cBhvr>
                                        <p:cTn id="15" dur="1000" fill="hold"/>
                                        <p:tgtEl>
                                          <p:spTgt spid="23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31"/>
                                        </p:tgtEl>
                                        <p:attrNameLst>
                                          <p:attrName>style.visibility</p:attrName>
                                        </p:attrNameLst>
                                      </p:cBhvr>
                                      <p:to>
                                        <p:strVal val="visible"/>
                                      </p:to>
                                    </p:set>
                                    <p:animEffect transition="in" filter="fade">
                                      <p:cBhvr>
                                        <p:cTn id="19" dur="1000"/>
                                        <p:tgtEl>
                                          <p:spTgt spid="231"/>
                                        </p:tgtEl>
                                      </p:cBhvr>
                                    </p:animEffect>
                                    <p:anim calcmode="lin" valueType="num">
                                      <p:cBhvr>
                                        <p:cTn id="20" dur="1000" fill="hold"/>
                                        <p:tgtEl>
                                          <p:spTgt spid="231"/>
                                        </p:tgtEl>
                                        <p:attrNameLst>
                                          <p:attrName>ppt_x</p:attrName>
                                        </p:attrNameLst>
                                      </p:cBhvr>
                                      <p:tavLst>
                                        <p:tav tm="0">
                                          <p:val>
                                            <p:strVal val="#ppt_x"/>
                                          </p:val>
                                        </p:tav>
                                        <p:tav tm="100000">
                                          <p:val>
                                            <p:strVal val="#ppt_x"/>
                                          </p:val>
                                        </p:tav>
                                      </p:tavLst>
                                    </p:anim>
                                    <p:anim calcmode="lin" valueType="num">
                                      <p:cBhvr>
                                        <p:cTn id="21" dur="1000" fill="hold"/>
                                        <p:tgtEl>
                                          <p:spTgt spid="2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p:bldP spid="233" grpId="0" build="p"/>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929" y="36400"/>
            <a:ext cx="9144000" cy="480060"/>
          </a:xfrm>
          <a:custGeom>
            <a:avLst/>
            <a:gdLst/>
            <a:ahLst/>
            <a:cxnLst/>
            <a:rect l="l" t="t" r="r" b="b"/>
            <a:pathLst>
              <a:path w="12192000" h="640080">
                <a:moveTo>
                  <a:pt x="0" y="640079"/>
                </a:moveTo>
                <a:lnTo>
                  <a:pt x="12192000" y="640079"/>
                </a:lnTo>
                <a:lnTo>
                  <a:pt x="12192000" y="0"/>
                </a:lnTo>
                <a:lnTo>
                  <a:pt x="0" y="0"/>
                </a:lnTo>
                <a:lnTo>
                  <a:pt x="0" y="640079"/>
                </a:lnTo>
                <a:close/>
              </a:path>
            </a:pathLst>
          </a:custGeom>
          <a:solidFill>
            <a:srgbClr val="FF0000"/>
          </a:solid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3" name="object 3"/>
          <p:cNvSpPr txBox="1">
            <a:spLocks noGrp="1"/>
          </p:cNvSpPr>
          <p:nvPr>
            <p:ph type="title"/>
          </p:nvPr>
        </p:nvSpPr>
        <p:spPr>
          <a:xfrm>
            <a:off x="2438400" y="63872"/>
            <a:ext cx="4674870" cy="425116"/>
          </a:xfrm>
          <a:prstGeom prst="rect">
            <a:avLst/>
          </a:prstGeom>
        </p:spPr>
        <p:txBody>
          <a:bodyPr vert="horz" wrap="square" lIns="0" tIns="9525" rIns="0" bIns="0" rtlCol="0">
            <a:spAutoFit/>
          </a:bodyPr>
          <a:lstStyle/>
          <a:p>
            <a:pPr marL="9525">
              <a:spcBef>
                <a:spcPts val="75"/>
              </a:spcBef>
            </a:pPr>
            <a:r>
              <a:rPr sz="2700" spc="-4" dirty="0">
                <a:solidFill>
                  <a:srgbClr val="000000"/>
                </a:solidFill>
              </a:rPr>
              <a:t>ESSENTIAL QUESTION</a:t>
            </a:r>
            <a:r>
              <a:rPr sz="2700" spc="-71" dirty="0">
                <a:solidFill>
                  <a:srgbClr val="000000"/>
                </a:solidFill>
              </a:rPr>
              <a:t> </a:t>
            </a:r>
            <a:r>
              <a:rPr sz="2700" spc="-4" dirty="0">
                <a:solidFill>
                  <a:srgbClr val="000000"/>
                </a:solidFill>
              </a:rPr>
              <a:t>CFU</a:t>
            </a:r>
            <a:endParaRPr sz="2700" dirty="0"/>
          </a:p>
        </p:txBody>
      </p:sp>
      <p:sp>
        <p:nvSpPr>
          <p:cNvPr id="4" name="object 4"/>
          <p:cNvSpPr txBox="1"/>
          <p:nvPr/>
        </p:nvSpPr>
        <p:spPr>
          <a:xfrm>
            <a:off x="104133" y="568106"/>
            <a:ext cx="5711718" cy="6077946"/>
          </a:xfrm>
          <a:prstGeom prst="rect">
            <a:avLst/>
          </a:prstGeom>
        </p:spPr>
        <p:txBody>
          <a:bodyPr vert="horz" wrap="square" lIns="0" tIns="9525" rIns="0" bIns="0" rtlCol="0">
            <a:spAutoFit/>
          </a:bodyPr>
          <a:lstStyle/>
          <a:p>
            <a:pPr marL="9525" marR="80963" eaLnBrk="1" fontAlgn="auto" hangingPunct="1">
              <a:spcBef>
                <a:spcPts val="75"/>
              </a:spcBef>
              <a:spcAft>
                <a:spcPts val="0"/>
              </a:spcAft>
            </a:pPr>
            <a:r>
              <a:rPr sz="2800" b="1" dirty="0">
                <a:solidFill>
                  <a:prstClr val="black"/>
                </a:solidFill>
                <a:latin typeface="Tahoma"/>
                <a:ea typeface="+mn-ea"/>
                <a:cs typeface="Tahoma"/>
              </a:rPr>
              <a:t>Which model </a:t>
            </a:r>
            <a:r>
              <a:rPr sz="2800" b="1" spc="-4" dirty="0">
                <a:solidFill>
                  <a:prstClr val="black"/>
                </a:solidFill>
                <a:latin typeface="Tahoma"/>
                <a:ea typeface="+mn-ea"/>
                <a:cs typeface="Tahoma"/>
              </a:rPr>
              <a:t>of </a:t>
            </a:r>
            <a:r>
              <a:rPr sz="2800" b="1" dirty="0">
                <a:solidFill>
                  <a:prstClr val="black"/>
                </a:solidFill>
                <a:latin typeface="Tahoma"/>
                <a:ea typeface="+mn-ea"/>
                <a:cs typeface="Tahoma"/>
              </a:rPr>
              <a:t>representative </a:t>
            </a:r>
            <a:r>
              <a:rPr sz="2800" b="1" spc="-4" dirty="0">
                <a:solidFill>
                  <a:prstClr val="black"/>
                </a:solidFill>
                <a:latin typeface="Tahoma"/>
                <a:ea typeface="+mn-ea"/>
                <a:cs typeface="Tahoma"/>
              </a:rPr>
              <a:t>democracy  </a:t>
            </a:r>
            <a:r>
              <a:rPr sz="2800" b="1" dirty="0">
                <a:solidFill>
                  <a:prstClr val="black"/>
                </a:solidFill>
                <a:latin typeface="Tahoma"/>
                <a:ea typeface="+mn-ea"/>
                <a:cs typeface="Tahoma"/>
              </a:rPr>
              <a:t>was </a:t>
            </a:r>
            <a:r>
              <a:rPr sz="2800" b="1" spc="-4" dirty="0">
                <a:solidFill>
                  <a:prstClr val="black"/>
                </a:solidFill>
                <a:latin typeface="Tahoma"/>
                <a:ea typeface="+mn-ea"/>
                <a:cs typeface="Tahoma"/>
              </a:rPr>
              <a:t>most </a:t>
            </a:r>
            <a:r>
              <a:rPr sz="2800" b="1" dirty="0">
                <a:solidFill>
                  <a:prstClr val="black"/>
                </a:solidFill>
                <a:latin typeface="Tahoma"/>
                <a:ea typeface="+mn-ea"/>
                <a:cs typeface="Tahoma"/>
              </a:rPr>
              <a:t>important to the </a:t>
            </a:r>
            <a:r>
              <a:rPr sz="2800" b="1" spc="-8" dirty="0">
                <a:solidFill>
                  <a:prstClr val="black"/>
                </a:solidFill>
                <a:latin typeface="Tahoma"/>
                <a:ea typeface="+mn-ea"/>
                <a:cs typeface="Tahoma"/>
              </a:rPr>
              <a:t>Founding  </a:t>
            </a:r>
            <a:r>
              <a:rPr sz="2800" b="1" spc="-4" dirty="0">
                <a:solidFill>
                  <a:prstClr val="black"/>
                </a:solidFill>
                <a:latin typeface="Tahoma"/>
                <a:ea typeface="+mn-ea"/>
                <a:cs typeface="Tahoma"/>
              </a:rPr>
              <a:t>Fathers </a:t>
            </a:r>
            <a:r>
              <a:rPr sz="2800" b="1" dirty="0">
                <a:solidFill>
                  <a:prstClr val="black"/>
                </a:solidFill>
                <a:latin typeface="Tahoma"/>
                <a:ea typeface="+mn-ea"/>
                <a:cs typeface="Tahoma"/>
              </a:rPr>
              <a:t>and </a:t>
            </a:r>
            <a:r>
              <a:rPr sz="2800" b="1" spc="-4" dirty="0">
                <a:solidFill>
                  <a:prstClr val="black"/>
                </a:solidFill>
                <a:latin typeface="Tahoma"/>
                <a:ea typeface="+mn-ea"/>
                <a:cs typeface="Tahoma"/>
              </a:rPr>
              <a:t>which </a:t>
            </a:r>
            <a:r>
              <a:rPr sz="2800" b="1" dirty="0">
                <a:solidFill>
                  <a:prstClr val="black"/>
                </a:solidFill>
                <a:latin typeface="Tahoma"/>
                <a:ea typeface="+mn-ea"/>
                <a:cs typeface="Tahoma"/>
              </a:rPr>
              <a:t>model is most </a:t>
            </a:r>
            <a:r>
              <a:rPr sz="2800" b="1" spc="-4" dirty="0">
                <a:solidFill>
                  <a:prstClr val="black"/>
                </a:solidFill>
                <a:latin typeface="Tahoma"/>
                <a:ea typeface="+mn-ea"/>
                <a:cs typeface="Tahoma"/>
              </a:rPr>
              <a:t>reflected  </a:t>
            </a:r>
            <a:r>
              <a:rPr sz="2800" b="1" dirty="0">
                <a:solidFill>
                  <a:prstClr val="black"/>
                </a:solidFill>
                <a:latin typeface="Tahoma"/>
                <a:ea typeface="+mn-ea"/>
                <a:cs typeface="Tahoma"/>
              </a:rPr>
              <a:t>in </a:t>
            </a:r>
            <a:r>
              <a:rPr sz="2800" b="1" spc="-4" dirty="0">
                <a:solidFill>
                  <a:prstClr val="black"/>
                </a:solidFill>
                <a:latin typeface="Tahoma"/>
                <a:ea typeface="+mn-ea"/>
                <a:cs typeface="Tahoma"/>
              </a:rPr>
              <a:t>contemporary institutions </a:t>
            </a:r>
            <a:r>
              <a:rPr sz="2800" b="1" dirty="0">
                <a:solidFill>
                  <a:prstClr val="black"/>
                </a:solidFill>
                <a:latin typeface="Tahoma"/>
                <a:ea typeface="+mn-ea"/>
                <a:cs typeface="Tahoma"/>
              </a:rPr>
              <a:t>and </a:t>
            </a:r>
            <a:r>
              <a:rPr sz="2800" b="1" spc="-8" dirty="0">
                <a:solidFill>
                  <a:prstClr val="black"/>
                </a:solidFill>
                <a:latin typeface="Tahoma"/>
                <a:ea typeface="+mn-ea"/>
                <a:cs typeface="Tahoma"/>
              </a:rPr>
              <a:t>political  </a:t>
            </a:r>
            <a:r>
              <a:rPr sz="2800" b="1" spc="-4" dirty="0">
                <a:solidFill>
                  <a:prstClr val="black"/>
                </a:solidFill>
                <a:latin typeface="Tahoma"/>
                <a:ea typeface="+mn-ea"/>
                <a:cs typeface="Tahoma"/>
              </a:rPr>
              <a:t>behavior?</a:t>
            </a:r>
            <a:endParaRPr sz="2800" dirty="0">
              <a:solidFill>
                <a:prstClr val="black"/>
              </a:solidFill>
              <a:latin typeface="Tahoma"/>
              <a:ea typeface="+mn-ea"/>
              <a:cs typeface="Tahoma"/>
            </a:endParaRPr>
          </a:p>
          <a:p>
            <a:pPr marL="567214" indent="-214789" eaLnBrk="1" fontAlgn="auto" hangingPunct="1">
              <a:lnSpc>
                <a:spcPts val="1883"/>
              </a:lnSpc>
              <a:spcBef>
                <a:spcPts val="289"/>
              </a:spcBef>
              <a:spcAft>
                <a:spcPts val="0"/>
              </a:spcAft>
              <a:buSzPct val="95238"/>
              <a:buFont typeface="Wingdings"/>
              <a:buChar char=""/>
              <a:tabLst>
                <a:tab pos="567690" algn="l"/>
              </a:tabLst>
            </a:pPr>
            <a:r>
              <a:rPr sz="2000" b="1" i="1" spc="-41" dirty="0">
                <a:solidFill>
                  <a:prstClr val="black"/>
                </a:solidFill>
                <a:latin typeface="Tahoma"/>
                <a:ea typeface="+mn-ea"/>
                <a:cs typeface="Tahoma"/>
              </a:rPr>
              <a:t>Participatory </a:t>
            </a:r>
            <a:r>
              <a:rPr sz="2000" b="1" i="1" spc="-45" dirty="0">
                <a:solidFill>
                  <a:prstClr val="black"/>
                </a:solidFill>
                <a:latin typeface="Tahoma"/>
                <a:ea typeface="+mn-ea"/>
                <a:cs typeface="Tahoma"/>
              </a:rPr>
              <a:t>democracy</a:t>
            </a:r>
            <a:r>
              <a:rPr sz="2000" b="1" spc="-45" dirty="0">
                <a:solidFill>
                  <a:prstClr val="black"/>
                </a:solidFill>
                <a:latin typeface="Tahoma"/>
                <a:ea typeface="+mn-ea"/>
                <a:cs typeface="Tahoma"/>
              </a:rPr>
              <a:t>, </a:t>
            </a:r>
            <a:r>
              <a:rPr sz="2000" b="1" dirty="0">
                <a:solidFill>
                  <a:prstClr val="black"/>
                </a:solidFill>
                <a:latin typeface="Tahoma"/>
                <a:ea typeface="+mn-ea"/>
                <a:cs typeface="Tahoma"/>
              </a:rPr>
              <a:t>which</a:t>
            </a:r>
            <a:r>
              <a:rPr sz="2000" b="1" spc="15" dirty="0">
                <a:solidFill>
                  <a:prstClr val="black"/>
                </a:solidFill>
                <a:latin typeface="Tahoma"/>
                <a:ea typeface="+mn-ea"/>
                <a:cs typeface="Tahoma"/>
              </a:rPr>
              <a:t> </a:t>
            </a:r>
            <a:r>
              <a:rPr sz="2000" b="1" spc="-4" dirty="0">
                <a:solidFill>
                  <a:prstClr val="black"/>
                </a:solidFill>
                <a:latin typeface="Tahoma"/>
                <a:ea typeface="+mn-ea"/>
                <a:cs typeface="Tahoma"/>
              </a:rPr>
              <a:t>emphasizes</a:t>
            </a:r>
            <a:r>
              <a:rPr lang="en-US" sz="2000" b="1" spc="-4" dirty="0">
                <a:solidFill>
                  <a:prstClr val="black"/>
                </a:solidFill>
                <a:latin typeface="Tahoma"/>
                <a:ea typeface="+mn-ea"/>
                <a:cs typeface="Tahoma"/>
              </a:rPr>
              <a:t> </a:t>
            </a:r>
            <a:r>
              <a:rPr sz="2000" b="1" dirty="0">
                <a:solidFill>
                  <a:prstClr val="black"/>
                </a:solidFill>
                <a:latin typeface="Tahoma"/>
                <a:ea typeface="+mn-ea"/>
                <a:cs typeface="Tahoma"/>
              </a:rPr>
              <a:t>broad </a:t>
            </a:r>
            <a:r>
              <a:rPr sz="2000" b="1" spc="-4" dirty="0">
                <a:solidFill>
                  <a:prstClr val="black"/>
                </a:solidFill>
                <a:latin typeface="Tahoma"/>
                <a:ea typeface="+mn-ea"/>
                <a:cs typeface="Tahoma"/>
              </a:rPr>
              <a:t>participation </a:t>
            </a:r>
            <a:r>
              <a:rPr sz="2000" b="1" dirty="0">
                <a:solidFill>
                  <a:prstClr val="black"/>
                </a:solidFill>
                <a:latin typeface="Tahoma"/>
                <a:ea typeface="+mn-ea"/>
                <a:cs typeface="Tahoma"/>
              </a:rPr>
              <a:t>in </a:t>
            </a:r>
            <a:r>
              <a:rPr sz="2000" b="1" spc="-4" dirty="0">
                <a:solidFill>
                  <a:prstClr val="black"/>
                </a:solidFill>
                <a:latin typeface="Tahoma"/>
                <a:ea typeface="+mn-ea"/>
                <a:cs typeface="Tahoma"/>
              </a:rPr>
              <a:t>politics </a:t>
            </a:r>
            <a:r>
              <a:rPr sz="2000" b="1" dirty="0">
                <a:solidFill>
                  <a:prstClr val="black"/>
                </a:solidFill>
                <a:latin typeface="Tahoma"/>
                <a:ea typeface="+mn-ea"/>
                <a:cs typeface="Tahoma"/>
              </a:rPr>
              <a:t>and </a:t>
            </a:r>
            <a:r>
              <a:rPr sz="2000" b="1" spc="-4" dirty="0">
                <a:solidFill>
                  <a:prstClr val="black"/>
                </a:solidFill>
                <a:latin typeface="Tahoma"/>
                <a:ea typeface="+mn-ea"/>
                <a:cs typeface="Tahoma"/>
              </a:rPr>
              <a:t>civil</a:t>
            </a:r>
            <a:r>
              <a:rPr sz="2000" b="1" spc="-64" dirty="0">
                <a:solidFill>
                  <a:prstClr val="black"/>
                </a:solidFill>
                <a:latin typeface="Tahoma"/>
                <a:ea typeface="+mn-ea"/>
                <a:cs typeface="Tahoma"/>
              </a:rPr>
              <a:t> </a:t>
            </a:r>
            <a:r>
              <a:rPr sz="2000" b="1" dirty="0">
                <a:solidFill>
                  <a:prstClr val="black"/>
                </a:solidFill>
                <a:latin typeface="Tahoma"/>
                <a:ea typeface="+mn-ea"/>
                <a:cs typeface="Tahoma"/>
              </a:rPr>
              <a:t>society</a:t>
            </a:r>
            <a:endParaRPr lang="en-US" sz="2000" b="1" dirty="0">
              <a:solidFill>
                <a:prstClr val="black"/>
              </a:solidFill>
              <a:latin typeface="Tahoma"/>
              <a:ea typeface="+mn-ea"/>
              <a:cs typeface="Tahoma"/>
            </a:endParaRPr>
          </a:p>
          <a:p>
            <a:pPr marL="352425" eaLnBrk="1" fontAlgn="auto" hangingPunct="1">
              <a:lnSpc>
                <a:spcPts val="1883"/>
              </a:lnSpc>
              <a:spcBef>
                <a:spcPts val="289"/>
              </a:spcBef>
              <a:spcAft>
                <a:spcPts val="0"/>
              </a:spcAft>
              <a:buSzPct val="95238"/>
              <a:tabLst>
                <a:tab pos="567690" algn="l"/>
              </a:tabLst>
            </a:pPr>
            <a:endParaRPr sz="2000" dirty="0">
              <a:solidFill>
                <a:prstClr val="black"/>
              </a:solidFill>
              <a:latin typeface="Tahoma"/>
              <a:ea typeface="+mn-ea"/>
              <a:cs typeface="Tahoma"/>
            </a:endParaRPr>
          </a:p>
          <a:p>
            <a:pPr marL="567214" marR="40481" indent="-214789" eaLnBrk="1" fontAlgn="auto" hangingPunct="1">
              <a:lnSpc>
                <a:spcPts val="1800"/>
              </a:lnSpc>
              <a:spcBef>
                <a:spcPts val="424"/>
              </a:spcBef>
              <a:spcAft>
                <a:spcPts val="0"/>
              </a:spcAft>
              <a:buSzPct val="95238"/>
              <a:buFont typeface="Wingdings"/>
              <a:buChar char=""/>
              <a:tabLst>
                <a:tab pos="567690" algn="l"/>
              </a:tabLst>
            </a:pPr>
            <a:r>
              <a:rPr sz="2000" b="1" i="1" spc="-38" dirty="0">
                <a:solidFill>
                  <a:prstClr val="black"/>
                </a:solidFill>
                <a:latin typeface="Tahoma"/>
                <a:ea typeface="+mn-ea"/>
                <a:cs typeface="Tahoma"/>
              </a:rPr>
              <a:t>Pluralist </a:t>
            </a:r>
            <a:r>
              <a:rPr sz="2000" b="1" i="1" spc="-45" dirty="0">
                <a:solidFill>
                  <a:prstClr val="black"/>
                </a:solidFill>
                <a:latin typeface="Tahoma"/>
                <a:ea typeface="+mn-ea"/>
                <a:cs typeface="Tahoma"/>
              </a:rPr>
              <a:t>democracy</a:t>
            </a:r>
            <a:r>
              <a:rPr sz="2000" b="1" spc="-45" dirty="0">
                <a:solidFill>
                  <a:prstClr val="black"/>
                </a:solidFill>
                <a:latin typeface="Tahoma"/>
                <a:ea typeface="+mn-ea"/>
                <a:cs typeface="Tahoma"/>
              </a:rPr>
              <a:t>, </a:t>
            </a:r>
            <a:r>
              <a:rPr sz="2000" b="1" dirty="0">
                <a:solidFill>
                  <a:prstClr val="black"/>
                </a:solidFill>
                <a:latin typeface="Tahoma"/>
                <a:ea typeface="+mn-ea"/>
                <a:cs typeface="Tahoma"/>
              </a:rPr>
              <a:t>which </a:t>
            </a:r>
            <a:r>
              <a:rPr sz="2000" b="1" spc="-4" dirty="0">
                <a:solidFill>
                  <a:prstClr val="black"/>
                </a:solidFill>
                <a:latin typeface="Tahoma"/>
                <a:ea typeface="+mn-ea"/>
                <a:cs typeface="Tahoma"/>
              </a:rPr>
              <a:t>recognizes group-  </a:t>
            </a:r>
            <a:r>
              <a:rPr sz="2000" b="1" dirty="0">
                <a:solidFill>
                  <a:prstClr val="black"/>
                </a:solidFill>
                <a:latin typeface="Tahoma"/>
                <a:ea typeface="+mn-ea"/>
                <a:cs typeface="Tahoma"/>
              </a:rPr>
              <a:t>based </a:t>
            </a:r>
            <a:r>
              <a:rPr sz="2000" b="1" spc="-4" dirty="0">
                <a:solidFill>
                  <a:prstClr val="black"/>
                </a:solidFill>
                <a:latin typeface="Tahoma"/>
                <a:ea typeface="+mn-ea"/>
                <a:cs typeface="Tahoma"/>
              </a:rPr>
              <a:t>activism </a:t>
            </a:r>
            <a:r>
              <a:rPr sz="2000" b="1" dirty="0">
                <a:solidFill>
                  <a:prstClr val="black"/>
                </a:solidFill>
                <a:latin typeface="Tahoma"/>
                <a:ea typeface="+mn-ea"/>
                <a:cs typeface="Tahoma"/>
              </a:rPr>
              <a:t>by</a:t>
            </a:r>
            <a:r>
              <a:rPr lang="en-US" sz="2000" b="1" dirty="0">
                <a:solidFill>
                  <a:prstClr val="black"/>
                </a:solidFill>
                <a:latin typeface="Tahoma"/>
                <a:ea typeface="+mn-ea"/>
                <a:cs typeface="Tahoma"/>
              </a:rPr>
              <a:t> </a:t>
            </a:r>
            <a:r>
              <a:rPr sz="2000" b="1" spc="-4" dirty="0">
                <a:solidFill>
                  <a:prstClr val="black"/>
                </a:solidFill>
                <a:latin typeface="Tahoma"/>
                <a:ea typeface="+mn-ea"/>
                <a:cs typeface="Tahoma"/>
              </a:rPr>
              <a:t>nongovernmental interests striving for </a:t>
            </a:r>
            <a:r>
              <a:rPr sz="2000" b="1" dirty="0">
                <a:solidFill>
                  <a:prstClr val="black"/>
                </a:solidFill>
                <a:latin typeface="Tahoma"/>
                <a:ea typeface="+mn-ea"/>
                <a:cs typeface="Tahoma"/>
              </a:rPr>
              <a:t>impact on </a:t>
            </a:r>
            <a:r>
              <a:rPr sz="2000" b="1" spc="-4" dirty="0">
                <a:solidFill>
                  <a:prstClr val="black"/>
                </a:solidFill>
                <a:latin typeface="Tahoma"/>
                <a:ea typeface="+mn-ea"/>
                <a:cs typeface="Tahoma"/>
              </a:rPr>
              <a:t>political decision </a:t>
            </a:r>
            <a:r>
              <a:rPr sz="2000" b="1" dirty="0">
                <a:solidFill>
                  <a:prstClr val="black"/>
                </a:solidFill>
                <a:latin typeface="Tahoma"/>
                <a:ea typeface="+mn-ea"/>
                <a:cs typeface="Tahoma"/>
              </a:rPr>
              <a:t>making</a:t>
            </a:r>
            <a:endParaRPr lang="en-US" sz="2000" b="1" dirty="0">
              <a:solidFill>
                <a:prstClr val="black"/>
              </a:solidFill>
              <a:latin typeface="Tahoma"/>
              <a:ea typeface="+mn-ea"/>
              <a:cs typeface="Tahoma"/>
            </a:endParaRPr>
          </a:p>
          <a:p>
            <a:pPr marL="352425" marR="40481" eaLnBrk="1" fontAlgn="auto" hangingPunct="1">
              <a:lnSpc>
                <a:spcPts val="1800"/>
              </a:lnSpc>
              <a:spcBef>
                <a:spcPts val="424"/>
              </a:spcBef>
              <a:spcAft>
                <a:spcPts val="0"/>
              </a:spcAft>
              <a:buSzPct val="95238"/>
              <a:tabLst>
                <a:tab pos="567690" algn="l"/>
              </a:tabLst>
            </a:pPr>
            <a:endParaRPr sz="2000" dirty="0">
              <a:solidFill>
                <a:prstClr val="black"/>
              </a:solidFill>
              <a:latin typeface="Tahoma"/>
              <a:ea typeface="+mn-ea"/>
              <a:cs typeface="Tahoma"/>
            </a:endParaRPr>
          </a:p>
          <a:p>
            <a:pPr marL="567214" marR="296228" indent="-214789" eaLnBrk="1" fontAlgn="auto" hangingPunct="1">
              <a:lnSpc>
                <a:spcPts val="1800"/>
              </a:lnSpc>
              <a:spcBef>
                <a:spcPts val="360"/>
              </a:spcBef>
              <a:spcAft>
                <a:spcPts val="0"/>
              </a:spcAft>
              <a:buSzPct val="95238"/>
              <a:buFont typeface="Wingdings"/>
              <a:buChar char=""/>
              <a:tabLst>
                <a:tab pos="567690" algn="l"/>
              </a:tabLst>
            </a:pPr>
            <a:r>
              <a:rPr sz="2000" b="1" i="1" spc="-38" dirty="0">
                <a:solidFill>
                  <a:prstClr val="black"/>
                </a:solidFill>
                <a:latin typeface="Tahoma"/>
                <a:ea typeface="+mn-ea"/>
                <a:cs typeface="Tahoma"/>
              </a:rPr>
              <a:t>Elite </a:t>
            </a:r>
            <a:r>
              <a:rPr sz="2000" b="1" i="1" spc="-45" dirty="0">
                <a:solidFill>
                  <a:prstClr val="black"/>
                </a:solidFill>
                <a:latin typeface="Tahoma"/>
                <a:ea typeface="+mn-ea"/>
                <a:cs typeface="Tahoma"/>
              </a:rPr>
              <a:t>democracy</a:t>
            </a:r>
            <a:r>
              <a:rPr sz="2000" b="1" spc="-45" dirty="0">
                <a:solidFill>
                  <a:prstClr val="black"/>
                </a:solidFill>
                <a:latin typeface="Tahoma"/>
                <a:ea typeface="+mn-ea"/>
                <a:cs typeface="Tahoma"/>
              </a:rPr>
              <a:t>, </a:t>
            </a:r>
            <a:r>
              <a:rPr sz="2000" b="1" dirty="0">
                <a:solidFill>
                  <a:prstClr val="black"/>
                </a:solidFill>
                <a:latin typeface="Tahoma"/>
                <a:ea typeface="+mn-ea"/>
                <a:cs typeface="Tahoma"/>
              </a:rPr>
              <a:t>which </a:t>
            </a:r>
            <a:r>
              <a:rPr sz="2000" b="1" spc="-4" dirty="0">
                <a:solidFill>
                  <a:prstClr val="black"/>
                </a:solidFill>
                <a:latin typeface="Tahoma"/>
                <a:ea typeface="+mn-ea"/>
                <a:cs typeface="Tahoma"/>
              </a:rPr>
              <a:t>emphasizes limited  participation </a:t>
            </a:r>
            <a:r>
              <a:rPr sz="2000" b="1" dirty="0">
                <a:solidFill>
                  <a:prstClr val="black"/>
                </a:solidFill>
                <a:latin typeface="Tahoma"/>
                <a:ea typeface="+mn-ea"/>
                <a:cs typeface="Tahoma"/>
              </a:rPr>
              <a:t>in </a:t>
            </a:r>
            <a:r>
              <a:rPr sz="2000" b="1" spc="-4" dirty="0">
                <a:solidFill>
                  <a:prstClr val="black"/>
                </a:solidFill>
                <a:latin typeface="Tahoma"/>
                <a:ea typeface="+mn-ea"/>
                <a:cs typeface="Tahoma"/>
              </a:rPr>
              <a:t>politics </a:t>
            </a:r>
            <a:r>
              <a:rPr sz="2000" b="1" dirty="0">
                <a:solidFill>
                  <a:prstClr val="black"/>
                </a:solidFill>
                <a:latin typeface="Tahoma"/>
                <a:ea typeface="+mn-ea"/>
                <a:cs typeface="Tahoma"/>
              </a:rPr>
              <a:t>and </a:t>
            </a:r>
            <a:r>
              <a:rPr sz="2000" b="1" spc="-4" dirty="0">
                <a:solidFill>
                  <a:prstClr val="black"/>
                </a:solidFill>
                <a:latin typeface="Tahoma"/>
                <a:ea typeface="+mn-ea"/>
                <a:cs typeface="Tahoma"/>
              </a:rPr>
              <a:t>civil</a:t>
            </a:r>
            <a:r>
              <a:rPr sz="2000" b="1" spc="-34" dirty="0">
                <a:solidFill>
                  <a:prstClr val="black"/>
                </a:solidFill>
                <a:latin typeface="Tahoma"/>
                <a:ea typeface="+mn-ea"/>
                <a:cs typeface="Tahoma"/>
              </a:rPr>
              <a:t> </a:t>
            </a:r>
            <a:r>
              <a:rPr sz="2000" b="1" spc="-4" dirty="0">
                <a:solidFill>
                  <a:prstClr val="black"/>
                </a:solidFill>
                <a:latin typeface="Tahoma"/>
                <a:ea typeface="+mn-ea"/>
                <a:cs typeface="Tahoma"/>
              </a:rPr>
              <a:t>society</a:t>
            </a:r>
            <a:endParaRPr sz="2000" dirty="0">
              <a:solidFill>
                <a:prstClr val="black"/>
              </a:solidFill>
              <a:latin typeface="Tahoma"/>
              <a:ea typeface="+mn-ea"/>
              <a:cs typeface="Tahoma"/>
            </a:endParaRPr>
          </a:p>
        </p:txBody>
      </p:sp>
      <p:sp>
        <p:nvSpPr>
          <p:cNvPr id="5" name="object 5"/>
          <p:cNvSpPr txBox="1"/>
          <p:nvPr/>
        </p:nvSpPr>
        <p:spPr>
          <a:xfrm>
            <a:off x="8492300" y="5677357"/>
            <a:ext cx="135731" cy="148117"/>
          </a:xfrm>
          <a:prstGeom prst="rect">
            <a:avLst/>
          </a:prstGeom>
        </p:spPr>
        <p:txBody>
          <a:bodyPr vert="horz" wrap="square" lIns="0" tIns="9525" rIns="0" bIns="0" rtlCol="0">
            <a:spAutoFit/>
          </a:bodyPr>
          <a:lstStyle/>
          <a:p>
            <a:pPr marL="9525" eaLnBrk="1" fontAlgn="auto" hangingPunct="1">
              <a:spcBef>
                <a:spcPts val="75"/>
              </a:spcBef>
              <a:spcAft>
                <a:spcPts val="0"/>
              </a:spcAft>
            </a:pPr>
            <a:r>
              <a:rPr sz="900" dirty="0">
                <a:solidFill>
                  <a:srgbClr val="888888"/>
                </a:solidFill>
                <a:latin typeface="Calibri"/>
                <a:ea typeface="+mn-ea"/>
                <a:cs typeface="Calibri"/>
              </a:rPr>
              <a:t>32</a:t>
            </a:r>
            <a:endParaRPr sz="900">
              <a:solidFill>
                <a:prstClr val="black"/>
              </a:solidFill>
              <a:latin typeface="Calibri"/>
              <a:ea typeface="+mn-ea"/>
              <a:cs typeface="Calibri"/>
            </a:endParaRPr>
          </a:p>
        </p:txBody>
      </p:sp>
      <p:sp>
        <p:nvSpPr>
          <p:cNvPr id="6" name="object 6"/>
          <p:cNvSpPr/>
          <p:nvPr/>
        </p:nvSpPr>
        <p:spPr>
          <a:xfrm>
            <a:off x="5638800" y="2411525"/>
            <a:ext cx="3417358" cy="2958084"/>
          </a:xfrm>
          <a:prstGeom prst="rect">
            <a:avLst/>
          </a:prstGeom>
          <a:blipFill>
            <a:blip r:embed="rId2" cstate="print"/>
            <a:stretch>
              <a:fillRect/>
            </a:stretch>
          </a:blip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
        <p:nvSpPr>
          <p:cNvPr id="7" name="object 7"/>
          <p:cNvSpPr/>
          <p:nvPr/>
        </p:nvSpPr>
        <p:spPr>
          <a:xfrm>
            <a:off x="7451958" y="152400"/>
            <a:ext cx="1615058" cy="2143125"/>
          </a:xfrm>
          <a:prstGeom prst="rect">
            <a:avLst/>
          </a:prstGeom>
          <a:blipFill>
            <a:blip r:embed="rId3" cstate="print"/>
            <a:stretch>
              <a:fillRect/>
            </a:stretch>
          </a:blipFill>
        </p:spPr>
        <p:txBody>
          <a:bodyPr wrap="square" lIns="0" tIns="0" rIns="0" bIns="0" rtlCol="0"/>
          <a:lstStyle/>
          <a:p>
            <a:pPr eaLnBrk="1" fontAlgn="auto" hangingPunct="1">
              <a:spcBef>
                <a:spcPts val="0"/>
              </a:spcBef>
              <a:spcAft>
                <a:spcPts val="0"/>
              </a:spcAft>
            </a:pPr>
            <a:endParaRPr>
              <a:solidFill>
                <a:prstClr val="black"/>
              </a:solidFill>
              <a:latin typeface="Calibri"/>
              <a:ea typeface="+mn-ea"/>
            </a:endParaRPr>
          </a:p>
        </p:txBody>
      </p:sp>
    </p:spTree>
    <p:extLst>
      <p:ext uri="{BB962C8B-B14F-4D97-AF65-F5344CB8AC3E}">
        <p14:creationId xmlns:p14="http://schemas.microsoft.com/office/powerpoint/2010/main" val="81136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13611 0.05764 L -0.49826 -0.07824 " pathEditMode="relative" rAng="0" ptsTypes="AA">
                                      <p:cBhvr>
                                        <p:cTn id="6" dur="2000" fill="hold"/>
                                        <p:tgtEl>
                                          <p:spTgt spid="6"/>
                                        </p:tgtEl>
                                        <p:attrNameLst>
                                          <p:attrName>ppt_x</p:attrName>
                                          <p:attrName>ppt_y</p:attrName>
                                        </p:attrNameLst>
                                      </p:cBhvr>
                                      <p:rCtr x="-31719" y="-6806"/>
                                    </p:animMotion>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1" nodeType="clickEffect">
                                  <p:stCondLst>
                                    <p:cond delay="0"/>
                                  </p:stCondLst>
                                  <p:childTnLst>
                                    <p:animScale>
                                      <p:cBhvr>
                                        <p:cTn id="10"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060997-7BF1-4637-8FCC-C5770300F87F}"/>
              </a:ext>
            </a:extLst>
          </p:cNvPr>
          <p:cNvPicPr>
            <a:picLocks noChangeAspect="1"/>
          </p:cNvPicPr>
          <p:nvPr/>
        </p:nvPicPr>
        <p:blipFill>
          <a:blip r:embed="rId2">
            <a:alphaModFix amt="25000"/>
          </a:blip>
          <a:stretch>
            <a:fillRect/>
          </a:stretch>
        </p:blipFill>
        <p:spPr>
          <a:xfrm>
            <a:off x="13378" y="461666"/>
            <a:ext cx="9144000" cy="6396334"/>
          </a:xfrm>
          <a:prstGeom prst="rect">
            <a:avLst/>
          </a:prstGeom>
        </p:spPr>
      </p:pic>
      <p:sp>
        <p:nvSpPr>
          <p:cNvPr id="2" name="Title 1">
            <a:extLst>
              <a:ext uri="{FF2B5EF4-FFF2-40B4-BE49-F238E27FC236}">
                <a16:creationId xmlns:a16="http://schemas.microsoft.com/office/drawing/2014/main" id="{3007234F-A86F-47F7-A839-327131792FDA}"/>
              </a:ext>
            </a:extLst>
          </p:cNvPr>
          <p:cNvSpPr>
            <a:spLocks noGrp="1"/>
          </p:cNvSpPr>
          <p:nvPr>
            <p:ph type="title"/>
          </p:nvPr>
        </p:nvSpPr>
        <p:spPr>
          <a:xfrm>
            <a:off x="0" y="0"/>
            <a:ext cx="9144000" cy="472068"/>
          </a:xfrm>
          <a:gradFill>
            <a:gsLst>
              <a:gs pos="54000">
                <a:schemeClr val="accent6">
                  <a:lumMod val="60000"/>
                  <a:lumOff val="40000"/>
                </a:schemeClr>
              </a:gs>
              <a:gs pos="7000">
                <a:schemeClr val="accent6">
                  <a:lumMod val="60000"/>
                  <a:lumOff val="40000"/>
                </a:schemeClr>
              </a:gs>
              <a:gs pos="100000">
                <a:schemeClr val="accent6">
                  <a:lumMod val="75000"/>
                </a:schemeClr>
              </a:gs>
            </a:gsLst>
            <a:lin ang="5400000" scaled="1"/>
          </a:gradFill>
          <a:ln>
            <a:solidFill>
              <a:schemeClr val="accent6">
                <a:lumMod val="50000"/>
              </a:schemeClr>
            </a:solidFill>
          </a:ln>
        </p:spPr>
        <p:txBody>
          <a:bodyPr/>
          <a:lstStyle/>
          <a:p>
            <a:pPr algn="ctr"/>
            <a:r>
              <a:rPr lang="en-US" sz="2300" dirty="0">
                <a:solidFill>
                  <a:srgbClr val="FF0000"/>
                </a:solidFill>
              </a:rPr>
              <a:t>NEW CED</a:t>
            </a:r>
            <a:r>
              <a:rPr lang="en-US" sz="2300" dirty="0">
                <a:solidFill>
                  <a:schemeClr val="tx1"/>
                </a:solidFill>
              </a:rPr>
              <a:t> TOPIC 1.3 Government Power and Individual Rights</a:t>
            </a:r>
          </a:p>
        </p:txBody>
      </p:sp>
      <p:sp>
        <p:nvSpPr>
          <p:cNvPr id="3" name="Text Placeholder 2">
            <a:extLst>
              <a:ext uri="{FF2B5EF4-FFF2-40B4-BE49-F238E27FC236}">
                <a16:creationId xmlns:a16="http://schemas.microsoft.com/office/drawing/2014/main" id="{0F36A059-B54D-4F85-A967-568A512E7FEF}"/>
              </a:ext>
            </a:extLst>
          </p:cNvPr>
          <p:cNvSpPr>
            <a:spLocks noGrp="1"/>
          </p:cNvSpPr>
          <p:nvPr>
            <p:ph type="body" idx="1"/>
          </p:nvPr>
        </p:nvSpPr>
        <p:spPr>
          <a:xfrm>
            <a:off x="31531" y="557853"/>
            <a:ext cx="9143999" cy="630466"/>
          </a:xfrm>
        </p:spPr>
        <p:txBody>
          <a:bodyPr/>
          <a:lstStyle/>
          <a:p>
            <a:r>
              <a:rPr lang="en-US" sz="2000" i="0" u="none" strike="noStrike" baseline="0" dirty="0">
                <a:solidFill>
                  <a:srgbClr val="211D1E"/>
                </a:solidFill>
                <a:latin typeface="Arial" panose="020B0604020202020204" pitchFamily="34" charset="0"/>
                <a:cs typeface="Arial" panose="020B0604020202020204" pitchFamily="34" charset="0"/>
              </a:rPr>
              <a:t>The Constitution emerged from the debate about the weaknesses in the Articles of Confederation as a blueprint for limited government. </a:t>
            </a:r>
          </a:p>
          <a:p>
            <a:r>
              <a:rPr lang="en-US" sz="1800" b="0" i="0" u="none" strike="noStrike" baseline="0" dirty="0">
                <a:solidFill>
                  <a:srgbClr val="211D1E"/>
                </a:solidFill>
                <a:latin typeface="Arial" panose="020B0604020202020204" pitchFamily="34" charset="0"/>
                <a:cs typeface="Arial" panose="020B0604020202020204" pitchFamily="34" charset="0"/>
              </a:rPr>
              <a:t>	</a:t>
            </a:r>
          </a:p>
          <a:p>
            <a:endParaRPr lang="en-US" dirty="0"/>
          </a:p>
        </p:txBody>
      </p:sp>
      <p:sp>
        <p:nvSpPr>
          <p:cNvPr id="5" name="TextBox 4">
            <a:extLst>
              <a:ext uri="{FF2B5EF4-FFF2-40B4-BE49-F238E27FC236}">
                <a16:creationId xmlns:a16="http://schemas.microsoft.com/office/drawing/2014/main" id="{9BAF9DF7-DA96-40DA-A636-4021FB540286}"/>
              </a:ext>
            </a:extLst>
          </p:cNvPr>
          <p:cNvSpPr txBox="1"/>
          <p:nvPr/>
        </p:nvSpPr>
        <p:spPr>
          <a:xfrm>
            <a:off x="29144" y="1314941"/>
            <a:ext cx="2348822" cy="1938992"/>
          </a:xfrm>
          <a:prstGeom prst="rect">
            <a:avLst/>
          </a:prstGeom>
          <a:noFill/>
        </p:spPr>
        <p:txBody>
          <a:bodyPr wrap="square">
            <a:spAutoFit/>
          </a:bodyPr>
          <a:lstStyle/>
          <a:p>
            <a:r>
              <a:rPr lang="en-US" sz="2000" b="1" i="0" u="none" strike="noStrike" baseline="0" dirty="0">
                <a:solidFill>
                  <a:srgbClr val="FF0000"/>
                </a:solidFill>
                <a:latin typeface="Aktiv Grotesk"/>
              </a:rPr>
              <a:t>Explain Federalist and Anti-</a:t>
            </a:r>
          </a:p>
          <a:p>
            <a:r>
              <a:rPr lang="en-US" sz="2000" b="1" i="0" u="none" strike="noStrike" baseline="0" dirty="0">
                <a:solidFill>
                  <a:srgbClr val="FF0000"/>
                </a:solidFill>
                <a:latin typeface="Aktiv Grotesk"/>
              </a:rPr>
              <a:t>Federalist views on central</a:t>
            </a:r>
          </a:p>
          <a:p>
            <a:r>
              <a:rPr lang="en-US" sz="2000" b="1" i="0" u="none" strike="noStrike" baseline="0" dirty="0">
                <a:solidFill>
                  <a:srgbClr val="FF0000"/>
                </a:solidFill>
                <a:latin typeface="Aktiv Grotesk"/>
              </a:rPr>
              <a:t>government and democracy.</a:t>
            </a:r>
          </a:p>
        </p:txBody>
      </p:sp>
      <p:sp>
        <p:nvSpPr>
          <p:cNvPr id="7" name="TextBox 6">
            <a:extLst>
              <a:ext uri="{FF2B5EF4-FFF2-40B4-BE49-F238E27FC236}">
                <a16:creationId xmlns:a16="http://schemas.microsoft.com/office/drawing/2014/main" id="{B456135B-B658-459C-83EB-E5EFBADE6349}"/>
              </a:ext>
            </a:extLst>
          </p:cNvPr>
          <p:cNvSpPr txBox="1"/>
          <p:nvPr/>
        </p:nvSpPr>
        <p:spPr>
          <a:xfrm>
            <a:off x="2393731" y="1164565"/>
            <a:ext cx="6750269" cy="2215991"/>
          </a:xfrm>
          <a:prstGeom prst="rect">
            <a:avLst/>
          </a:prstGeom>
          <a:noFill/>
        </p:spPr>
        <p:txBody>
          <a:bodyPr wrap="square">
            <a:spAutoFit/>
          </a:bodyPr>
          <a:lstStyle/>
          <a:p>
            <a:pPr algn="l"/>
            <a:r>
              <a:rPr lang="en-US" sz="1800" b="0" i="0" u="none" strike="noStrike" baseline="0" dirty="0">
                <a:cs typeface="Arial" panose="020B0604020202020204" pitchFamily="34" charset="0"/>
              </a:rPr>
              <a:t>Federalists supported ratification of the</a:t>
            </a:r>
          </a:p>
          <a:p>
            <a:pPr algn="l"/>
            <a:r>
              <a:rPr lang="en-US" sz="1800" b="0" i="0" u="none" strike="noStrike" baseline="0" dirty="0">
                <a:cs typeface="Arial" panose="020B0604020202020204" pitchFamily="34" charset="0"/>
              </a:rPr>
              <a:t>Constitution and a strong central government. </a:t>
            </a:r>
            <a:r>
              <a:rPr lang="en-US" sz="2000" dirty="0">
                <a:cs typeface="Arial" panose="020B0604020202020204" pitchFamily="34" charset="0"/>
              </a:rPr>
              <a:t>Madison’s arguments in </a:t>
            </a:r>
            <a:r>
              <a:rPr lang="en-US" sz="2000" b="1" i="1" dirty="0">
                <a:cs typeface="Arial" panose="020B0604020202020204" pitchFamily="34" charset="0"/>
              </a:rPr>
              <a:t>Federalist No. 10 </a:t>
            </a:r>
            <a:r>
              <a:rPr lang="en-US" sz="2000" dirty="0">
                <a:cs typeface="Arial" panose="020B0604020202020204" pitchFamily="34" charset="0"/>
              </a:rPr>
              <a:t>focused on the superiority of a large republic in controlling the </a:t>
            </a:r>
            <a:r>
              <a:rPr lang="en-US" sz="2000" b="1" dirty="0">
                <a:cs typeface="Arial" panose="020B0604020202020204" pitchFamily="34" charset="0"/>
              </a:rPr>
              <a:t>“mischiefs of faction,”</a:t>
            </a:r>
            <a:r>
              <a:rPr lang="en-US" sz="2000" dirty="0">
                <a:cs typeface="Arial" panose="020B0604020202020204" pitchFamily="34" charset="0"/>
              </a:rPr>
              <a:t> delegating authority to elected representatives and dispersing power between the states and national government.</a:t>
            </a:r>
          </a:p>
        </p:txBody>
      </p:sp>
      <p:sp>
        <p:nvSpPr>
          <p:cNvPr id="9" name="TextBox 8">
            <a:extLst>
              <a:ext uri="{FF2B5EF4-FFF2-40B4-BE49-F238E27FC236}">
                <a16:creationId xmlns:a16="http://schemas.microsoft.com/office/drawing/2014/main" id="{1D9B327E-2082-4C03-B434-DB1399DE24F0}"/>
              </a:ext>
            </a:extLst>
          </p:cNvPr>
          <p:cNvSpPr txBox="1"/>
          <p:nvPr/>
        </p:nvSpPr>
        <p:spPr>
          <a:xfrm>
            <a:off x="2435007" y="3917258"/>
            <a:ext cx="6677462" cy="2554545"/>
          </a:xfrm>
          <a:prstGeom prst="rect">
            <a:avLst/>
          </a:prstGeom>
          <a:noFill/>
        </p:spPr>
        <p:txBody>
          <a:bodyPr wrap="square">
            <a:spAutoFit/>
          </a:bodyPr>
          <a:lstStyle/>
          <a:p>
            <a:r>
              <a:rPr lang="en-US" sz="2000" b="0" i="0" u="none" strike="noStrike" baseline="0" dirty="0">
                <a:solidFill>
                  <a:srgbClr val="211D1E"/>
                </a:solidFill>
                <a:cs typeface="Arial" panose="020B0604020202020204" pitchFamily="34" charset="0"/>
              </a:rPr>
              <a:t>Anti-Federalists opposed the ratification of the Constitution and wanted more power reserved to state governments rather than a strong central government. Anti-Federalist writings, including </a:t>
            </a:r>
            <a:r>
              <a:rPr lang="en-US" sz="2000" b="1" i="0" u="none" strike="noStrike" baseline="0" dirty="0">
                <a:solidFill>
                  <a:srgbClr val="211D1E"/>
                </a:solidFill>
                <a:cs typeface="Arial" panose="020B0604020202020204" pitchFamily="34" charset="0"/>
              </a:rPr>
              <a:t>Brutus No.1</a:t>
            </a:r>
            <a:r>
              <a:rPr lang="en-US" sz="2000" b="0" i="0" u="none" strike="noStrike" baseline="0" dirty="0">
                <a:solidFill>
                  <a:srgbClr val="211D1E"/>
                </a:solidFill>
                <a:cs typeface="Arial" panose="020B0604020202020204" pitchFamily="34" charset="0"/>
              </a:rPr>
              <a:t>, adhered to popular democratic theory that emphasized the benefits of a small, decentralized republic while warning of the dangers to personal liberty from a large, centralized government.</a:t>
            </a:r>
          </a:p>
        </p:txBody>
      </p:sp>
      <p:sp>
        <p:nvSpPr>
          <p:cNvPr id="11" name="TextBox 10">
            <a:extLst>
              <a:ext uri="{FF2B5EF4-FFF2-40B4-BE49-F238E27FC236}">
                <a16:creationId xmlns:a16="http://schemas.microsoft.com/office/drawing/2014/main" id="{AEE8D128-7BE8-43BC-A67E-FFC9FDCA31B3}"/>
              </a:ext>
            </a:extLst>
          </p:cNvPr>
          <p:cNvSpPr txBox="1"/>
          <p:nvPr/>
        </p:nvSpPr>
        <p:spPr>
          <a:xfrm>
            <a:off x="31531" y="5362561"/>
            <a:ext cx="2511446" cy="1384995"/>
          </a:xfrm>
          <a:prstGeom prst="rect">
            <a:avLst/>
          </a:prstGeom>
          <a:noFill/>
        </p:spPr>
        <p:txBody>
          <a:bodyPr wrap="square">
            <a:spAutoFit/>
          </a:bodyPr>
          <a:lstStyle/>
          <a:p>
            <a:r>
              <a:rPr lang="en-US" sz="1600" b="1" i="1" u="none" strike="noStrike" baseline="0" dirty="0">
                <a:cs typeface="Arial" panose="020B0604020202020204" pitchFamily="34" charset="0"/>
              </a:rPr>
              <a:t>REQUIRED FOUNDATIONAL DOCUMENTS </a:t>
            </a:r>
          </a:p>
          <a:p>
            <a:r>
              <a:rPr lang="en-US" sz="1800" b="0" i="1" u="none" strike="noStrike" baseline="0" dirty="0">
                <a:solidFill>
                  <a:srgbClr val="211D1E"/>
                </a:solidFill>
                <a:cs typeface="Arial" panose="020B0604020202020204" pitchFamily="34" charset="0"/>
              </a:rPr>
              <a:t>Federalist No. 10 </a:t>
            </a:r>
            <a:endParaRPr lang="en-US" sz="1800" b="0" i="0" u="none" strike="noStrike" baseline="0" dirty="0">
              <a:solidFill>
                <a:srgbClr val="211D1E"/>
              </a:solidFill>
              <a:cs typeface="Arial" panose="020B0604020202020204" pitchFamily="34" charset="0"/>
            </a:endParaRPr>
          </a:p>
          <a:p>
            <a:r>
              <a:rPr lang="en-US" sz="1800" b="0" i="1" u="none" strike="noStrike" baseline="0" dirty="0">
                <a:solidFill>
                  <a:srgbClr val="211D1E"/>
                </a:solidFill>
                <a:cs typeface="Arial" panose="020B0604020202020204" pitchFamily="34" charset="0"/>
              </a:rPr>
              <a:t>Brutus No. 1 </a:t>
            </a:r>
            <a:r>
              <a:rPr lang="en-US" sz="1800" b="0" i="0" u="none" strike="noStrike" baseline="0" dirty="0">
                <a:solidFill>
                  <a:srgbClr val="211D1E"/>
                </a:solidFill>
                <a:latin typeface="Aktiv Grotesk"/>
              </a:rPr>
              <a:t>	</a:t>
            </a:r>
          </a:p>
        </p:txBody>
      </p:sp>
      <p:cxnSp>
        <p:nvCxnSpPr>
          <p:cNvPr id="6" name="Straight Connector 5">
            <a:extLst>
              <a:ext uri="{FF2B5EF4-FFF2-40B4-BE49-F238E27FC236}">
                <a16:creationId xmlns:a16="http://schemas.microsoft.com/office/drawing/2014/main" id="{D2406A61-6143-337D-BDC5-8C746274A3C6}"/>
              </a:ext>
            </a:extLst>
          </p:cNvPr>
          <p:cNvCxnSpPr>
            <a:cxnSpLocks/>
          </p:cNvCxnSpPr>
          <p:nvPr/>
        </p:nvCxnSpPr>
        <p:spPr>
          <a:xfrm flipV="1">
            <a:off x="3733800" y="2667000"/>
            <a:ext cx="4953000" cy="30574"/>
          </a:xfrm>
          <a:prstGeom prst="line">
            <a:avLst/>
          </a:prstGeom>
          <a:ln w="4762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921C488-A562-0E8A-A459-C62C73C067D4}"/>
              </a:ext>
            </a:extLst>
          </p:cNvPr>
          <p:cNvCxnSpPr>
            <a:cxnSpLocks/>
          </p:cNvCxnSpPr>
          <p:nvPr/>
        </p:nvCxnSpPr>
        <p:spPr>
          <a:xfrm>
            <a:off x="3048000" y="3002294"/>
            <a:ext cx="5410200" cy="0"/>
          </a:xfrm>
          <a:prstGeom prst="line">
            <a:avLst/>
          </a:prstGeom>
          <a:ln w="4762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CB45F70-3775-95B6-D14E-7D7715789049}"/>
              </a:ext>
            </a:extLst>
          </p:cNvPr>
          <p:cNvCxnSpPr>
            <a:cxnSpLocks/>
          </p:cNvCxnSpPr>
          <p:nvPr/>
        </p:nvCxnSpPr>
        <p:spPr>
          <a:xfrm>
            <a:off x="2542977" y="3380556"/>
            <a:ext cx="1464712" cy="0"/>
          </a:xfrm>
          <a:prstGeom prst="line">
            <a:avLst/>
          </a:prstGeom>
          <a:ln w="4762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6" name="Explosion: 14 Points 25">
            <a:extLst>
              <a:ext uri="{FF2B5EF4-FFF2-40B4-BE49-F238E27FC236}">
                <a16:creationId xmlns:a16="http://schemas.microsoft.com/office/drawing/2014/main" id="{21CC3C26-6298-6F8A-910D-9005AA143A5D}"/>
              </a:ext>
            </a:extLst>
          </p:cNvPr>
          <p:cNvSpPr/>
          <p:nvPr/>
        </p:nvSpPr>
        <p:spPr>
          <a:xfrm rot="20953521">
            <a:off x="-49329" y="3186406"/>
            <a:ext cx="2656350" cy="167350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3886713E-4291-33A1-7379-1DA3975E0DA7}"/>
              </a:ext>
            </a:extLst>
          </p:cNvPr>
          <p:cNvCxnSpPr>
            <a:cxnSpLocks/>
          </p:cNvCxnSpPr>
          <p:nvPr/>
        </p:nvCxnSpPr>
        <p:spPr>
          <a:xfrm flipH="1">
            <a:off x="2057400" y="3015309"/>
            <a:ext cx="502171" cy="327098"/>
          </a:xfrm>
          <a:prstGeom prst="straightConnector1">
            <a:avLst/>
          </a:prstGeom>
          <a:ln w="666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D770730-1A72-8C16-00BD-E0A42F2D9F95}"/>
              </a:ext>
            </a:extLst>
          </p:cNvPr>
          <p:cNvSpPr txBox="1"/>
          <p:nvPr/>
        </p:nvSpPr>
        <p:spPr>
          <a:xfrm rot="19569838">
            <a:off x="365826" y="3858976"/>
            <a:ext cx="1675459" cy="430887"/>
          </a:xfrm>
          <a:prstGeom prst="rect">
            <a:avLst/>
          </a:prstGeom>
          <a:noFill/>
        </p:spPr>
        <p:txBody>
          <a:bodyPr wrap="none" rtlCol="0">
            <a:spAutoFit/>
          </a:bodyPr>
          <a:lstStyle/>
          <a:p>
            <a:r>
              <a:rPr lang="en-US" sz="2200" b="1" dirty="0">
                <a:solidFill>
                  <a:schemeClr val="bg1"/>
                </a:solidFill>
              </a:rPr>
              <a:t>Federalism</a:t>
            </a:r>
          </a:p>
        </p:txBody>
      </p:sp>
    </p:spTree>
    <p:extLst>
      <p:ext uri="{BB962C8B-B14F-4D97-AF65-F5344CB8AC3E}">
        <p14:creationId xmlns:p14="http://schemas.microsoft.com/office/powerpoint/2010/main" val="44564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97DBE-DBF4-4B26-B234-2FC6C005848E}"/>
              </a:ext>
            </a:extLst>
          </p:cNvPr>
          <p:cNvSpPr>
            <a:spLocks noGrp="1"/>
          </p:cNvSpPr>
          <p:nvPr>
            <p:ph type="title"/>
          </p:nvPr>
        </p:nvSpPr>
        <p:spPr>
          <a:xfrm>
            <a:off x="76200" y="149225"/>
            <a:ext cx="9067800" cy="367145"/>
          </a:xfrm>
        </p:spPr>
        <p:txBody>
          <a:bodyPr/>
          <a:lstStyle/>
          <a:p>
            <a:r>
              <a:rPr lang="en-US" sz="2400" b="1" dirty="0"/>
              <a:t>Philosophy on the Origins of Government:  The Social Contract Theory and the  State of Nature</a:t>
            </a:r>
          </a:p>
        </p:txBody>
      </p:sp>
      <p:sp>
        <p:nvSpPr>
          <p:cNvPr id="3" name="Content Placeholder 2">
            <a:extLst>
              <a:ext uri="{FF2B5EF4-FFF2-40B4-BE49-F238E27FC236}">
                <a16:creationId xmlns:a16="http://schemas.microsoft.com/office/drawing/2014/main" id="{594964DF-3885-4C72-BAB7-52B963756EDE}"/>
              </a:ext>
            </a:extLst>
          </p:cNvPr>
          <p:cNvSpPr>
            <a:spLocks noGrp="1"/>
          </p:cNvSpPr>
          <p:nvPr>
            <p:ph idx="1"/>
          </p:nvPr>
        </p:nvSpPr>
        <p:spPr>
          <a:xfrm>
            <a:off x="0" y="914400"/>
            <a:ext cx="9144000" cy="4343400"/>
          </a:xfrm>
        </p:spPr>
        <p:txBody>
          <a:bodyPr/>
          <a:lstStyle/>
          <a:p>
            <a:pPr marL="0" indent="0">
              <a:buNone/>
            </a:pPr>
            <a:r>
              <a:rPr lang="en-US" sz="2000" dirty="0"/>
              <a:t>How did man live before there was a government?</a:t>
            </a:r>
          </a:p>
          <a:p>
            <a:pPr marL="0" indent="0">
              <a:buNone/>
            </a:pPr>
            <a:r>
              <a:rPr lang="en-US" sz="2000" dirty="0"/>
              <a:t>Who decided on what laws were needed for an orderly society?</a:t>
            </a:r>
          </a:p>
          <a:p>
            <a:pPr marL="0" indent="0">
              <a:buNone/>
            </a:pPr>
            <a:r>
              <a:rPr lang="en-US" sz="2000" dirty="0"/>
              <a:t>The Philosophers:</a:t>
            </a:r>
          </a:p>
          <a:p>
            <a:pPr marL="457200" indent="-457200">
              <a:buAutoNum type="arabicPeriod"/>
            </a:pPr>
            <a:r>
              <a:rPr lang="en-US" sz="2000" b="1" dirty="0"/>
              <a:t>Thomas Hobbes 1611-1677</a:t>
            </a:r>
          </a:p>
          <a:p>
            <a:pPr marL="457200" indent="-457200">
              <a:buAutoNum type="arabicPeriod"/>
            </a:pPr>
            <a:r>
              <a:rPr lang="en-US" sz="2000" b="1" dirty="0"/>
              <a:t>John Locke (1632-1704)</a:t>
            </a:r>
          </a:p>
          <a:p>
            <a:pPr marL="457200" indent="-457200">
              <a:buAutoNum type="arabicPeriod"/>
            </a:pPr>
            <a:r>
              <a:rPr lang="en-US" sz="2000" b="1" dirty="0"/>
              <a:t>Jean Jacques Rousseau (1712-1778)</a:t>
            </a:r>
          </a:p>
          <a:p>
            <a:pPr marL="0" indent="0">
              <a:buNone/>
            </a:pPr>
            <a:r>
              <a:rPr lang="en-US" sz="2000" dirty="0"/>
              <a:t>Hobbes wrote that in earliest history humans lived in </a:t>
            </a:r>
            <a:r>
              <a:rPr lang="en-US" sz="2000" b="1" dirty="0">
                <a:solidFill>
                  <a:srgbClr val="FF0000"/>
                </a:solidFill>
              </a:rPr>
              <a:t>unbridled freedom </a:t>
            </a:r>
            <a:r>
              <a:rPr lang="en-US" sz="2000" dirty="0"/>
              <a:t>in a </a:t>
            </a:r>
            <a:r>
              <a:rPr lang="en-US" sz="2000" b="1" dirty="0">
                <a:solidFill>
                  <a:srgbClr val="FF0000"/>
                </a:solidFill>
              </a:rPr>
              <a:t>state of nature,</a:t>
            </a:r>
            <a:r>
              <a:rPr lang="en-US" sz="2000" dirty="0"/>
              <a:t> in which no government existed, and no person was subject to any superior power. That which people could take by force belong to them. However, all people were similarly free in this state of nature . No authority exists to protect one person from the aggressive actions of another person thus, individuals were only as free as their own physical strength and intelligence could make them.   Life was </a:t>
            </a:r>
            <a:r>
              <a:rPr lang="en-US" sz="2000" b="1" i="1" dirty="0"/>
              <a:t>“short, nasty and brutish”. </a:t>
            </a:r>
          </a:p>
        </p:txBody>
      </p:sp>
      <p:sp>
        <p:nvSpPr>
          <p:cNvPr id="4" name="Slide Number Placeholder 3">
            <a:extLst>
              <a:ext uri="{FF2B5EF4-FFF2-40B4-BE49-F238E27FC236}">
                <a16:creationId xmlns:a16="http://schemas.microsoft.com/office/drawing/2014/main" id="{C0489EB5-98B3-49D0-BDE2-43A8BCD6FF07}"/>
              </a:ext>
            </a:extLst>
          </p:cNvPr>
          <p:cNvSpPr>
            <a:spLocks noGrp="1"/>
          </p:cNvSpPr>
          <p:nvPr>
            <p:ph type="sldNum" sz="quarter" idx="12"/>
          </p:nvPr>
        </p:nvSpPr>
        <p:spPr/>
        <p:txBody>
          <a:bodyPr/>
          <a:lstStyle/>
          <a:p>
            <a:pPr>
              <a:defRPr/>
            </a:pPr>
            <a:fld id="{DBAA9DEA-F714-492E-99E2-AF488AB50DB7}" type="slidenum">
              <a:rPr lang="en-US" altLang="en-US" smtClean="0"/>
              <a:pPr>
                <a:defRPr/>
              </a:pPr>
              <a:t>6</a:t>
            </a:fld>
            <a:endParaRPr lang="en-US" altLang="en-US"/>
          </a:p>
        </p:txBody>
      </p:sp>
      <p:sp>
        <p:nvSpPr>
          <p:cNvPr id="5" name="TextBox 4">
            <a:extLst>
              <a:ext uri="{FF2B5EF4-FFF2-40B4-BE49-F238E27FC236}">
                <a16:creationId xmlns:a16="http://schemas.microsoft.com/office/drawing/2014/main" id="{C25045BA-A46F-784B-10A7-7403FD0F2699}"/>
              </a:ext>
            </a:extLst>
          </p:cNvPr>
          <p:cNvSpPr txBox="1"/>
          <p:nvPr/>
        </p:nvSpPr>
        <p:spPr>
          <a:xfrm>
            <a:off x="7010400" y="5119300"/>
            <a:ext cx="1803442" cy="276999"/>
          </a:xfrm>
          <a:prstGeom prst="rect">
            <a:avLst/>
          </a:prstGeom>
          <a:noFill/>
        </p:spPr>
        <p:txBody>
          <a:bodyPr wrap="none" rtlCol="0">
            <a:spAutoFit/>
          </a:bodyPr>
          <a:lstStyle/>
          <a:p>
            <a:r>
              <a:rPr lang="en-US" sz="1200" b="1" i="1" dirty="0"/>
              <a:t>Magruder’s 2009 pg. 8</a:t>
            </a:r>
          </a:p>
        </p:txBody>
      </p:sp>
    </p:spTree>
    <p:extLst>
      <p:ext uri="{BB962C8B-B14F-4D97-AF65-F5344CB8AC3E}">
        <p14:creationId xmlns:p14="http://schemas.microsoft.com/office/powerpoint/2010/main" val="15910485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060997-7BF1-4637-8FCC-C5770300F87F}"/>
              </a:ext>
            </a:extLst>
          </p:cNvPr>
          <p:cNvPicPr>
            <a:picLocks noChangeAspect="1"/>
          </p:cNvPicPr>
          <p:nvPr/>
        </p:nvPicPr>
        <p:blipFill>
          <a:blip r:embed="rId2">
            <a:alphaModFix amt="25000"/>
          </a:blip>
          <a:stretch>
            <a:fillRect/>
          </a:stretch>
        </p:blipFill>
        <p:spPr>
          <a:xfrm>
            <a:off x="0" y="461665"/>
            <a:ext cx="9144000" cy="6396334"/>
          </a:xfrm>
          <a:prstGeom prst="rect">
            <a:avLst/>
          </a:prstGeom>
        </p:spPr>
      </p:pic>
      <p:sp>
        <p:nvSpPr>
          <p:cNvPr id="2" name="Title 1">
            <a:extLst>
              <a:ext uri="{FF2B5EF4-FFF2-40B4-BE49-F238E27FC236}">
                <a16:creationId xmlns:a16="http://schemas.microsoft.com/office/drawing/2014/main" id="{3007234F-A86F-47F7-A839-327131792FDA}"/>
              </a:ext>
            </a:extLst>
          </p:cNvPr>
          <p:cNvSpPr>
            <a:spLocks noGrp="1"/>
          </p:cNvSpPr>
          <p:nvPr>
            <p:ph type="title"/>
          </p:nvPr>
        </p:nvSpPr>
        <p:spPr>
          <a:xfrm>
            <a:off x="0" y="0"/>
            <a:ext cx="9144000" cy="461665"/>
          </a:xfrm>
          <a:gradFill>
            <a:gsLst>
              <a:gs pos="54000">
                <a:schemeClr val="accent6">
                  <a:lumMod val="60000"/>
                  <a:lumOff val="40000"/>
                </a:schemeClr>
              </a:gs>
              <a:gs pos="7000">
                <a:schemeClr val="accent6">
                  <a:lumMod val="60000"/>
                  <a:lumOff val="40000"/>
                </a:schemeClr>
              </a:gs>
              <a:gs pos="100000">
                <a:schemeClr val="accent6">
                  <a:lumMod val="75000"/>
                </a:schemeClr>
              </a:gs>
            </a:gsLst>
            <a:lin ang="5400000" scaled="1"/>
          </a:gradFill>
          <a:ln>
            <a:solidFill>
              <a:schemeClr val="accent6">
                <a:lumMod val="50000"/>
              </a:schemeClr>
            </a:solidFill>
          </a:ln>
        </p:spPr>
        <p:txBody>
          <a:bodyPr/>
          <a:lstStyle/>
          <a:p>
            <a:pPr algn="ctr"/>
            <a:r>
              <a:rPr lang="en-US" sz="2400" dirty="0">
                <a:solidFill>
                  <a:schemeClr val="tx1"/>
                </a:solidFill>
              </a:rPr>
              <a:t>TOPIC 1.3 Government Power and Individual Rights</a:t>
            </a:r>
          </a:p>
        </p:txBody>
      </p:sp>
      <p:sp>
        <p:nvSpPr>
          <p:cNvPr id="3" name="Text Placeholder 2">
            <a:extLst>
              <a:ext uri="{FF2B5EF4-FFF2-40B4-BE49-F238E27FC236}">
                <a16:creationId xmlns:a16="http://schemas.microsoft.com/office/drawing/2014/main" id="{0F36A059-B54D-4F85-A967-568A512E7FEF}"/>
              </a:ext>
            </a:extLst>
          </p:cNvPr>
          <p:cNvSpPr>
            <a:spLocks noGrp="1"/>
          </p:cNvSpPr>
          <p:nvPr>
            <p:ph type="body" idx="1"/>
          </p:nvPr>
        </p:nvSpPr>
        <p:spPr>
          <a:xfrm>
            <a:off x="11884" y="550813"/>
            <a:ext cx="9143999" cy="630466"/>
          </a:xfrm>
        </p:spPr>
        <p:txBody>
          <a:bodyPr/>
          <a:lstStyle/>
          <a:p>
            <a:r>
              <a:rPr lang="en-US" sz="2000" i="0" u="none" strike="noStrike" baseline="0" dirty="0">
                <a:solidFill>
                  <a:srgbClr val="211D1E"/>
                </a:solidFill>
                <a:latin typeface="Arial" panose="020B0604020202020204" pitchFamily="34" charset="0"/>
                <a:cs typeface="Arial" panose="020B0604020202020204" pitchFamily="34" charset="0"/>
              </a:rPr>
              <a:t>The Constitution emerged from the debate about the weaknesses in the Articles of Confederation as a blueprint for limited government. </a:t>
            </a:r>
          </a:p>
          <a:p>
            <a:r>
              <a:rPr lang="en-US" sz="1800" b="0" i="0" u="none" strike="noStrike" baseline="0" dirty="0">
                <a:solidFill>
                  <a:srgbClr val="211D1E"/>
                </a:solidFill>
                <a:latin typeface="Arial" panose="020B0604020202020204" pitchFamily="34" charset="0"/>
                <a:cs typeface="Arial" panose="020B0604020202020204" pitchFamily="34" charset="0"/>
              </a:rPr>
              <a:t>	</a:t>
            </a:r>
          </a:p>
          <a:p>
            <a:endParaRPr lang="en-US" dirty="0"/>
          </a:p>
        </p:txBody>
      </p:sp>
      <p:sp>
        <p:nvSpPr>
          <p:cNvPr id="5" name="TextBox 4">
            <a:extLst>
              <a:ext uri="{FF2B5EF4-FFF2-40B4-BE49-F238E27FC236}">
                <a16:creationId xmlns:a16="http://schemas.microsoft.com/office/drawing/2014/main" id="{9BAF9DF7-DA96-40DA-A636-4021FB540286}"/>
              </a:ext>
            </a:extLst>
          </p:cNvPr>
          <p:cNvSpPr txBox="1"/>
          <p:nvPr/>
        </p:nvSpPr>
        <p:spPr>
          <a:xfrm>
            <a:off x="-33299" y="1149217"/>
            <a:ext cx="3848100" cy="1631216"/>
          </a:xfrm>
          <a:prstGeom prst="rect">
            <a:avLst/>
          </a:prstGeom>
          <a:noFill/>
        </p:spPr>
        <p:txBody>
          <a:bodyPr wrap="square">
            <a:spAutoFit/>
          </a:bodyPr>
          <a:lstStyle/>
          <a:p>
            <a:r>
              <a:rPr lang="en-US" sz="2000" b="1" i="0" u="none" strike="noStrike" baseline="0" dirty="0">
                <a:solidFill>
                  <a:srgbClr val="FF0000"/>
                </a:solidFill>
                <a:latin typeface="Aktiv Grotesk"/>
              </a:rPr>
              <a:t>Explain how Federalist and Anti-Federalist views on central government and democracy are reflected in U.S. foundational documen</a:t>
            </a:r>
            <a:r>
              <a:rPr lang="en-US" sz="2000" b="1" dirty="0">
                <a:solidFill>
                  <a:srgbClr val="FF0000"/>
                </a:solidFill>
                <a:latin typeface="Aktiv Grotesk"/>
              </a:rPr>
              <a:t>ts.</a:t>
            </a:r>
            <a:endParaRPr lang="en-US" sz="2000" b="1" i="0" u="none" strike="noStrike" baseline="0" dirty="0">
              <a:solidFill>
                <a:srgbClr val="FF0000"/>
              </a:solidFill>
              <a:latin typeface="Aktiv Grotesk"/>
            </a:endParaRPr>
          </a:p>
        </p:txBody>
      </p:sp>
      <p:sp>
        <p:nvSpPr>
          <p:cNvPr id="7" name="TextBox 6">
            <a:extLst>
              <a:ext uri="{FF2B5EF4-FFF2-40B4-BE49-F238E27FC236}">
                <a16:creationId xmlns:a16="http://schemas.microsoft.com/office/drawing/2014/main" id="{B456135B-B658-459C-83EB-E5EFBADE6349}"/>
              </a:ext>
            </a:extLst>
          </p:cNvPr>
          <p:cNvSpPr txBox="1"/>
          <p:nvPr/>
        </p:nvSpPr>
        <p:spPr>
          <a:xfrm>
            <a:off x="4024091" y="1284506"/>
            <a:ext cx="5011132" cy="2246769"/>
          </a:xfrm>
          <a:prstGeom prst="rect">
            <a:avLst/>
          </a:prstGeom>
          <a:noFill/>
        </p:spPr>
        <p:txBody>
          <a:bodyPr wrap="square">
            <a:spAutoFit/>
          </a:bodyPr>
          <a:lstStyle/>
          <a:p>
            <a:r>
              <a:rPr lang="en-US" sz="2000" dirty="0"/>
              <a:t>Madison’s arguments in </a:t>
            </a:r>
            <a:r>
              <a:rPr lang="en-US" sz="2000" b="1" i="1" dirty="0"/>
              <a:t>Federalist No. 10</a:t>
            </a:r>
          </a:p>
          <a:p>
            <a:r>
              <a:rPr lang="en-US" sz="2000" dirty="0"/>
              <a:t>focused on the superiority of a large republic in controlling the </a:t>
            </a:r>
            <a:r>
              <a:rPr lang="en-US" sz="2000" b="1" dirty="0"/>
              <a:t>“mischiefs of faction,”</a:t>
            </a:r>
            <a:r>
              <a:rPr lang="en-US" sz="2000" dirty="0"/>
              <a:t> delegating authority to elected representatives and dispersing power between the states and national government.</a:t>
            </a:r>
          </a:p>
        </p:txBody>
      </p:sp>
      <p:sp>
        <p:nvSpPr>
          <p:cNvPr id="9" name="TextBox 8">
            <a:extLst>
              <a:ext uri="{FF2B5EF4-FFF2-40B4-BE49-F238E27FC236}">
                <a16:creationId xmlns:a16="http://schemas.microsoft.com/office/drawing/2014/main" id="{1D9B327E-2082-4C03-B434-DB1399DE24F0}"/>
              </a:ext>
            </a:extLst>
          </p:cNvPr>
          <p:cNvSpPr txBox="1"/>
          <p:nvPr/>
        </p:nvSpPr>
        <p:spPr>
          <a:xfrm>
            <a:off x="4068624" y="3634502"/>
            <a:ext cx="5032782" cy="2246769"/>
          </a:xfrm>
          <a:prstGeom prst="rect">
            <a:avLst/>
          </a:prstGeom>
          <a:noFill/>
        </p:spPr>
        <p:txBody>
          <a:bodyPr wrap="square">
            <a:spAutoFit/>
          </a:bodyPr>
          <a:lstStyle/>
          <a:p>
            <a:r>
              <a:rPr lang="en-US" sz="2000" b="0" i="0" u="none" strike="noStrike" baseline="0" dirty="0">
                <a:solidFill>
                  <a:srgbClr val="211D1E"/>
                </a:solidFill>
                <a:cs typeface="Arial" panose="020B0604020202020204" pitchFamily="34" charset="0"/>
              </a:rPr>
              <a:t>Anti-Federalist writings, including </a:t>
            </a:r>
            <a:r>
              <a:rPr lang="en-US" sz="2000" b="1" i="1" u="none" strike="noStrike" baseline="0" dirty="0">
                <a:solidFill>
                  <a:srgbClr val="211D1E"/>
                </a:solidFill>
                <a:cs typeface="Arial" panose="020B0604020202020204" pitchFamily="34" charset="0"/>
              </a:rPr>
              <a:t>Brutus No. 1</a:t>
            </a:r>
            <a:r>
              <a:rPr lang="en-US" sz="2000" b="0" i="0" u="none" strike="noStrike" baseline="0" dirty="0">
                <a:solidFill>
                  <a:srgbClr val="211D1E"/>
                </a:solidFill>
                <a:cs typeface="Arial" panose="020B0604020202020204" pitchFamily="34" charset="0"/>
              </a:rPr>
              <a:t>, adhered to popular democratic theory that emphasized </a:t>
            </a:r>
            <a:r>
              <a:rPr lang="en-US" sz="2000" b="1" i="0" u="none" strike="noStrike" baseline="0" dirty="0">
                <a:solidFill>
                  <a:srgbClr val="211D1E"/>
                </a:solidFill>
                <a:cs typeface="Arial" panose="020B0604020202020204" pitchFamily="34" charset="0"/>
              </a:rPr>
              <a:t>the benefits of a small, decentralized republic </a:t>
            </a:r>
            <a:r>
              <a:rPr lang="en-US" sz="2000" b="0" i="0" u="none" strike="noStrike" baseline="0" dirty="0">
                <a:solidFill>
                  <a:srgbClr val="211D1E"/>
                </a:solidFill>
                <a:cs typeface="Arial" panose="020B0604020202020204" pitchFamily="34" charset="0"/>
              </a:rPr>
              <a:t>while </a:t>
            </a:r>
            <a:r>
              <a:rPr lang="en-US" sz="2000" b="1" i="0" u="none" strike="noStrike" baseline="0" dirty="0">
                <a:solidFill>
                  <a:srgbClr val="211D1E"/>
                </a:solidFill>
                <a:cs typeface="Arial" panose="020B0604020202020204" pitchFamily="34" charset="0"/>
              </a:rPr>
              <a:t>warning of the dangers to personal liberty from a large, centralized government. </a:t>
            </a:r>
          </a:p>
        </p:txBody>
      </p:sp>
      <p:sp>
        <p:nvSpPr>
          <p:cNvPr id="11" name="TextBox 10">
            <a:extLst>
              <a:ext uri="{FF2B5EF4-FFF2-40B4-BE49-F238E27FC236}">
                <a16:creationId xmlns:a16="http://schemas.microsoft.com/office/drawing/2014/main" id="{AEE8D128-7BE8-43BC-A67E-FFC9FDCA31B3}"/>
              </a:ext>
            </a:extLst>
          </p:cNvPr>
          <p:cNvSpPr txBox="1"/>
          <p:nvPr/>
        </p:nvSpPr>
        <p:spPr>
          <a:xfrm>
            <a:off x="4102459" y="5950059"/>
            <a:ext cx="4998947" cy="892552"/>
          </a:xfrm>
          <a:prstGeom prst="rect">
            <a:avLst/>
          </a:prstGeom>
          <a:noFill/>
        </p:spPr>
        <p:txBody>
          <a:bodyPr wrap="square">
            <a:spAutoFit/>
          </a:bodyPr>
          <a:lstStyle/>
          <a:p>
            <a:r>
              <a:rPr lang="en-US" sz="1600" b="1" i="1" u="none" strike="noStrike" baseline="0" dirty="0">
                <a:cs typeface="Arial" panose="020B0604020202020204" pitchFamily="34" charset="0"/>
              </a:rPr>
              <a:t>REQUIRED FOUNDATIONAL DOCUMENTS </a:t>
            </a:r>
          </a:p>
          <a:p>
            <a:r>
              <a:rPr lang="en-US" sz="1800" b="0" i="1" u="none" strike="noStrike" baseline="0" dirty="0">
                <a:solidFill>
                  <a:srgbClr val="211D1E"/>
                </a:solidFill>
                <a:cs typeface="Arial" panose="020B0604020202020204" pitchFamily="34" charset="0"/>
              </a:rPr>
              <a:t>Federalist No. 10 </a:t>
            </a:r>
            <a:endParaRPr lang="en-US" sz="1800" b="0" i="0" u="none" strike="noStrike" baseline="0" dirty="0">
              <a:solidFill>
                <a:srgbClr val="211D1E"/>
              </a:solidFill>
              <a:cs typeface="Arial" panose="020B0604020202020204" pitchFamily="34" charset="0"/>
            </a:endParaRPr>
          </a:p>
          <a:p>
            <a:r>
              <a:rPr lang="en-US" sz="1800" b="0" i="1" u="none" strike="noStrike" baseline="0" dirty="0">
                <a:solidFill>
                  <a:srgbClr val="211D1E"/>
                </a:solidFill>
                <a:cs typeface="Arial" panose="020B0604020202020204" pitchFamily="34" charset="0"/>
              </a:rPr>
              <a:t>Brutus No. 1 </a:t>
            </a:r>
            <a:r>
              <a:rPr lang="en-US" sz="1800" b="0" i="0" u="none" strike="noStrike" baseline="0" dirty="0">
                <a:solidFill>
                  <a:srgbClr val="211D1E"/>
                </a:solidFill>
                <a:latin typeface="Aktiv Grotesk"/>
              </a:rPr>
              <a:t>	</a:t>
            </a:r>
          </a:p>
        </p:txBody>
      </p:sp>
      <p:sp>
        <p:nvSpPr>
          <p:cNvPr id="20" name="Explosion: 14 Points 19">
            <a:extLst>
              <a:ext uri="{FF2B5EF4-FFF2-40B4-BE49-F238E27FC236}">
                <a16:creationId xmlns:a16="http://schemas.microsoft.com/office/drawing/2014/main" id="{638972D0-FF42-7CDE-6269-06D1AC25FF4C}"/>
              </a:ext>
            </a:extLst>
          </p:cNvPr>
          <p:cNvSpPr/>
          <p:nvPr/>
        </p:nvSpPr>
        <p:spPr>
          <a:xfrm>
            <a:off x="332250" y="3208433"/>
            <a:ext cx="3848100" cy="2614425"/>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890F0E-2EC1-7048-6DC8-31B117D89FCC}"/>
              </a:ext>
            </a:extLst>
          </p:cNvPr>
          <p:cNvSpPr txBox="1"/>
          <p:nvPr/>
        </p:nvSpPr>
        <p:spPr>
          <a:xfrm>
            <a:off x="958726" y="4223259"/>
            <a:ext cx="2348720" cy="584775"/>
          </a:xfrm>
          <a:prstGeom prst="rect">
            <a:avLst/>
          </a:prstGeom>
          <a:noFill/>
        </p:spPr>
        <p:txBody>
          <a:bodyPr wrap="none" rtlCol="0">
            <a:spAutoFit/>
          </a:bodyPr>
          <a:lstStyle/>
          <a:p>
            <a:r>
              <a:rPr lang="en-US" sz="3200" b="1" dirty="0">
                <a:solidFill>
                  <a:schemeClr val="bg1"/>
                </a:solidFill>
              </a:rPr>
              <a:t>Federalism</a:t>
            </a:r>
          </a:p>
        </p:txBody>
      </p:sp>
      <p:grpSp>
        <p:nvGrpSpPr>
          <p:cNvPr id="4" name="Group 3">
            <a:extLst>
              <a:ext uri="{FF2B5EF4-FFF2-40B4-BE49-F238E27FC236}">
                <a16:creationId xmlns:a16="http://schemas.microsoft.com/office/drawing/2014/main" id="{94C5DA4C-6FB9-0FD7-A89F-1171EC078991}"/>
              </a:ext>
            </a:extLst>
          </p:cNvPr>
          <p:cNvGrpSpPr/>
          <p:nvPr/>
        </p:nvGrpSpPr>
        <p:grpSpPr>
          <a:xfrm>
            <a:off x="2521940" y="2871281"/>
            <a:ext cx="5783860" cy="1449021"/>
            <a:chOff x="2521940" y="2871281"/>
            <a:chExt cx="5783860" cy="1449021"/>
          </a:xfrm>
        </p:grpSpPr>
        <p:cxnSp>
          <p:nvCxnSpPr>
            <p:cNvPr id="16" name="Straight Connector 15">
              <a:extLst>
                <a:ext uri="{FF2B5EF4-FFF2-40B4-BE49-F238E27FC236}">
                  <a16:creationId xmlns:a16="http://schemas.microsoft.com/office/drawing/2014/main" id="{A7D1F5E0-C0B2-82EF-8AC1-978A84819DAD}"/>
                </a:ext>
              </a:extLst>
            </p:cNvPr>
            <p:cNvCxnSpPr>
              <a:cxnSpLocks/>
            </p:cNvCxnSpPr>
            <p:nvPr/>
          </p:nvCxnSpPr>
          <p:spPr>
            <a:xfrm>
              <a:off x="3962400" y="2871281"/>
              <a:ext cx="4343400" cy="0"/>
            </a:xfrm>
            <a:prstGeom prst="line">
              <a:avLst/>
            </a:prstGeom>
            <a:ln w="4762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CC1B1AB-A756-9DCD-9D33-E56707C07F0E}"/>
                </a:ext>
              </a:extLst>
            </p:cNvPr>
            <p:cNvCxnSpPr>
              <a:cxnSpLocks/>
            </p:cNvCxnSpPr>
            <p:nvPr/>
          </p:nvCxnSpPr>
          <p:spPr>
            <a:xfrm>
              <a:off x="4138782" y="3200400"/>
              <a:ext cx="3551038" cy="0"/>
            </a:xfrm>
            <a:prstGeom prst="line">
              <a:avLst/>
            </a:prstGeom>
            <a:ln w="4762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FF75F9E-4A55-0A1D-118F-A766BCE10C93}"/>
                </a:ext>
              </a:extLst>
            </p:cNvPr>
            <p:cNvCxnSpPr>
              <a:cxnSpLocks/>
            </p:cNvCxnSpPr>
            <p:nvPr/>
          </p:nvCxnSpPr>
          <p:spPr>
            <a:xfrm>
              <a:off x="4106050" y="3505200"/>
              <a:ext cx="1464712" cy="0"/>
            </a:xfrm>
            <a:prstGeom prst="line">
              <a:avLst/>
            </a:prstGeom>
            <a:ln w="4762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52E550B-7B07-697E-BF4C-E1FE6CD986DB}"/>
                </a:ext>
              </a:extLst>
            </p:cNvPr>
            <p:cNvCxnSpPr>
              <a:cxnSpLocks/>
            </p:cNvCxnSpPr>
            <p:nvPr/>
          </p:nvCxnSpPr>
          <p:spPr>
            <a:xfrm flipH="1">
              <a:off x="2521940" y="2871281"/>
              <a:ext cx="1467993" cy="1449021"/>
            </a:xfrm>
            <a:prstGeom prst="straightConnector1">
              <a:avLst/>
            </a:prstGeom>
            <a:ln w="666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881838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04587" y="2730528"/>
            <a:ext cx="5085778" cy="3661125"/>
          </a:xfrm>
          <a:custGeom>
            <a:avLst/>
            <a:gdLst/>
            <a:ahLst/>
            <a:cxnLst/>
            <a:rect l="l" t="t" r="r" b="b"/>
            <a:pathLst>
              <a:path w="7416165" h="4790440">
                <a:moveTo>
                  <a:pt x="7415784" y="0"/>
                </a:moveTo>
                <a:lnTo>
                  <a:pt x="0" y="4789931"/>
                </a:lnTo>
                <a:lnTo>
                  <a:pt x="7415784" y="4789931"/>
                </a:lnTo>
                <a:lnTo>
                  <a:pt x="7415784" y="0"/>
                </a:lnTo>
                <a:close/>
              </a:path>
            </a:pathLst>
          </a:custGeom>
          <a:solidFill>
            <a:srgbClr val="D9D9D9"/>
          </a:solidFill>
        </p:spPr>
        <p:txBody>
          <a:bodyPr wrap="square" lIns="0" tIns="0" rIns="0" bIns="0" rtlCol="0"/>
          <a:lstStyle/>
          <a:p>
            <a:pPr defTabSz="685800" eaLnBrk="1" fontAlgn="auto" hangingPunct="1">
              <a:spcBef>
                <a:spcPts val="0"/>
              </a:spcBef>
              <a:spcAft>
                <a:spcPts val="0"/>
              </a:spcAft>
            </a:pPr>
            <a:endParaRPr sz="1013">
              <a:solidFill>
                <a:prstClr val="black"/>
              </a:solidFill>
              <a:latin typeface="Calibri"/>
              <a:ea typeface="+mn-ea"/>
            </a:endParaRPr>
          </a:p>
        </p:txBody>
      </p:sp>
      <p:sp>
        <p:nvSpPr>
          <p:cNvPr id="3" name="object 3"/>
          <p:cNvSpPr/>
          <p:nvPr/>
        </p:nvSpPr>
        <p:spPr>
          <a:xfrm>
            <a:off x="152400" y="3592699"/>
            <a:ext cx="6441139" cy="2798954"/>
          </a:xfrm>
          <a:custGeom>
            <a:avLst/>
            <a:gdLst/>
            <a:ahLst/>
            <a:cxnLst/>
            <a:rect l="l" t="t" r="r" b="b"/>
            <a:pathLst>
              <a:path w="9827260" h="3092450">
                <a:moveTo>
                  <a:pt x="0" y="0"/>
                </a:moveTo>
                <a:lnTo>
                  <a:pt x="0" y="3092196"/>
                </a:lnTo>
                <a:lnTo>
                  <a:pt x="9826752" y="3092196"/>
                </a:lnTo>
                <a:lnTo>
                  <a:pt x="0" y="0"/>
                </a:lnTo>
                <a:close/>
              </a:path>
            </a:pathLst>
          </a:custGeom>
          <a:solidFill>
            <a:srgbClr val="C4A05A"/>
          </a:solidFill>
        </p:spPr>
        <p:txBody>
          <a:bodyPr wrap="square" lIns="0" tIns="0" rIns="0" bIns="0" rtlCol="0"/>
          <a:lstStyle/>
          <a:p>
            <a:pPr defTabSz="685800" eaLnBrk="1" fontAlgn="auto" hangingPunct="1">
              <a:spcBef>
                <a:spcPts val="0"/>
              </a:spcBef>
              <a:spcAft>
                <a:spcPts val="0"/>
              </a:spcAft>
            </a:pPr>
            <a:endParaRPr sz="1013">
              <a:solidFill>
                <a:prstClr val="black"/>
              </a:solidFill>
              <a:latin typeface="Calibri"/>
              <a:ea typeface="+mn-ea"/>
            </a:endParaRPr>
          </a:p>
        </p:txBody>
      </p:sp>
      <p:sp>
        <p:nvSpPr>
          <p:cNvPr id="4" name="object 4"/>
          <p:cNvSpPr/>
          <p:nvPr/>
        </p:nvSpPr>
        <p:spPr>
          <a:xfrm>
            <a:off x="-76200" y="-134489"/>
            <a:ext cx="9296400" cy="7068683"/>
          </a:xfrm>
          <a:prstGeom prst="rect">
            <a:avLst/>
          </a:prstGeom>
          <a:blipFill>
            <a:blip r:embed="rId2" cstate="print"/>
            <a:stretch>
              <a:fillRect/>
            </a:stretch>
          </a:blipFill>
        </p:spPr>
        <p:txBody>
          <a:bodyPr wrap="square" lIns="0" tIns="0" rIns="0" bIns="0" rtlCol="0"/>
          <a:lstStyle/>
          <a:p>
            <a:pPr defTabSz="685800" eaLnBrk="1" fontAlgn="auto" hangingPunct="1">
              <a:spcBef>
                <a:spcPts val="0"/>
              </a:spcBef>
              <a:spcAft>
                <a:spcPts val="0"/>
              </a:spcAft>
            </a:pPr>
            <a:endParaRPr sz="1013">
              <a:solidFill>
                <a:prstClr val="black"/>
              </a:solidFill>
              <a:latin typeface="Calibri"/>
              <a:ea typeface="+mn-ea"/>
            </a:endParaRPr>
          </a:p>
        </p:txBody>
      </p:sp>
      <p:sp>
        <p:nvSpPr>
          <p:cNvPr id="5" name="object 5"/>
          <p:cNvSpPr/>
          <p:nvPr/>
        </p:nvSpPr>
        <p:spPr>
          <a:xfrm>
            <a:off x="228601" y="481164"/>
            <a:ext cx="8661764" cy="5826514"/>
          </a:xfrm>
          <a:custGeom>
            <a:avLst/>
            <a:gdLst/>
            <a:ahLst/>
            <a:cxnLst/>
            <a:rect l="l" t="t" r="r" b="b"/>
            <a:pathLst>
              <a:path w="11649710" h="6309359">
                <a:moveTo>
                  <a:pt x="0" y="6309359"/>
                </a:moveTo>
                <a:lnTo>
                  <a:pt x="11649456" y="6309359"/>
                </a:lnTo>
                <a:lnTo>
                  <a:pt x="11649456" y="0"/>
                </a:lnTo>
                <a:lnTo>
                  <a:pt x="0" y="0"/>
                </a:lnTo>
                <a:lnTo>
                  <a:pt x="0" y="6309359"/>
                </a:lnTo>
                <a:close/>
              </a:path>
            </a:pathLst>
          </a:custGeom>
          <a:solidFill>
            <a:srgbClr val="FFFFFF"/>
          </a:solidFill>
        </p:spPr>
        <p:txBody>
          <a:bodyPr wrap="square" lIns="0" tIns="0" rIns="0" bIns="0" rtlCol="0"/>
          <a:lstStyle/>
          <a:p>
            <a:pPr defTabSz="685800" eaLnBrk="1" fontAlgn="auto" hangingPunct="1">
              <a:spcBef>
                <a:spcPts val="0"/>
              </a:spcBef>
              <a:spcAft>
                <a:spcPts val="0"/>
              </a:spcAft>
            </a:pPr>
            <a:endParaRPr sz="1200" dirty="0">
              <a:solidFill>
                <a:prstClr val="black"/>
              </a:solidFill>
              <a:latin typeface="Calibri"/>
              <a:ea typeface="+mn-ea"/>
            </a:endParaRPr>
          </a:p>
        </p:txBody>
      </p:sp>
      <p:sp>
        <p:nvSpPr>
          <p:cNvPr id="7" name="object 7"/>
          <p:cNvSpPr txBox="1"/>
          <p:nvPr/>
        </p:nvSpPr>
        <p:spPr>
          <a:xfrm>
            <a:off x="457200" y="926433"/>
            <a:ext cx="8337754" cy="994623"/>
          </a:xfrm>
          <a:prstGeom prst="rect">
            <a:avLst/>
          </a:prstGeom>
        </p:spPr>
        <p:txBody>
          <a:bodyPr vert="horz" wrap="square" lIns="0" tIns="9644" rIns="0" bIns="0" rtlCol="0">
            <a:spAutoFit/>
          </a:bodyPr>
          <a:lstStyle/>
          <a:p>
            <a:pPr marL="6787" marR="2858" algn="just" defTabSz="685800" eaLnBrk="1" fontAlgn="auto" hangingPunct="1">
              <a:lnSpc>
                <a:spcPct val="99800"/>
              </a:lnSpc>
              <a:spcBef>
                <a:spcPts val="76"/>
              </a:spcBef>
              <a:spcAft>
                <a:spcPts val="0"/>
              </a:spcAft>
            </a:pPr>
            <a:r>
              <a:rPr sz="2400" i="1" spc="-28" dirty="0">
                <a:solidFill>
                  <a:prstClr val="black"/>
                </a:solidFill>
                <a:latin typeface="Tahoma"/>
                <a:ea typeface="+mn-ea"/>
                <a:cs typeface="Tahoma"/>
              </a:rPr>
              <a:t>Federalist </a:t>
            </a:r>
            <a:r>
              <a:rPr sz="2400" i="1" spc="-34" dirty="0">
                <a:solidFill>
                  <a:prstClr val="black"/>
                </a:solidFill>
                <a:latin typeface="Tahoma"/>
                <a:ea typeface="+mn-ea"/>
                <a:cs typeface="Tahoma"/>
              </a:rPr>
              <a:t>No. 10 </a:t>
            </a:r>
            <a:r>
              <a:rPr sz="2000" dirty="0">
                <a:solidFill>
                  <a:prstClr val="black"/>
                </a:solidFill>
                <a:latin typeface="Tahoma"/>
                <a:ea typeface="+mn-ea"/>
                <a:cs typeface="Tahoma"/>
              </a:rPr>
              <a:t>and </a:t>
            </a:r>
            <a:r>
              <a:rPr sz="2400" i="1" spc="-31" dirty="0">
                <a:solidFill>
                  <a:prstClr val="black"/>
                </a:solidFill>
                <a:latin typeface="Tahoma"/>
                <a:ea typeface="+mn-ea"/>
                <a:cs typeface="Tahoma"/>
              </a:rPr>
              <a:t>Brutus No. 1 </a:t>
            </a:r>
            <a:r>
              <a:rPr sz="2000" spc="-3" dirty="0">
                <a:solidFill>
                  <a:prstClr val="black"/>
                </a:solidFill>
                <a:latin typeface="Tahoma"/>
                <a:ea typeface="+mn-ea"/>
                <a:cs typeface="Tahoma"/>
              </a:rPr>
              <a:t>show </a:t>
            </a:r>
            <a:r>
              <a:rPr sz="2000" dirty="0">
                <a:solidFill>
                  <a:prstClr val="black"/>
                </a:solidFill>
                <a:latin typeface="Tahoma"/>
                <a:ea typeface="+mn-ea"/>
                <a:cs typeface="Tahoma"/>
              </a:rPr>
              <a:t>how </a:t>
            </a:r>
            <a:r>
              <a:rPr sz="2000" spc="-3" dirty="0">
                <a:solidFill>
                  <a:prstClr val="black"/>
                </a:solidFill>
                <a:latin typeface="Tahoma"/>
                <a:ea typeface="+mn-ea"/>
                <a:cs typeface="Tahoma"/>
              </a:rPr>
              <a:t>Federalists  </a:t>
            </a:r>
            <a:r>
              <a:rPr sz="2000" dirty="0">
                <a:solidFill>
                  <a:prstClr val="black"/>
                </a:solidFill>
                <a:latin typeface="Tahoma"/>
                <a:ea typeface="+mn-ea"/>
                <a:cs typeface="Tahoma"/>
              </a:rPr>
              <a:t>and </a:t>
            </a:r>
            <a:r>
              <a:rPr sz="2000" spc="-3" dirty="0">
                <a:solidFill>
                  <a:prstClr val="black"/>
                </a:solidFill>
                <a:latin typeface="Tahoma"/>
                <a:ea typeface="+mn-ea"/>
                <a:cs typeface="Tahoma"/>
              </a:rPr>
              <a:t>Anti-Federalists </a:t>
            </a:r>
            <a:r>
              <a:rPr sz="2000" dirty="0">
                <a:solidFill>
                  <a:prstClr val="black"/>
                </a:solidFill>
                <a:latin typeface="Tahoma"/>
                <a:ea typeface="+mn-ea"/>
                <a:cs typeface="Tahoma"/>
              </a:rPr>
              <a:t>had </a:t>
            </a:r>
            <a:r>
              <a:rPr sz="2000" spc="-3" dirty="0">
                <a:solidFill>
                  <a:prstClr val="black"/>
                </a:solidFill>
                <a:latin typeface="Tahoma"/>
                <a:ea typeface="+mn-ea"/>
                <a:cs typeface="Tahoma"/>
              </a:rPr>
              <a:t>different </a:t>
            </a:r>
            <a:r>
              <a:rPr sz="2000" dirty="0">
                <a:solidFill>
                  <a:prstClr val="black"/>
                </a:solidFill>
                <a:latin typeface="Tahoma"/>
                <a:ea typeface="+mn-ea"/>
                <a:cs typeface="Tahoma"/>
              </a:rPr>
              <a:t>opinions on how </a:t>
            </a:r>
            <a:r>
              <a:rPr sz="2000" spc="-3" dirty="0">
                <a:solidFill>
                  <a:prstClr val="black"/>
                </a:solidFill>
                <a:latin typeface="Tahoma"/>
                <a:ea typeface="+mn-ea"/>
                <a:cs typeface="Tahoma"/>
              </a:rPr>
              <a:t>strong</a:t>
            </a:r>
            <a:r>
              <a:rPr lang="en-US" sz="2000" spc="-3" dirty="0">
                <a:solidFill>
                  <a:prstClr val="black"/>
                </a:solidFill>
                <a:latin typeface="Tahoma"/>
                <a:ea typeface="+mn-ea"/>
                <a:cs typeface="Tahoma"/>
              </a:rPr>
              <a:t> </a:t>
            </a:r>
            <a:r>
              <a:rPr sz="2000" spc="-3" dirty="0">
                <a:solidFill>
                  <a:prstClr val="black"/>
                </a:solidFill>
                <a:latin typeface="Tahoma"/>
                <a:ea typeface="+mn-ea"/>
                <a:cs typeface="Tahoma"/>
              </a:rPr>
              <a:t>the federal government should </a:t>
            </a:r>
            <a:r>
              <a:rPr sz="2000" dirty="0">
                <a:solidFill>
                  <a:prstClr val="black"/>
                </a:solidFill>
                <a:latin typeface="Tahoma"/>
                <a:ea typeface="+mn-ea"/>
                <a:cs typeface="Tahoma"/>
              </a:rPr>
              <a:t>be. (We </a:t>
            </a:r>
            <a:r>
              <a:rPr sz="2000" spc="-3" dirty="0">
                <a:solidFill>
                  <a:prstClr val="black"/>
                </a:solidFill>
                <a:latin typeface="Tahoma"/>
                <a:ea typeface="+mn-ea"/>
                <a:cs typeface="Tahoma"/>
              </a:rPr>
              <a:t>will </a:t>
            </a:r>
            <a:r>
              <a:rPr sz="2000" dirty="0">
                <a:solidFill>
                  <a:prstClr val="black"/>
                </a:solidFill>
                <a:latin typeface="Tahoma"/>
                <a:ea typeface="+mn-ea"/>
                <a:cs typeface="Tahoma"/>
              </a:rPr>
              <a:t>look at </a:t>
            </a:r>
            <a:r>
              <a:rPr sz="2000" spc="-3" dirty="0">
                <a:solidFill>
                  <a:prstClr val="black"/>
                </a:solidFill>
                <a:latin typeface="Tahoma"/>
                <a:ea typeface="+mn-ea"/>
                <a:cs typeface="Tahoma"/>
              </a:rPr>
              <a:t>this </a:t>
            </a:r>
            <a:r>
              <a:rPr sz="2000" dirty="0">
                <a:solidFill>
                  <a:prstClr val="black"/>
                </a:solidFill>
                <a:latin typeface="Tahoma"/>
                <a:ea typeface="+mn-ea"/>
                <a:cs typeface="Tahoma"/>
              </a:rPr>
              <a:t>in </a:t>
            </a:r>
            <a:r>
              <a:rPr sz="2000" spc="-3" dirty="0">
                <a:solidFill>
                  <a:prstClr val="black"/>
                </a:solidFill>
                <a:latin typeface="Tahoma"/>
                <a:ea typeface="+mn-ea"/>
                <a:cs typeface="Tahoma"/>
              </a:rPr>
              <a:t>the </a:t>
            </a:r>
            <a:r>
              <a:rPr sz="2000" dirty="0">
                <a:solidFill>
                  <a:prstClr val="black"/>
                </a:solidFill>
                <a:latin typeface="Tahoma"/>
                <a:ea typeface="+mn-ea"/>
                <a:cs typeface="Tahoma"/>
              </a:rPr>
              <a:t>next </a:t>
            </a:r>
            <a:r>
              <a:rPr sz="2000" spc="-3" dirty="0">
                <a:solidFill>
                  <a:prstClr val="black"/>
                </a:solidFill>
                <a:latin typeface="Tahoma"/>
                <a:ea typeface="+mn-ea"/>
                <a:cs typeface="Tahoma"/>
              </a:rPr>
              <a:t>lesson </a:t>
            </a:r>
            <a:r>
              <a:rPr sz="2000" dirty="0">
                <a:solidFill>
                  <a:prstClr val="black"/>
                </a:solidFill>
                <a:latin typeface="Tahoma"/>
                <a:ea typeface="+mn-ea"/>
                <a:cs typeface="Tahoma"/>
              </a:rPr>
              <a:t>in</a:t>
            </a:r>
            <a:r>
              <a:rPr sz="2000" spc="-3" dirty="0">
                <a:solidFill>
                  <a:prstClr val="black"/>
                </a:solidFill>
                <a:latin typeface="Tahoma"/>
                <a:ea typeface="+mn-ea"/>
                <a:cs typeface="Tahoma"/>
              </a:rPr>
              <a:t> </a:t>
            </a:r>
            <a:r>
              <a:rPr sz="2000" dirty="0">
                <a:solidFill>
                  <a:prstClr val="black"/>
                </a:solidFill>
                <a:latin typeface="Tahoma"/>
                <a:ea typeface="+mn-ea"/>
                <a:cs typeface="Tahoma"/>
              </a:rPr>
              <a:t>depth.)</a:t>
            </a:r>
          </a:p>
        </p:txBody>
      </p:sp>
      <p:sp>
        <p:nvSpPr>
          <p:cNvPr id="8" name="object 8"/>
          <p:cNvSpPr txBox="1"/>
          <p:nvPr/>
        </p:nvSpPr>
        <p:spPr>
          <a:xfrm>
            <a:off x="547688" y="2092821"/>
            <a:ext cx="4032455" cy="3219560"/>
          </a:xfrm>
          <a:prstGeom prst="rect">
            <a:avLst/>
          </a:prstGeom>
        </p:spPr>
        <p:txBody>
          <a:bodyPr vert="horz" wrap="square" lIns="0" tIns="8216" rIns="0" bIns="0" rtlCol="0">
            <a:spAutoFit/>
          </a:bodyPr>
          <a:lstStyle/>
          <a:p>
            <a:pPr marL="7144" defTabSz="685800" eaLnBrk="1" fontAlgn="auto" hangingPunct="1">
              <a:spcBef>
                <a:spcPts val="65"/>
              </a:spcBef>
              <a:spcAft>
                <a:spcPts val="0"/>
              </a:spcAft>
            </a:pPr>
            <a:r>
              <a:rPr b="1" i="1" spc="-31" dirty="0">
                <a:solidFill>
                  <a:prstClr val="black"/>
                </a:solidFill>
                <a:latin typeface="Tahoma"/>
                <a:ea typeface="+mn-ea"/>
                <a:cs typeface="Tahoma"/>
              </a:rPr>
              <a:t>Federalist No.</a:t>
            </a:r>
            <a:r>
              <a:rPr b="1" i="1" spc="-23" dirty="0">
                <a:solidFill>
                  <a:prstClr val="black"/>
                </a:solidFill>
                <a:latin typeface="Tahoma"/>
                <a:ea typeface="+mn-ea"/>
                <a:cs typeface="Tahoma"/>
              </a:rPr>
              <a:t> </a:t>
            </a:r>
            <a:r>
              <a:rPr b="1" i="1" spc="-34" dirty="0">
                <a:solidFill>
                  <a:prstClr val="black"/>
                </a:solidFill>
                <a:latin typeface="Tahoma"/>
                <a:ea typeface="+mn-ea"/>
                <a:cs typeface="Tahoma"/>
              </a:rPr>
              <a:t>10:</a:t>
            </a:r>
            <a:endParaRPr dirty="0">
              <a:solidFill>
                <a:prstClr val="black"/>
              </a:solidFill>
              <a:latin typeface="Tahoma"/>
              <a:ea typeface="+mn-ea"/>
              <a:cs typeface="Tahoma"/>
            </a:endParaRPr>
          </a:p>
          <a:p>
            <a:pPr marL="264319" indent="-175022" defTabSz="685800" eaLnBrk="1" fontAlgn="auto" hangingPunct="1">
              <a:spcBef>
                <a:spcPts val="1077"/>
              </a:spcBef>
              <a:spcAft>
                <a:spcPts val="0"/>
              </a:spcAft>
              <a:buClr>
                <a:srgbClr val="223944"/>
              </a:buClr>
              <a:buSzPct val="81250"/>
              <a:buFont typeface="Calibri"/>
              <a:buChar char="●"/>
              <a:tabLst>
                <a:tab pos="263962" algn="l"/>
                <a:tab pos="264319" algn="l"/>
              </a:tabLst>
            </a:pPr>
            <a:r>
              <a:rPr spc="-3" dirty="0">
                <a:solidFill>
                  <a:prstClr val="black"/>
                </a:solidFill>
                <a:latin typeface="Tahoma"/>
                <a:ea typeface="+mn-ea"/>
                <a:cs typeface="Tahoma"/>
              </a:rPr>
              <a:t>an </a:t>
            </a:r>
            <a:r>
              <a:rPr spc="-6" dirty="0">
                <a:solidFill>
                  <a:prstClr val="black"/>
                </a:solidFill>
                <a:latin typeface="Tahoma"/>
                <a:ea typeface="+mn-ea"/>
                <a:cs typeface="Tahoma"/>
              </a:rPr>
              <a:t>essay written </a:t>
            </a:r>
            <a:r>
              <a:rPr spc="-3" dirty="0">
                <a:solidFill>
                  <a:prstClr val="black"/>
                </a:solidFill>
                <a:latin typeface="Tahoma"/>
                <a:ea typeface="+mn-ea"/>
                <a:cs typeface="Tahoma"/>
              </a:rPr>
              <a:t>by James</a:t>
            </a:r>
            <a:r>
              <a:rPr spc="23" dirty="0">
                <a:solidFill>
                  <a:prstClr val="black"/>
                </a:solidFill>
                <a:latin typeface="Tahoma"/>
                <a:ea typeface="+mn-ea"/>
                <a:cs typeface="Tahoma"/>
              </a:rPr>
              <a:t> </a:t>
            </a:r>
            <a:r>
              <a:rPr spc="-6" dirty="0">
                <a:solidFill>
                  <a:prstClr val="black"/>
                </a:solidFill>
                <a:latin typeface="Tahoma"/>
                <a:ea typeface="+mn-ea"/>
                <a:cs typeface="Tahoma"/>
              </a:rPr>
              <a:t>Madison</a:t>
            </a:r>
            <a:endParaRPr dirty="0">
              <a:solidFill>
                <a:prstClr val="black"/>
              </a:solidFill>
              <a:latin typeface="Tahoma"/>
              <a:ea typeface="+mn-ea"/>
              <a:cs typeface="Tahoma"/>
            </a:endParaRPr>
          </a:p>
          <a:p>
            <a:pPr marL="264319" marR="2858" indent="-175022" defTabSz="685800" eaLnBrk="1" fontAlgn="auto" hangingPunct="1">
              <a:lnSpc>
                <a:spcPct val="114999"/>
              </a:lnSpc>
              <a:spcBef>
                <a:spcPts val="0"/>
              </a:spcBef>
              <a:spcAft>
                <a:spcPts val="0"/>
              </a:spcAft>
              <a:buClr>
                <a:srgbClr val="223944"/>
              </a:buClr>
              <a:buSzPct val="81250"/>
              <a:buFont typeface="Calibri"/>
              <a:buChar char="●"/>
              <a:tabLst>
                <a:tab pos="263962" algn="l"/>
                <a:tab pos="264319" algn="l"/>
              </a:tabLst>
            </a:pPr>
            <a:r>
              <a:rPr spc="-3" dirty="0">
                <a:solidFill>
                  <a:prstClr val="black"/>
                </a:solidFill>
                <a:latin typeface="Tahoma"/>
                <a:ea typeface="+mn-ea"/>
                <a:cs typeface="Tahoma"/>
              </a:rPr>
              <a:t>argued </a:t>
            </a:r>
            <a:r>
              <a:rPr spc="-6" dirty="0">
                <a:solidFill>
                  <a:prstClr val="black"/>
                </a:solidFill>
                <a:latin typeface="Tahoma"/>
                <a:ea typeface="+mn-ea"/>
                <a:cs typeface="Tahoma"/>
              </a:rPr>
              <a:t>that </a:t>
            </a:r>
            <a:r>
              <a:rPr spc="-3" dirty="0">
                <a:solidFill>
                  <a:prstClr val="black"/>
                </a:solidFill>
                <a:latin typeface="Tahoma"/>
                <a:ea typeface="+mn-ea"/>
                <a:cs typeface="Tahoma"/>
              </a:rPr>
              <a:t>a </a:t>
            </a:r>
            <a:r>
              <a:rPr spc="-6" dirty="0">
                <a:solidFill>
                  <a:prstClr val="black"/>
                </a:solidFill>
                <a:latin typeface="Tahoma"/>
                <a:ea typeface="+mn-ea"/>
                <a:cs typeface="Tahoma"/>
              </a:rPr>
              <a:t>strong central  government will control the effects </a:t>
            </a:r>
            <a:r>
              <a:rPr spc="-3" dirty="0">
                <a:solidFill>
                  <a:prstClr val="black"/>
                </a:solidFill>
                <a:latin typeface="Tahoma"/>
                <a:ea typeface="+mn-ea"/>
                <a:cs typeface="Tahoma"/>
              </a:rPr>
              <a:t>of  </a:t>
            </a:r>
            <a:r>
              <a:rPr spc="-6" dirty="0">
                <a:solidFill>
                  <a:prstClr val="black"/>
                </a:solidFill>
                <a:latin typeface="Tahoma"/>
                <a:ea typeface="+mn-ea"/>
                <a:cs typeface="Tahoma"/>
              </a:rPr>
              <a:t>factions</a:t>
            </a:r>
            <a:r>
              <a:rPr lang="en-US" spc="-6" dirty="0">
                <a:solidFill>
                  <a:prstClr val="black"/>
                </a:solidFill>
                <a:latin typeface="Tahoma"/>
                <a:ea typeface="+mn-ea"/>
                <a:cs typeface="Tahoma"/>
              </a:rPr>
              <a:t> (groups)</a:t>
            </a:r>
            <a:r>
              <a:rPr spc="-6" dirty="0">
                <a:solidFill>
                  <a:prstClr val="black"/>
                </a:solidFill>
                <a:latin typeface="Tahoma"/>
                <a:ea typeface="+mn-ea"/>
                <a:cs typeface="Tahoma"/>
              </a:rPr>
              <a:t> </a:t>
            </a:r>
            <a:r>
              <a:rPr spc="-3" dirty="0">
                <a:solidFill>
                  <a:prstClr val="black"/>
                </a:solidFill>
                <a:latin typeface="Tahoma"/>
                <a:ea typeface="+mn-ea"/>
                <a:cs typeface="Tahoma"/>
              </a:rPr>
              <a:t>because it is large and pluralist</a:t>
            </a:r>
            <a:endParaRPr dirty="0">
              <a:solidFill>
                <a:prstClr val="black"/>
              </a:solidFill>
              <a:latin typeface="Tahoma"/>
              <a:ea typeface="+mn-ea"/>
              <a:cs typeface="Tahoma"/>
            </a:endParaRPr>
          </a:p>
          <a:p>
            <a:pPr marL="264319" marR="27861" indent="-175022" defTabSz="685800" eaLnBrk="1" fontAlgn="auto" hangingPunct="1">
              <a:lnSpc>
                <a:spcPct val="114999"/>
              </a:lnSpc>
              <a:spcBef>
                <a:spcPts val="0"/>
              </a:spcBef>
              <a:spcAft>
                <a:spcPts val="0"/>
              </a:spcAft>
              <a:buClr>
                <a:srgbClr val="223944"/>
              </a:buClr>
              <a:buSzPct val="81250"/>
              <a:buFont typeface="Calibri"/>
              <a:buChar char="●"/>
              <a:tabLst>
                <a:tab pos="263962" algn="l"/>
                <a:tab pos="264319" algn="l"/>
              </a:tabLst>
            </a:pPr>
            <a:r>
              <a:rPr spc="-3" dirty="0">
                <a:solidFill>
                  <a:prstClr val="black"/>
                </a:solidFill>
                <a:latin typeface="Tahoma"/>
                <a:ea typeface="+mn-ea"/>
                <a:cs typeface="Tahoma"/>
              </a:rPr>
              <a:t>argued </a:t>
            </a:r>
            <a:r>
              <a:rPr spc="-6" dirty="0">
                <a:solidFill>
                  <a:prstClr val="black"/>
                </a:solidFill>
                <a:latin typeface="Tahoma"/>
                <a:ea typeface="+mn-ea"/>
                <a:cs typeface="Tahoma"/>
              </a:rPr>
              <a:t>that </a:t>
            </a:r>
            <a:r>
              <a:rPr spc="-3" dirty="0">
                <a:solidFill>
                  <a:prstClr val="black"/>
                </a:solidFill>
                <a:latin typeface="Tahoma"/>
                <a:ea typeface="+mn-ea"/>
                <a:cs typeface="Tahoma"/>
              </a:rPr>
              <a:t>a large republic </a:t>
            </a:r>
            <a:r>
              <a:rPr spc="-6" dirty="0">
                <a:solidFill>
                  <a:prstClr val="black"/>
                </a:solidFill>
                <a:latin typeface="Tahoma"/>
                <a:ea typeface="+mn-ea"/>
                <a:cs typeface="Tahoma"/>
              </a:rPr>
              <a:t>could  control “mischiefs </a:t>
            </a:r>
            <a:r>
              <a:rPr spc="-3" dirty="0">
                <a:solidFill>
                  <a:prstClr val="black"/>
                </a:solidFill>
                <a:latin typeface="Tahoma"/>
                <a:ea typeface="+mn-ea"/>
                <a:cs typeface="Tahoma"/>
              </a:rPr>
              <a:t>of </a:t>
            </a:r>
            <a:r>
              <a:rPr spc="-6" dirty="0">
                <a:solidFill>
                  <a:prstClr val="black"/>
                </a:solidFill>
                <a:latin typeface="Tahoma"/>
                <a:ea typeface="+mn-ea"/>
                <a:cs typeface="Tahoma"/>
              </a:rPr>
              <a:t>faction” </a:t>
            </a:r>
            <a:r>
              <a:rPr spc="-3" dirty="0">
                <a:solidFill>
                  <a:prstClr val="black"/>
                </a:solidFill>
                <a:latin typeface="Tahoma"/>
                <a:ea typeface="+mn-ea"/>
                <a:cs typeface="Tahoma"/>
              </a:rPr>
              <a:t>and  </a:t>
            </a:r>
            <a:r>
              <a:rPr spc="-6" dirty="0">
                <a:solidFill>
                  <a:prstClr val="black"/>
                </a:solidFill>
                <a:latin typeface="Tahoma"/>
                <a:ea typeface="+mn-ea"/>
                <a:cs typeface="Tahoma"/>
              </a:rPr>
              <a:t>distribute </a:t>
            </a:r>
            <a:r>
              <a:rPr spc="-3" dirty="0">
                <a:solidFill>
                  <a:prstClr val="black"/>
                </a:solidFill>
                <a:latin typeface="Tahoma"/>
                <a:ea typeface="+mn-ea"/>
                <a:cs typeface="Tahoma"/>
              </a:rPr>
              <a:t>power </a:t>
            </a:r>
            <a:r>
              <a:rPr spc="-6" dirty="0">
                <a:solidFill>
                  <a:prstClr val="black"/>
                </a:solidFill>
                <a:latin typeface="Tahoma"/>
                <a:ea typeface="+mn-ea"/>
                <a:cs typeface="Tahoma"/>
              </a:rPr>
              <a:t>between the federal  government </a:t>
            </a:r>
            <a:r>
              <a:rPr spc="-3" dirty="0">
                <a:solidFill>
                  <a:prstClr val="black"/>
                </a:solidFill>
                <a:latin typeface="Tahoma"/>
                <a:ea typeface="+mn-ea"/>
                <a:cs typeface="Tahoma"/>
              </a:rPr>
              <a:t>and </a:t>
            </a:r>
            <a:r>
              <a:rPr spc="-6" dirty="0">
                <a:solidFill>
                  <a:prstClr val="black"/>
                </a:solidFill>
                <a:latin typeface="Tahoma"/>
                <a:ea typeface="+mn-ea"/>
                <a:cs typeface="Tahoma"/>
              </a:rPr>
              <a:t>the </a:t>
            </a:r>
            <a:r>
              <a:rPr spc="-3" dirty="0">
                <a:solidFill>
                  <a:prstClr val="black"/>
                </a:solidFill>
                <a:latin typeface="Tahoma"/>
                <a:ea typeface="+mn-ea"/>
                <a:cs typeface="Tahoma"/>
              </a:rPr>
              <a:t>states</a:t>
            </a:r>
            <a:r>
              <a:rPr spc="23" dirty="0">
                <a:solidFill>
                  <a:prstClr val="black"/>
                </a:solidFill>
                <a:latin typeface="Tahoma"/>
                <a:ea typeface="+mn-ea"/>
                <a:cs typeface="Tahoma"/>
              </a:rPr>
              <a:t> </a:t>
            </a:r>
            <a:r>
              <a:rPr spc="-6" dirty="0">
                <a:solidFill>
                  <a:prstClr val="black"/>
                </a:solidFill>
                <a:latin typeface="Tahoma"/>
                <a:ea typeface="+mn-ea"/>
                <a:cs typeface="Tahoma"/>
              </a:rPr>
              <a:t>evenly</a:t>
            </a:r>
            <a:endParaRPr dirty="0">
              <a:solidFill>
                <a:prstClr val="black"/>
              </a:solidFill>
              <a:latin typeface="Tahoma"/>
              <a:ea typeface="+mn-ea"/>
              <a:cs typeface="Tahoma"/>
            </a:endParaRPr>
          </a:p>
        </p:txBody>
      </p:sp>
      <p:sp>
        <p:nvSpPr>
          <p:cNvPr id="9" name="object 9"/>
          <p:cNvSpPr txBox="1"/>
          <p:nvPr/>
        </p:nvSpPr>
        <p:spPr>
          <a:xfrm>
            <a:off x="4775738" y="2083683"/>
            <a:ext cx="1684794" cy="285295"/>
          </a:xfrm>
          <a:prstGeom prst="rect">
            <a:avLst/>
          </a:prstGeom>
        </p:spPr>
        <p:txBody>
          <a:bodyPr vert="horz" wrap="square" lIns="0" tIns="8216" rIns="0" bIns="0" rtlCol="0">
            <a:spAutoFit/>
          </a:bodyPr>
          <a:lstStyle/>
          <a:p>
            <a:pPr marL="7144" defTabSz="685800" eaLnBrk="1" fontAlgn="auto" hangingPunct="1">
              <a:spcBef>
                <a:spcPts val="65"/>
              </a:spcBef>
              <a:spcAft>
                <a:spcPts val="0"/>
              </a:spcAft>
            </a:pPr>
            <a:r>
              <a:rPr b="1" i="1" spc="-34" dirty="0">
                <a:solidFill>
                  <a:prstClr val="black"/>
                </a:solidFill>
                <a:latin typeface="Tahoma"/>
                <a:ea typeface="+mn-ea"/>
                <a:cs typeface="Tahoma"/>
              </a:rPr>
              <a:t>Brutus </a:t>
            </a:r>
            <a:r>
              <a:rPr b="1" i="1" spc="-31" dirty="0">
                <a:solidFill>
                  <a:prstClr val="black"/>
                </a:solidFill>
                <a:latin typeface="Tahoma"/>
                <a:ea typeface="+mn-ea"/>
                <a:cs typeface="Tahoma"/>
              </a:rPr>
              <a:t>No.</a:t>
            </a:r>
            <a:r>
              <a:rPr b="1" i="1" spc="-71" dirty="0">
                <a:solidFill>
                  <a:prstClr val="black"/>
                </a:solidFill>
                <a:latin typeface="Tahoma"/>
                <a:ea typeface="+mn-ea"/>
                <a:cs typeface="Tahoma"/>
              </a:rPr>
              <a:t> </a:t>
            </a:r>
            <a:r>
              <a:rPr b="1" i="1" spc="-31" dirty="0">
                <a:solidFill>
                  <a:prstClr val="black"/>
                </a:solidFill>
                <a:latin typeface="Tahoma"/>
                <a:ea typeface="+mn-ea"/>
                <a:cs typeface="Tahoma"/>
              </a:rPr>
              <a:t>1:</a:t>
            </a:r>
            <a:endParaRPr dirty="0">
              <a:solidFill>
                <a:prstClr val="black"/>
              </a:solidFill>
              <a:latin typeface="Tahoma"/>
              <a:ea typeface="+mn-ea"/>
              <a:cs typeface="Tahoma"/>
            </a:endParaRPr>
          </a:p>
        </p:txBody>
      </p:sp>
      <p:sp>
        <p:nvSpPr>
          <p:cNvPr id="10" name="object 10"/>
          <p:cNvSpPr txBox="1"/>
          <p:nvPr/>
        </p:nvSpPr>
        <p:spPr>
          <a:xfrm>
            <a:off x="4813994" y="2438386"/>
            <a:ext cx="3782317" cy="2820972"/>
          </a:xfrm>
          <a:prstGeom prst="rect">
            <a:avLst/>
          </a:prstGeom>
        </p:spPr>
        <p:txBody>
          <a:bodyPr vert="horz" wrap="square" lIns="0" tIns="27503" rIns="0" bIns="0" rtlCol="0">
            <a:spAutoFit/>
          </a:bodyPr>
          <a:lstStyle/>
          <a:p>
            <a:pPr marL="181808" indent="-174665" defTabSz="685800" eaLnBrk="1" fontAlgn="auto" hangingPunct="1">
              <a:spcBef>
                <a:spcPts val="217"/>
              </a:spcBef>
              <a:spcAft>
                <a:spcPts val="0"/>
              </a:spcAft>
              <a:buClr>
                <a:srgbClr val="223944"/>
              </a:buClr>
              <a:buSzPct val="81250"/>
              <a:buFont typeface="Calibri"/>
              <a:buChar char="●"/>
              <a:tabLst>
                <a:tab pos="181808" algn="l"/>
                <a:tab pos="182166" algn="l"/>
              </a:tabLst>
            </a:pPr>
            <a:r>
              <a:rPr spc="-3" dirty="0">
                <a:solidFill>
                  <a:prstClr val="black"/>
                </a:solidFill>
                <a:latin typeface="Tahoma"/>
                <a:ea typeface="+mn-ea"/>
                <a:cs typeface="Tahoma"/>
              </a:rPr>
              <a:t>an </a:t>
            </a:r>
            <a:r>
              <a:rPr spc="-6" dirty="0">
                <a:solidFill>
                  <a:prstClr val="black"/>
                </a:solidFill>
                <a:latin typeface="Tahoma"/>
                <a:ea typeface="+mn-ea"/>
                <a:cs typeface="Tahoma"/>
              </a:rPr>
              <a:t>Anti-Federalist</a:t>
            </a:r>
            <a:r>
              <a:rPr spc="17" dirty="0">
                <a:solidFill>
                  <a:prstClr val="black"/>
                </a:solidFill>
                <a:latin typeface="Tahoma"/>
                <a:ea typeface="+mn-ea"/>
                <a:cs typeface="Tahoma"/>
              </a:rPr>
              <a:t> </a:t>
            </a:r>
            <a:r>
              <a:rPr spc="-6" dirty="0">
                <a:solidFill>
                  <a:prstClr val="black"/>
                </a:solidFill>
                <a:latin typeface="Tahoma"/>
                <a:ea typeface="+mn-ea"/>
                <a:cs typeface="Tahoma"/>
              </a:rPr>
              <a:t>essay</a:t>
            </a:r>
            <a:endParaRPr dirty="0">
              <a:solidFill>
                <a:prstClr val="black"/>
              </a:solidFill>
              <a:latin typeface="Tahoma"/>
              <a:ea typeface="+mn-ea"/>
              <a:cs typeface="Tahoma"/>
            </a:endParaRPr>
          </a:p>
          <a:p>
            <a:pPr marL="181808" marR="2858" indent="-174665" defTabSz="685800" eaLnBrk="1" fontAlgn="auto" hangingPunct="1">
              <a:lnSpc>
                <a:spcPct val="114999"/>
              </a:lnSpc>
              <a:spcBef>
                <a:spcPts val="0"/>
              </a:spcBef>
              <a:spcAft>
                <a:spcPts val="0"/>
              </a:spcAft>
              <a:buClr>
                <a:srgbClr val="223944"/>
              </a:buClr>
              <a:buSzPct val="81250"/>
              <a:buFont typeface="Calibri"/>
              <a:buChar char="●"/>
              <a:tabLst>
                <a:tab pos="181808" algn="l"/>
                <a:tab pos="182166" algn="l"/>
              </a:tabLst>
            </a:pPr>
            <a:r>
              <a:rPr spc="-3" dirty="0">
                <a:solidFill>
                  <a:prstClr val="black"/>
                </a:solidFill>
                <a:latin typeface="Tahoma"/>
                <a:ea typeface="+mn-ea"/>
                <a:cs typeface="Tahoma"/>
              </a:rPr>
              <a:t>argued against a </a:t>
            </a:r>
            <a:r>
              <a:rPr spc="-6" dirty="0">
                <a:solidFill>
                  <a:prstClr val="black"/>
                </a:solidFill>
                <a:latin typeface="Tahoma"/>
                <a:ea typeface="+mn-ea"/>
                <a:cs typeface="Tahoma"/>
              </a:rPr>
              <a:t>strong central  government, </a:t>
            </a:r>
            <a:r>
              <a:rPr spc="-3" dirty="0">
                <a:solidFill>
                  <a:prstClr val="black"/>
                </a:solidFill>
                <a:latin typeface="Tahoma"/>
                <a:ea typeface="+mn-ea"/>
                <a:cs typeface="Tahoma"/>
              </a:rPr>
              <a:t>based </a:t>
            </a:r>
            <a:r>
              <a:rPr spc="-6" dirty="0">
                <a:solidFill>
                  <a:prstClr val="black"/>
                </a:solidFill>
                <a:latin typeface="Tahoma"/>
                <a:ea typeface="+mn-ea"/>
                <a:cs typeface="Tahoma"/>
              </a:rPr>
              <a:t>on the belief  </a:t>
            </a:r>
            <a:r>
              <a:rPr spc="-3" dirty="0">
                <a:solidFill>
                  <a:prstClr val="black"/>
                </a:solidFill>
                <a:latin typeface="Tahoma"/>
                <a:ea typeface="+mn-ea"/>
                <a:cs typeface="Tahoma"/>
              </a:rPr>
              <a:t>that </a:t>
            </a:r>
            <a:r>
              <a:rPr spc="-6" dirty="0">
                <a:solidFill>
                  <a:prstClr val="black"/>
                </a:solidFill>
                <a:latin typeface="Tahoma"/>
                <a:ea typeface="+mn-ea"/>
                <a:cs typeface="Tahoma"/>
              </a:rPr>
              <a:t>it would </a:t>
            </a:r>
            <a:r>
              <a:rPr spc="-3" dirty="0">
                <a:solidFill>
                  <a:prstClr val="black"/>
                </a:solidFill>
                <a:latin typeface="Tahoma"/>
                <a:ea typeface="+mn-ea"/>
                <a:cs typeface="Tahoma"/>
              </a:rPr>
              <a:t>not be able to meet </a:t>
            </a:r>
            <a:r>
              <a:rPr spc="-6" dirty="0">
                <a:solidFill>
                  <a:prstClr val="black"/>
                </a:solidFill>
                <a:latin typeface="Tahoma"/>
                <a:ea typeface="+mn-ea"/>
                <a:cs typeface="Tahoma"/>
              </a:rPr>
              <a:t>the  </a:t>
            </a:r>
            <a:r>
              <a:rPr spc="-3" dirty="0">
                <a:solidFill>
                  <a:prstClr val="black"/>
                </a:solidFill>
                <a:latin typeface="Tahoma"/>
                <a:ea typeface="+mn-ea"/>
                <a:cs typeface="Tahoma"/>
              </a:rPr>
              <a:t>needs of all US</a:t>
            </a:r>
            <a:r>
              <a:rPr spc="3" dirty="0">
                <a:solidFill>
                  <a:prstClr val="black"/>
                </a:solidFill>
                <a:latin typeface="Tahoma"/>
                <a:ea typeface="+mn-ea"/>
                <a:cs typeface="Tahoma"/>
              </a:rPr>
              <a:t> </a:t>
            </a:r>
            <a:r>
              <a:rPr spc="-6" dirty="0">
                <a:solidFill>
                  <a:prstClr val="black"/>
                </a:solidFill>
                <a:latin typeface="Tahoma"/>
                <a:ea typeface="+mn-ea"/>
                <a:cs typeface="Tahoma"/>
              </a:rPr>
              <a:t>citizens</a:t>
            </a:r>
            <a:endParaRPr dirty="0">
              <a:solidFill>
                <a:prstClr val="black"/>
              </a:solidFill>
              <a:latin typeface="Tahoma"/>
              <a:ea typeface="+mn-ea"/>
              <a:cs typeface="Tahoma"/>
            </a:endParaRPr>
          </a:p>
          <a:p>
            <a:pPr marL="181808" marR="25004" indent="-174665" defTabSz="685800" eaLnBrk="1" fontAlgn="auto" hangingPunct="1">
              <a:lnSpc>
                <a:spcPct val="114999"/>
              </a:lnSpc>
              <a:spcBef>
                <a:spcPts val="0"/>
              </a:spcBef>
              <a:spcAft>
                <a:spcPts val="0"/>
              </a:spcAft>
              <a:buClr>
                <a:srgbClr val="223944"/>
              </a:buClr>
              <a:buSzPct val="81250"/>
              <a:buFont typeface="Calibri"/>
              <a:buChar char="●"/>
              <a:tabLst>
                <a:tab pos="181808" algn="l"/>
                <a:tab pos="182166" algn="l"/>
              </a:tabLst>
            </a:pPr>
            <a:r>
              <a:rPr spc="-3" dirty="0">
                <a:solidFill>
                  <a:prstClr val="black"/>
                </a:solidFill>
                <a:latin typeface="Tahoma"/>
                <a:ea typeface="+mn-ea"/>
                <a:cs typeface="Tahoma"/>
              </a:rPr>
              <a:t>argued </a:t>
            </a:r>
            <a:r>
              <a:rPr spc="-6" dirty="0">
                <a:solidFill>
                  <a:prstClr val="black"/>
                </a:solidFill>
                <a:latin typeface="Tahoma"/>
                <a:ea typeface="+mn-ea"/>
                <a:cs typeface="Tahoma"/>
              </a:rPr>
              <a:t>that </a:t>
            </a:r>
            <a:r>
              <a:rPr spc="-3" dirty="0">
                <a:solidFill>
                  <a:prstClr val="black"/>
                </a:solidFill>
                <a:latin typeface="Tahoma"/>
                <a:ea typeface="+mn-ea"/>
                <a:cs typeface="Tahoma"/>
              </a:rPr>
              <a:t>a powerful, </a:t>
            </a:r>
            <a:r>
              <a:rPr spc="-6" dirty="0">
                <a:solidFill>
                  <a:prstClr val="black"/>
                </a:solidFill>
                <a:latin typeface="Tahoma"/>
                <a:ea typeface="+mn-ea"/>
                <a:cs typeface="Tahoma"/>
              </a:rPr>
              <a:t>centralized  government </a:t>
            </a:r>
            <a:r>
              <a:rPr spc="-3" dirty="0">
                <a:solidFill>
                  <a:prstClr val="black"/>
                </a:solidFill>
                <a:latin typeface="Tahoma"/>
                <a:ea typeface="+mn-ea"/>
                <a:cs typeface="Tahoma"/>
              </a:rPr>
              <a:t>was </a:t>
            </a:r>
            <a:r>
              <a:rPr spc="-6" dirty="0">
                <a:solidFill>
                  <a:prstClr val="black"/>
                </a:solidFill>
                <a:latin typeface="Tahoma"/>
                <a:ea typeface="+mn-ea"/>
                <a:cs typeface="Tahoma"/>
              </a:rPr>
              <a:t>too </a:t>
            </a:r>
            <a:r>
              <a:rPr spc="-3" dirty="0">
                <a:solidFill>
                  <a:prstClr val="black"/>
                </a:solidFill>
                <a:latin typeface="Tahoma"/>
                <a:ea typeface="+mn-ea"/>
                <a:cs typeface="Tahoma"/>
              </a:rPr>
              <a:t>far </a:t>
            </a:r>
            <a:r>
              <a:rPr spc="-6" dirty="0">
                <a:solidFill>
                  <a:prstClr val="black"/>
                </a:solidFill>
                <a:latin typeface="Tahoma"/>
                <a:ea typeface="+mn-ea"/>
                <a:cs typeface="Tahoma"/>
              </a:rPr>
              <a:t>removed  from </a:t>
            </a:r>
            <a:r>
              <a:rPr spc="-3" dirty="0">
                <a:solidFill>
                  <a:prstClr val="black"/>
                </a:solidFill>
                <a:latin typeface="Tahoma"/>
                <a:ea typeface="+mn-ea"/>
                <a:cs typeface="Tahoma"/>
              </a:rPr>
              <a:t>individual </a:t>
            </a:r>
            <a:r>
              <a:rPr spc="-6" dirty="0">
                <a:solidFill>
                  <a:prstClr val="black"/>
                </a:solidFill>
                <a:latin typeface="Tahoma"/>
                <a:ea typeface="+mn-ea"/>
                <a:cs typeface="Tahoma"/>
              </a:rPr>
              <a:t>citizens to </a:t>
            </a:r>
            <a:r>
              <a:rPr spc="-3" dirty="0">
                <a:solidFill>
                  <a:prstClr val="black"/>
                </a:solidFill>
                <a:latin typeface="Tahoma"/>
                <a:ea typeface="+mn-ea"/>
                <a:cs typeface="Tahoma"/>
              </a:rPr>
              <a:t>meet </a:t>
            </a:r>
            <a:r>
              <a:rPr spc="-6" dirty="0">
                <a:solidFill>
                  <a:prstClr val="black"/>
                </a:solidFill>
                <a:latin typeface="Tahoma"/>
                <a:ea typeface="+mn-ea"/>
                <a:cs typeface="Tahoma"/>
              </a:rPr>
              <a:t>their  </a:t>
            </a:r>
            <a:r>
              <a:rPr spc="-3" dirty="0">
                <a:solidFill>
                  <a:prstClr val="black"/>
                </a:solidFill>
                <a:latin typeface="Tahoma"/>
                <a:ea typeface="+mn-ea"/>
                <a:cs typeface="Tahoma"/>
              </a:rPr>
              <a:t>needs</a:t>
            </a:r>
            <a:endParaRPr dirty="0">
              <a:solidFill>
                <a:prstClr val="black"/>
              </a:solidFill>
              <a:latin typeface="Tahoma"/>
              <a:ea typeface="+mn-ea"/>
              <a:cs typeface="Tahoma"/>
            </a:endParaRPr>
          </a:p>
        </p:txBody>
      </p:sp>
      <p:sp>
        <p:nvSpPr>
          <p:cNvPr id="11" name="object 11"/>
          <p:cNvSpPr/>
          <p:nvPr/>
        </p:nvSpPr>
        <p:spPr>
          <a:xfrm>
            <a:off x="3505200" y="-1447800"/>
            <a:ext cx="4477346" cy="0"/>
          </a:xfrm>
          <a:custGeom>
            <a:avLst/>
            <a:gdLst/>
            <a:ahLst/>
            <a:cxnLst/>
            <a:rect l="l" t="t" r="r" b="b"/>
            <a:pathLst>
              <a:path w="7959725">
                <a:moveTo>
                  <a:pt x="0" y="0"/>
                </a:moveTo>
                <a:lnTo>
                  <a:pt x="7959344" y="0"/>
                </a:lnTo>
              </a:path>
            </a:pathLst>
          </a:custGeom>
          <a:ln w="9144">
            <a:solidFill>
              <a:srgbClr val="223944"/>
            </a:solidFill>
          </a:ln>
        </p:spPr>
        <p:txBody>
          <a:bodyPr wrap="square" lIns="0" tIns="0" rIns="0" bIns="0" rtlCol="0"/>
          <a:lstStyle/>
          <a:p>
            <a:pPr defTabSz="685800" eaLnBrk="1" fontAlgn="auto" hangingPunct="1">
              <a:spcBef>
                <a:spcPts val="0"/>
              </a:spcBef>
              <a:spcAft>
                <a:spcPts val="0"/>
              </a:spcAft>
            </a:pPr>
            <a:endParaRPr sz="1013">
              <a:solidFill>
                <a:prstClr val="black"/>
              </a:solidFill>
              <a:latin typeface="Calibri"/>
              <a:ea typeface="+mn-ea"/>
            </a:endParaRPr>
          </a:p>
        </p:txBody>
      </p:sp>
      <p:sp>
        <p:nvSpPr>
          <p:cNvPr id="6" name="object 6"/>
          <p:cNvSpPr txBox="1">
            <a:spLocks noGrp="1"/>
          </p:cNvSpPr>
          <p:nvPr>
            <p:ph type="title"/>
          </p:nvPr>
        </p:nvSpPr>
        <p:spPr>
          <a:xfrm>
            <a:off x="2563915" y="152400"/>
            <a:ext cx="4365903" cy="284573"/>
          </a:xfrm>
          <a:prstGeom prst="rect">
            <a:avLst/>
          </a:prstGeom>
        </p:spPr>
        <p:txBody>
          <a:bodyPr vert="horz" wrap="square" lIns="0" tIns="7501" rIns="0" bIns="0" rtlCol="0">
            <a:spAutoFit/>
          </a:bodyPr>
          <a:lstStyle/>
          <a:p>
            <a:pPr marL="7144">
              <a:spcBef>
                <a:spcPts val="59"/>
              </a:spcBef>
            </a:pPr>
            <a:r>
              <a:rPr sz="1800" spc="-3" dirty="0"/>
              <a:t>FEDERALISTS </a:t>
            </a:r>
            <a:r>
              <a:rPr sz="1800" dirty="0"/>
              <a:t>VS.</a:t>
            </a:r>
            <a:r>
              <a:rPr sz="1800" spc="-6" dirty="0"/>
              <a:t> </a:t>
            </a:r>
            <a:r>
              <a:rPr sz="1800" spc="-3" dirty="0"/>
              <a:t>ANTI-FEDERALISTS</a:t>
            </a:r>
            <a:endParaRPr sz="1800" dirty="0"/>
          </a:p>
        </p:txBody>
      </p:sp>
    </p:spTree>
    <p:extLst>
      <p:ext uri="{BB962C8B-B14F-4D97-AF65-F5344CB8AC3E}">
        <p14:creationId xmlns:p14="http://schemas.microsoft.com/office/powerpoint/2010/main" val="28072667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84CBC6F-E826-47C6-87A1-8D6AD38554F5}"/>
              </a:ext>
            </a:extLst>
          </p:cNvPr>
          <p:cNvGraphicFramePr>
            <a:graphicFrameLocks noGrp="1"/>
          </p:cNvGraphicFramePr>
          <p:nvPr>
            <p:extLst>
              <p:ext uri="{D42A27DB-BD31-4B8C-83A1-F6EECF244321}">
                <p14:modId xmlns:p14="http://schemas.microsoft.com/office/powerpoint/2010/main" val="1796870052"/>
              </p:ext>
            </p:extLst>
          </p:nvPr>
        </p:nvGraphicFramePr>
        <p:xfrm>
          <a:off x="0" y="1046407"/>
          <a:ext cx="9113517" cy="4155302"/>
        </p:xfrm>
        <a:graphic>
          <a:graphicData uri="http://schemas.openxmlformats.org/drawingml/2006/table">
            <a:tbl>
              <a:tblPr firstRow="1" bandRow="1">
                <a:tableStyleId>{5C22544A-7EE6-4342-B048-85BDC9FD1C3A}</a:tableStyleId>
              </a:tblPr>
              <a:tblGrid>
                <a:gridCol w="3037839">
                  <a:extLst>
                    <a:ext uri="{9D8B030D-6E8A-4147-A177-3AD203B41FA5}">
                      <a16:colId xmlns:a16="http://schemas.microsoft.com/office/drawing/2014/main" val="2613302994"/>
                    </a:ext>
                  </a:extLst>
                </a:gridCol>
                <a:gridCol w="3037839">
                  <a:extLst>
                    <a:ext uri="{9D8B030D-6E8A-4147-A177-3AD203B41FA5}">
                      <a16:colId xmlns:a16="http://schemas.microsoft.com/office/drawing/2014/main" val="839529702"/>
                    </a:ext>
                  </a:extLst>
                </a:gridCol>
                <a:gridCol w="3037839">
                  <a:extLst>
                    <a:ext uri="{9D8B030D-6E8A-4147-A177-3AD203B41FA5}">
                      <a16:colId xmlns:a16="http://schemas.microsoft.com/office/drawing/2014/main" val="3016591870"/>
                    </a:ext>
                  </a:extLst>
                </a:gridCol>
              </a:tblGrid>
              <a:tr h="291454">
                <a:tc>
                  <a:txBody>
                    <a:bodyPr/>
                    <a:lstStyle/>
                    <a:p>
                      <a:pPr algn="ctr"/>
                      <a:r>
                        <a:rPr lang="en-US" dirty="0"/>
                        <a:t>Examples Of Participatory</a:t>
                      </a:r>
                    </a:p>
                  </a:txBody>
                  <a:tcPr/>
                </a:tc>
                <a:tc>
                  <a:txBody>
                    <a:bodyPr/>
                    <a:lstStyle/>
                    <a:p>
                      <a:pPr algn="ctr"/>
                      <a:r>
                        <a:rPr lang="en-US" dirty="0"/>
                        <a:t>The Examples Of Pluralist</a:t>
                      </a:r>
                    </a:p>
                  </a:txBody>
                  <a:tcPr/>
                </a:tc>
                <a:tc>
                  <a:txBody>
                    <a:bodyPr/>
                    <a:lstStyle/>
                    <a:p>
                      <a:pPr algn="ctr"/>
                      <a:r>
                        <a:rPr lang="en-US" dirty="0"/>
                        <a:t>Examples Of Elite </a:t>
                      </a:r>
                    </a:p>
                  </a:txBody>
                  <a:tcPr/>
                </a:tc>
                <a:extLst>
                  <a:ext uri="{0D108BD9-81ED-4DB2-BD59-A6C34878D82A}">
                    <a16:rowId xmlns:a16="http://schemas.microsoft.com/office/drawing/2014/main" val="3501190648"/>
                  </a:ext>
                </a:extLst>
              </a:tr>
              <a:tr h="2477357">
                <a:tc>
                  <a:txBody>
                    <a:bodyPr/>
                    <a:lstStyle/>
                    <a:p>
                      <a:r>
                        <a:rPr lang="en-US" dirty="0"/>
                        <a:t>Local governments often allow for town hall meetings or voting on local policies such as tax rates and public works construction. </a:t>
                      </a:r>
                      <a:r>
                        <a:rPr lang="en-US" b="1" dirty="0"/>
                        <a:t>Initiatives </a:t>
                      </a:r>
                      <a:r>
                        <a:rPr lang="en-US" dirty="0"/>
                        <a:t>and </a:t>
                      </a:r>
                      <a:r>
                        <a:rPr lang="en-US" b="1" dirty="0"/>
                        <a:t>referendums</a:t>
                      </a:r>
                      <a:r>
                        <a:rPr lang="en-US" dirty="0"/>
                        <a:t> are examples of participatory models.  US House Of Representatives, since members are elected directly by the people from their district.</a:t>
                      </a:r>
                    </a:p>
                  </a:txBody>
                  <a:tcPr/>
                </a:tc>
                <a:tc>
                  <a:txBody>
                    <a:bodyPr/>
                    <a:lstStyle/>
                    <a:p>
                      <a:r>
                        <a:rPr lang="en-US" dirty="0"/>
                        <a:t>Interest </a:t>
                      </a:r>
                      <a:r>
                        <a:rPr lang="en-US" b="1" dirty="0"/>
                        <a:t>groups</a:t>
                      </a:r>
                      <a:r>
                        <a:rPr lang="en-US" dirty="0"/>
                        <a:t> unite citizens under common interest. Framers consider states to be interest. Early political groups such as the </a:t>
                      </a:r>
                      <a:r>
                        <a:rPr lang="en-US" b="1" dirty="0"/>
                        <a:t>Federalists</a:t>
                      </a:r>
                      <a:r>
                        <a:rPr lang="en-US" dirty="0"/>
                        <a:t> and </a:t>
                      </a:r>
                      <a:r>
                        <a:rPr lang="en-US" b="1" dirty="0"/>
                        <a:t>Anti-Federalists</a:t>
                      </a:r>
                      <a:r>
                        <a:rPr lang="en-US" dirty="0"/>
                        <a:t>, as well as current political parties or present different interest. </a:t>
                      </a:r>
                    </a:p>
                  </a:txBody>
                  <a:tcPr/>
                </a:tc>
                <a:tc>
                  <a:txBody>
                    <a:bodyPr/>
                    <a:lstStyle/>
                    <a:p>
                      <a:r>
                        <a:rPr lang="en-US" dirty="0"/>
                        <a:t>The </a:t>
                      </a:r>
                      <a:r>
                        <a:rPr lang="en-US" b="1" dirty="0"/>
                        <a:t>Electoral College </a:t>
                      </a:r>
                      <a:r>
                        <a:rPr lang="en-US" dirty="0"/>
                        <a:t>shows this model of democracy since a small group makes decisions for the public. Also, Congress members are elected officials representing a constituency. The Senate elections before 17</a:t>
                      </a:r>
                      <a:r>
                        <a:rPr lang="en-US" baseline="30000" dirty="0"/>
                        <a:t>th</a:t>
                      </a:r>
                      <a:r>
                        <a:rPr lang="en-US" dirty="0"/>
                        <a:t> amendment, because they were elected/ appointed by the state legislatures.</a:t>
                      </a:r>
                    </a:p>
                  </a:txBody>
                  <a:tcPr/>
                </a:tc>
                <a:extLst>
                  <a:ext uri="{0D108BD9-81ED-4DB2-BD59-A6C34878D82A}">
                    <a16:rowId xmlns:a16="http://schemas.microsoft.com/office/drawing/2014/main" val="3813936035"/>
                  </a:ext>
                </a:extLst>
              </a:tr>
              <a:tr h="680582">
                <a:tc gridSpan="3">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533427518"/>
                  </a:ext>
                </a:extLst>
              </a:tr>
            </a:tbl>
          </a:graphicData>
        </a:graphic>
      </p:graphicFrame>
      <p:sp>
        <p:nvSpPr>
          <p:cNvPr id="6" name="Title 5">
            <a:extLst>
              <a:ext uri="{FF2B5EF4-FFF2-40B4-BE49-F238E27FC236}">
                <a16:creationId xmlns:a16="http://schemas.microsoft.com/office/drawing/2014/main" id="{546BBAD4-CBD2-4DA7-BC4D-9674BFA9AB0D}"/>
              </a:ext>
            </a:extLst>
          </p:cNvPr>
          <p:cNvSpPr>
            <a:spLocks noGrp="1"/>
          </p:cNvSpPr>
          <p:nvPr>
            <p:ph type="title"/>
          </p:nvPr>
        </p:nvSpPr>
        <p:spPr>
          <a:xfrm>
            <a:off x="76199" y="76911"/>
            <a:ext cx="9067801" cy="969496"/>
          </a:xfrm>
        </p:spPr>
        <p:txBody>
          <a:bodyPr/>
          <a:lstStyle/>
          <a:p>
            <a:r>
              <a:rPr lang="en-US" dirty="0">
                <a:solidFill>
                  <a:srgbClr val="000000"/>
                </a:solidFill>
              </a:rPr>
              <a:t>How are Federalist and Anti-Federalists views in central government and democracy reflected in America's foundational documents? </a:t>
            </a:r>
            <a:r>
              <a:rPr lang="en-US" sz="1800" i="1" dirty="0">
                <a:solidFill>
                  <a:srgbClr val="000000"/>
                </a:solidFill>
              </a:rPr>
              <a:t>AMSCO, </a:t>
            </a:r>
            <a:r>
              <a:rPr lang="en-US" sz="1800" i="1" dirty="0" err="1">
                <a:solidFill>
                  <a:srgbClr val="000000"/>
                </a:solidFill>
              </a:rPr>
              <a:t>pg</a:t>
            </a:r>
            <a:r>
              <a:rPr lang="en-US" sz="1800" i="1" dirty="0">
                <a:solidFill>
                  <a:srgbClr val="000000"/>
                </a:solidFill>
              </a:rPr>
              <a:t> 21</a:t>
            </a:r>
            <a:endParaRPr lang="en-US" i="1" dirty="0">
              <a:solidFill>
                <a:srgbClr val="000000"/>
              </a:solidFill>
            </a:endParaRPr>
          </a:p>
        </p:txBody>
      </p:sp>
    </p:spTree>
    <p:extLst>
      <p:ext uri="{BB962C8B-B14F-4D97-AF65-F5344CB8AC3E}">
        <p14:creationId xmlns:p14="http://schemas.microsoft.com/office/powerpoint/2010/main" val="31513549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8C710-3041-41EC-938C-5D4DA742B6EE}"/>
              </a:ext>
            </a:extLst>
          </p:cNvPr>
          <p:cNvSpPr>
            <a:spLocks noGrp="1"/>
          </p:cNvSpPr>
          <p:nvPr>
            <p:ph type="title"/>
          </p:nvPr>
        </p:nvSpPr>
        <p:spPr>
          <a:xfrm>
            <a:off x="2091290" y="0"/>
            <a:ext cx="4959401" cy="323165"/>
          </a:xfrm>
        </p:spPr>
        <p:txBody>
          <a:bodyPr/>
          <a:lstStyle/>
          <a:p>
            <a:r>
              <a:rPr lang="en-US" dirty="0" err="1">
                <a:solidFill>
                  <a:schemeClr val="tx1"/>
                </a:solidFill>
              </a:rPr>
              <a:t>Chpt</a:t>
            </a:r>
            <a:r>
              <a:rPr lang="en-US" dirty="0">
                <a:solidFill>
                  <a:schemeClr val="tx1"/>
                </a:solidFill>
              </a:rPr>
              <a:t>. 1, Topic 1.3, pg. 21 AMSCO</a:t>
            </a:r>
          </a:p>
        </p:txBody>
      </p:sp>
      <p:sp>
        <p:nvSpPr>
          <p:cNvPr id="3" name="Text Placeholder 2">
            <a:extLst>
              <a:ext uri="{FF2B5EF4-FFF2-40B4-BE49-F238E27FC236}">
                <a16:creationId xmlns:a16="http://schemas.microsoft.com/office/drawing/2014/main" id="{64AB8985-1E91-4334-AE66-0B648D8C1FF9}"/>
              </a:ext>
            </a:extLst>
          </p:cNvPr>
          <p:cNvSpPr>
            <a:spLocks noGrp="1"/>
          </p:cNvSpPr>
          <p:nvPr>
            <p:ph type="body" idx="1"/>
          </p:nvPr>
        </p:nvSpPr>
        <p:spPr>
          <a:xfrm>
            <a:off x="30533" y="292388"/>
            <a:ext cx="9273435" cy="677108"/>
          </a:xfrm>
        </p:spPr>
        <p:txBody>
          <a:bodyPr/>
          <a:lstStyle/>
          <a:p>
            <a:r>
              <a:rPr lang="en-US" sz="2200" dirty="0">
                <a:solidFill>
                  <a:schemeClr val="tx1"/>
                </a:solidFill>
              </a:rPr>
              <a:t>Explain how are federalists and anti-federalist views on central government and democracy reflected in America's foundational documents?</a:t>
            </a:r>
          </a:p>
        </p:txBody>
      </p:sp>
      <p:graphicFrame>
        <p:nvGraphicFramePr>
          <p:cNvPr id="6" name="Table 9">
            <a:extLst>
              <a:ext uri="{FF2B5EF4-FFF2-40B4-BE49-F238E27FC236}">
                <a16:creationId xmlns:a16="http://schemas.microsoft.com/office/drawing/2014/main" id="{8DCBDB6C-A535-4C56-85F3-7310D323CF5B}"/>
              </a:ext>
            </a:extLst>
          </p:cNvPr>
          <p:cNvGraphicFramePr>
            <a:graphicFrameLocks noGrp="1"/>
          </p:cNvGraphicFramePr>
          <p:nvPr>
            <p:extLst>
              <p:ext uri="{D42A27DB-BD31-4B8C-83A1-F6EECF244321}">
                <p14:modId xmlns:p14="http://schemas.microsoft.com/office/powerpoint/2010/main" val="617659659"/>
              </p:ext>
            </p:extLst>
          </p:nvPr>
        </p:nvGraphicFramePr>
        <p:xfrm>
          <a:off x="-1009" y="969496"/>
          <a:ext cx="9144000" cy="5964705"/>
        </p:xfrm>
        <a:graphic>
          <a:graphicData uri="http://schemas.openxmlformats.org/drawingml/2006/table">
            <a:tbl>
              <a:tblPr firstRow="1" bandRow="1">
                <a:tableStyleId>{5C22544A-7EE6-4342-B048-85BDC9FD1C3A}</a:tableStyleId>
              </a:tblPr>
              <a:tblGrid>
                <a:gridCol w="2164090">
                  <a:extLst>
                    <a:ext uri="{9D8B030D-6E8A-4147-A177-3AD203B41FA5}">
                      <a16:colId xmlns:a16="http://schemas.microsoft.com/office/drawing/2014/main" val="720397728"/>
                    </a:ext>
                  </a:extLst>
                </a:gridCol>
                <a:gridCol w="6979910">
                  <a:extLst>
                    <a:ext uri="{9D8B030D-6E8A-4147-A177-3AD203B41FA5}">
                      <a16:colId xmlns:a16="http://schemas.microsoft.com/office/drawing/2014/main" val="38007684"/>
                    </a:ext>
                  </a:extLst>
                </a:gridCol>
              </a:tblGrid>
              <a:tr h="582621">
                <a:tc gridSpan="2">
                  <a:txBody>
                    <a:bodyPr/>
                    <a:lstStyle/>
                    <a:p>
                      <a:pPr algn="ctr"/>
                      <a:r>
                        <a:rPr lang="en-US" sz="2400" dirty="0"/>
                        <a:t>OPPOSING VIEWS REGARDING GOVERNMENT AND DEMOCRACY </a:t>
                      </a:r>
                    </a:p>
                  </a:txBody>
                  <a:tcPr/>
                </a:tc>
                <a:tc hMerge="1">
                  <a:txBody>
                    <a:bodyPr/>
                    <a:lstStyle/>
                    <a:p>
                      <a:endParaRPr lang="en-US" dirty="0"/>
                    </a:p>
                  </a:txBody>
                  <a:tcPr/>
                </a:tc>
                <a:extLst>
                  <a:ext uri="{0D108BD9-81ED-4DB2-BD59-A6C34878D82A}">
                    <a16:rowId xmlns:a16="http://schemas.microsoft.com/office/drawing/2014/main" val="1249370947"/>
                  </a:ext>
                </a:extLst>
              </a:tr>
              <a:tr h="2979368">
                <a:tc>
                  <a:txBody>
                    <a:bodyPr/>
                    <a:lstStyle/>
                    <a:p>
                      <a:r>
                        <a:rPr lang="en-US" b="1" dirty="0"/>
                        <a:t>FEDERALIST</a:t>
                      </a:r>
                    </a:p>
                    <a:p>
                      <a:pPr marL="0" marR="0" lvl="0" indent="0" defTabSz="914400" eaLnBrk="1" fontAlgn="auto" latinLnBrk="0" hangingPunct="1">
                        <a:lnSpc>
                          <a:spcPct val="100000"/>
                        </a:lnSpc>
                        <a:spcBef>
                          <a:spcPts val="0"/>
                        </a:spcBef>
                        <a:spcAft>
                          <a:spcPts val="0"/>
                        </a:spcAft>
                        <a:buClrTx/>
                        <a:buSzTx/>
                        <a:buFontTx/>
                        <a:buNone/>
                        <a:tabLst/>
                        <a:defRPr/>
                      </a:pPr>
                      <a:r>
                        <a:rPr lang="en-US" sz="1800" b="0" i="1" u="none" strike="noStrike" baseline="0" dirty="0">
                          <a:solidFill>
                            <a:srgbClr val="211D1E"/>
                          </a:solidFill>
                          <a:latin typeface="Aktiv Grotesk"/>
                        </a:rPr>
                        <a:t>Federalist No. 10 </a:t>
                      </a:r>
                      <a:endParaRPr lang="en-US" sz="1800" b="0" i="0" u="none" strike="noStrike" baseline="0" dirty="0">
                        <a:solidFill>
                          <a:srgbClr val="211D1E"/>
                        </a:solidFill>
                        <a:latin typeface="Aktiv Grotesk"/>
                      </a:endParaRPr>
                    </a:p>
                    <a:p>
                      <a:endParaRPr lang="en-US" b="1" dirty="0"/>
                    </a:p>
                  </a:txBody>
                  <a:tcPr/>
                </a:tc>
                <a:tc>
                  <a:txBody>
                    <a:bodyPr/>
                    <a:lstStyle/>
                    <a:p>
                      <a:pPr marL="285750" indent="-285750">
                        <a:buFont typeface="Arial" panose="020B0604020202020204" pitchFamily="34" charset="0"/>
                        <a:buChar char="•"/>
                      </a:pPr>
                      <a:r>
                        <a:rPr lang="en-US" dirty="0"/>
                        <a:t>Supported the strong national government created by the constitution </a:t>
                      </a:r>
                    </a:p>
                    <a:p>
                      <a:pPr marL="285750" indent="-285750">
                        <a:buFont typeface="Arial" panose="020B0604020202020204" pitchFamily="34" charset="0"/>
                        <a:buChar char="•"/>
                      </a:pPr>
                      <a:r>
                        <a:rPr lang="en-US" dirty="0"/>
                        <a:t>Believed existing constitutional provisions will protect the rights of States and individuals </a:t>
                      </a:r>
                    </a:p>
                    <a:p>
                      <a:pPr marL="285750" indent="-285750">
                        <a:buFont typeface="Arial" panose="020B0604020202020204" pitchFamily="34" charset="0"/>
                        <a:buChar char="•"/>
                      </a:pPr>
                      <a:r>
                        <a:rPr lang="en-US" dirty="0"/>
                        <a:t>believe qualified representatives were best suited to lead the nation believed unchecked </a:t>
                      </a:r>
                      <a:r>
                        <a:rPr lang="en-US" b="1" i="1" dirty="0"/>
                        <a:t>factions</a:t>
                      </a:r>
                      <a:r>
                        <a:rPr lang="en-US" dirty="0"/>
                        <a:t> would put the interests of a few above the interests of the nation </a:t>
                      </a:r>
                    </a:p>
                    <a:p>
                      <a:pPr marL="285750" indent="-285750">
                        <a:buFont typeface="Arial" panose="020B0604020202020204" pitchFamily="34" charset="0"/>
                        <a:buChar char="•"/>
                      </a:pPr>
                      <a:r>
                        <a:rPr lang="en-US" b="1" dirty="0"/>
                        <a:t>Groups compete for power. It's natural for people to form groups, and in a large Republic there will be so many groups that no single group will dominate policymaking </a:t>
                      </a:r>
                    </a:p>
                  </a:txBody>
                  <a:tcPr/>
                </a:tc>
                <a:extLst>
                  <a:ext uri="{0D108BD9-81ED-4DB2-BD59-A6C34878D82A}">
                    <a16:rowId xmlns:a16="http://schemas.microsoft.com/office/drawing/2014/main" val="21182940"/>
                  </a:ext>
                </a:extLst>
              </a:tr>
              <a:tr h="2402716">
                <a:tc>
                  <a:txBody>
                    <a:bodyPr/>
                    <a:lstStyle/>
                    <a:p>
                      <a:r>
                        <a:rPr lang="en-US" b="1" dirty="0"/>
                        <a:t>ANTI-FEDERALIST</a:t>
                      </a:r>
                    </a:p>
                    <a:p>
                      <a:pPr marL="0" marR="0" lvl="0" indent="0" defTabSz="914400" eaLnBrk="1" fontAlgn="auto" latinLnBrk="0" hangingPunct="1">
                        <a:lnSpc>
                          <a:spcPct val="100000"/>
                        </a:lnSpc>
                        <a:spcBef>
                          <a:spcPts val="0"/>
                        </a:spcBef>
                        <a:spcAft>
                          <a:spcPts val="0"/>
                        </a:spcAft>
                        <a:buClrTx/>
                        <a:buSzTx/>
                        <a:buFontTx/>
                        <a:buNone/>
                        <a:tabLst/>
                        <a:defRPr/>
                      </a:pPr>
                      <a:r>
                        <a:rPr lang="en-US" sz="1800" b="0" i="1" u="none" strike="noStrike" baseline="0" dirty="0">
                          <a:solidFill>
                            <a:srgbClr val="211D1E"/>
                          </a:solidFill>
                          <a:latin typeface="Aktiv Grotesk"/>
                        </a:rPr>
                        <a:t>Brutus No. 1 </a:t>
                      </a:r>
                      <a:endParaRPr lang="en-US" sz="1800" b="0" i="0" u="none" strike="noStrike" baseline="0" dirty="0">
                        <a:solidFill>
                          <a:srgbClr val="211D1E"/>
                        </a:solidFill>
                        <a:latin typeface="Aktiv Grotesk"/>
                      </a:endParaRPr>
                    </a:p>
                    <a:p>
                      <a:endParaRPr lang="en-US" b="1" dirty="0"/>
                    </a:p>
                  </a:txBody>
                  <a:tcPr/>
                </a:tc>
                <a:tc>
                  <a:txBody>
                    <a:bodyPr/>
                    <a:lstStyle/>
                    <a:p>
                      <a:pPr marL="285750" indent="-285750">
                        <a:buFont typeface="Arial" panose="020B0604020202020204" pitchFamily="34" charset="0"/>
                        <a:buChar char="•"/>
                      </a:pPr>
                      <a:r>
                        <a:rPr lang="en-US" dirty="0"/>
                        <a:t>Wanted states to have more power </a:t>
                      </a:r>
                    </a:p>
                    <a:p>
                      <a:pPr marL="285750" indent="-285750">
                        <a:buFont typeface="Arial" panose="020B0604020202020204" pitchFamily="34" charset="0"/>
                        <a:buChar char="•"/>
                      </a:pPr>
                      <a:r>
                        <a:rPr lang="en-US" dirty="0"/>
                        <a:t>believed that Bill of Rights was needed to guarantee protection of the rights of States and individuals </a:t>
                      </a:r>
                    </a:p>
                    <a:p>
                      <a:pPr marL="285750" indent="-285750">
                        <a:buFont typeface="Arial" panose="020B0604020202020204" pitchFamily="34" charset="0"/>
                        <a:buChar char="•"/>
                      </a:pPr>
                      <a:r>
                        <a:rPr lang="en-US" dirty="0"/>
                        <a:t>believe many should have a voice in government to prevent the elite from having too much power </a:t>
                      </a:r>
                    </a:p>
                    <a:p>
                      <a:pPr marL="285750" indent="-285750">
                        <a:buFont typeface="Arial" panose="020B0604020202020204" pitchFamily="34" charset="0"/>
                        <a:buChar char="•"/>
                      </a:pPr>
                      <a:r>
                        <a:rPr lang="en-US" b="1" dirty="0"/>
                        <a:t>Power should be held by the people; local governments are more democratic and allow citizens to more directly influence public policy </a:t>
                      </a:r>
                    </a:p>
                  </a:txBody>
                  <a:tcPr/>
                </a:tc>
                <a:extLst>
                  <a:ext uri="{0D108BD9-81ED-4DB2-BD59-A6C34878D82A}">
                    <a16:rowId xmlns:a16="http://schemas.microsoft.com/office/drawing/2014/main" val="3532608459"/>
                  </a:ext>
                </a:extLst>
              </a:tr>
            </a:tbl>
          </a:graphicData>
        </a:graphic>
      </p:graphicFrame>
    </p:spTree>
    <p:extLst>
      <p:ext uri="{BB962C8B-B14F-4D97-AF65-F5344CB8AC3E}">
        <p14:creationId xmlns:p14="http://schemas.microsoft.com/office/powerpoint/2010/main" val="31932166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DF9F89-00F5-41B9-90BC-FD4B787637DC}"/>
              </a:ext>
            </a:extLst>
          </p:cNvPr>
          <p:cNvPicPr>
            <a:picLocks noChangeAspect="1"/>
          </p:cNvPicPr>
          <p:nvPr/>
        </p:nvPicPr>
        <p:blipFill>
          <a:blip r:embed="rId2">
            <a:alphaModFix amt="25000"/>
          </a:blip>
          <a:stretch>
            <a:fillRect/>
          </a:stretch>
        </p:blipFill>
        <p:spPr>
          <a:xfrm>
            <a:off x="12112" y="461665"/>
            <a:ext cx="9110944" cy="6396334"/>
          </a:xfrm>
          <a:prstGeom prst="rect">
            <a:avLst/>
          </a:prstGeom>
        </p:spPr>
      </p:pic>
      <p:sp>
        <p:nvSpPr>
          <p:cNvPr id="2" name="Title 1">
            <a:extLst>
              <a:ext uri="{FF2B5EF4-FFF2-40B4-BE49-F238E27FC236}">
                <a16:creationId xmlns:a16="http://schemas.microsoft.com/office/drawing/2014/main" id="{6CD707C0-51E0-4BBE-A6CA-C4DE7719FBF0}"/>
              </a:ext>
            </a:extLst>
          </p:cNvPr>
          <p:cNvSpPr>
            <a:spLocks noGrp="1"/>
          </p:cNvSpPr>
          <p:nvPr>
            <p:ph type="title"/>
          </p:nvPr>
        </p:nvSpPr>
        <p:spPr>
          <a:xfrm>
            <a:off x="228600" y="4523452"/>
            <a:ext cx="8547201" cy="369332"/>
          </a:xfrm>
        </p:spPr>
        <p:txBody>
          <a:bodyPr/>
          <a:lstStyle/>
          <a:p>
            <a:r>
              <a:rPr lang="en-US" sz="2400" dirty="0">
                <a:solidFill>
                  <a:schemeClr val="tx1"/>
                </a:solidFill>
              </a:rPr>
              <a:t>Anti Federalist Opposition To The Constitution </a:t>
            </a:r>
          </a:p>
        </p:txBody>
      </p:sp>
      <p:sp>
        <p:nvSpPr>
          <p:cNvPr id="3" name="Text Placeholder 2">
            <a:extLst>
              <a:ext uri="{FF2B5EF4-FFF2-40B4-BE49-F238E27FC236}">
                <a16:creationId xmlns:a16="http://schemas.microsoft.com/office/drawing/2014/main" id="{042D4A06-41C7-4C16-AAC8-3A3D62B38B98}"/>
              </a:ext>
            </a:extLst>
          </p:cNvPr>
          <p:cNvSpPr>
            <a:spLocks noGrp="1"/>
          </p:cNvSpPr>
          <p:nvPr>
            <p:ph type="body" idx="1"/>
          </p:nvPr>
        </p:nvSpPr>
        <p:spPr>
          <a:xfrm>
            <a:off x="164021" y="4953000"/>
            <a:ext cx="8926448" cy="1538883"/>
          </a:xfrm>
        </p:spPr>
        <p:txBody>
          <a:bodyPr/>
          <a:lstStyle/>
          <a:p>
            <a:pPr marL="342900" indent="-342900">
              <a:buFont typeface="Arial" panose="020B0604020202020204" pitchFamily="34" charset="0"/>
              <a:buChar char="•"/>
            </a:pPr>
            <a:r>
              <a:rPr lang="en-US" sz="2000" dirty="0">
                <a:solidFill>
                  <a:schemeClr val="tx1"/>
                </a:solidFill>
              </a:rPr>
              <a:t>Feared a single executive might replicate a monarchy, potentially limiting state and individual rights. </a:t>
            </a:r>
          </a:p>
          <a:p>
            <a:pPr marL="342900" indent="-342900">
              <a:buFont typeface="Arial" panose="020B0604020202020204" pitchFamily="34" charset="0"/>
              <a:buChar char="•"/>
            </a:pPr>
            <a:r>
              <a:rPr lang="en-US" sz="2000" dirty="0">
                <a:solidFill>
                  <a:schemeClr val="tx1"/>
                </a:solidFill>
              </a:rPr>
              <a:t>Congresses’ power to tax, to control a standing army, and to do </a:t>
            </a:r>
          </a:p>
          <a:p>
            <a:pPr marL="342900" indent="-342900">
              <a:buFont typeface="Arial" panose="020B0604020202020204" pitchFamily="34" charset="0"/>
              <a:buChar char="•"/>
            </a:pPr>
            <a:r>
              <a:rPr lang="en-US" sz="2000" i="1" dirty="0">
                <a:solidFill>
                  <a:schemeClr val="tx1"/>
                </a:solidFill>
              </a:rPr>
              <a:t>The “</a:t>
            </a:r>
            <a:r>
              <a:rPr lang="en-US" sz="2000" i="1" dirty="0">
                <a:solidFill>
                  <a:srgbClr val="FF0000"/>
                </a:solidFill>
              </a:rPr>
              <a:t>necessary and proper” </a:t>
            </a:r>
            <a:r>
              <a:rPr lang="en-US" sz="2000" i="1" dirty="0">
                <a:solidFill>
                  <a:schemeClr val="tx1">
                    <a:lumMod val="95000"/>
                    <a:lumOff val="5000"/>
                  </a:schemeClr>
                </a:solidFill>
              </a:rPr>
              <a:t>clause</a:t>
            </a:r>
          </a:p>
          <a:p>
            <a:pPr marL="342900" indent="-342900">
              <a:buFont typeface="Arial" panose="020B0604020202020204" pitchFamily="34" charset="0"/>
              <a:buChar char="•"/>
            </a:pPr>
            <a:r>
              <a:rPr lang="en-US" sz="2000" i="1" dirty="0">
                <a:solidFill>
                  <a:schemeClr val="tx1">
                    <a:lumMod val="95000"/>
                    <a:lumOff val="5000"/>
                  </a:schemeClr>
                </a:solidFill>
              </a:rPr>
              <a:t>Supremacy Clause</a:t>
            </a:r>
            <a:r>
              <a:rPr lang="en-US" sz="2000" dirty="0">
                <a:solidFill>
                  <a:schemeClr val="tx1">
                    <a:lumMod val="95000"/>
                    <a:lumOff val="5000"/>
                  </a:schemeClr>
                </a:solidFill>
              </a:rPr>
              <a:t> </a:t>
            </a:r>
          </a:p>
        </p:txBody>
      </p:sp>
      <p:sp>
        <p:nvSpPr>
          <p:cNvPr id="4" name="TextBox 3">
            <a:extLst>
              <a:ext uri="{FF2B5EF4-FFF2-40B4-BE49-F238E27FC236}">
                <a16:creationId xmlns:a16="http://schemas.microsoft.com/office/drawing/2014/main" id="{7E3567DE-07CC-4DA8-9CB2-6C5CF863D268}"/>
              </a:ext>
            </a:extLst>
          </p:cNvPr>
          <p:cNvSpPr txBox="1"/>
          <p:nvPr/>
        </p:nvSpPr>
        <p:spPr>
          <a:xfrm>
            <a:off x="0" y="0"/>
            <a:ext cx="6375463" cy="461665"/>
          </a:xfrm>
          <a:prstGeom prst="rect">
            <a:avLst/>
          </a:prstGeom>
          <a:noFill/>
        </p:spPr>
        <p:txBody>
          <a:bodyPr wrap="none" rtlCol="0">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Federalist Support For The Constitution </a:t>
            </a:r>
          </a:p>
        </p:txBody>
      </p:sp>
      <p:sp>
        <p:nvSpPr>
          <p:cNvPr id="5" name="TextBox 4">
            <a:extLst>
              <a:ext uri="{FF2B5EF4-FFF2-40B4-BE49-F238E27FC236}">
                <a16:creationId xmlns:a16="http://schemas.microsoft.com/office/drawing/2014/main" id="{9171E56B-5189-4F19-BA4C-5B35A452ED7E}"/>
              </a:ext>
            </a:extLst>
          </p:cNvPr>
          <p:cNvSpPr txBox="1"/>
          <p:nvPr/>
        </p:nvSpPr>
        <p:spPr>
          <a:xfrm>
            <a:off x="34290" y="551979"/>
            <a:ext cx="9185910" cy="1938992"/>
          </a:xfrm>
          <a:prstGeom prst="rect">
            <a:avLst/>
          </a:prstGeom>
          <a:noFill/>
        </p:spPr>
        <p:txBody>
          <a:bodyPr wrap="square" rtlCol="0">
            <a:spAutoFit/>
          </a:bodyPr>
          <a:lstStyle/>
          <a:p>
            <a:pPr marL="285750" indent="-285750">
              <a:buFont typeface="Arial" panose="020B0604020202020204" pitchFamily="34" charset="0"/>
              <a:buChar char="•"/>
            </a:pPr>
            <a:r>
              <a:rPr lang="en-US" sz="2000" b="1" dirty="0"/>
              <a:t>A strong national government and the </a:t>
            </a:r>
            <a:r>
              <a:rPr lang="en-US" sz="2000" b="1" dirty="0">
                <a:solidFill>
                  <a:srgbClr val="FF0000"/>
                </a:solidFill>
              </a:rPr>
              <a:t>diversity</a:t>
            </a:r>
            <a:r>
              <a:rPr lang="en-US" sz="2000" b="1" dirty="0"/>
              <a:t> of America's large population will protect the rights of all citizens from the elite and will protect their units of states from the collective whole. </a:t>
            </a:r>
          </a:p>
          <a:p>
            <a:pPr marL="285750" indent="-285750">
              <a:buFont typeface="Arial" panose="020B0604020202020204" pitchFamily="34" charset="0"/>
              <a:buChar char="•"/>
            </a:pPr>
            <a:r>
              <a:rPr lang="en-US" sz="2000" b="1" dirty="0"/>
              <a:t>Because of this diversity no one group would ever emerge strong enough to dominate the others. A group for one thing would always have a group against it and balance each other out it at the end.  Fed. 10</a:t>
            </a:r>
          </a:p>
        </p:txBody>
      </p:sp>
    </p:spTree>
    <p:extLst>
      <p:ext uri="{BB962C8B-B14F-4D97-AF65-F5344CB8AC3E}">
        <p14:creationId xmlns:p14="http://schemas.microsoft.com/office/powerpoint/2010/main" val="38328725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4BD2239-8D60-8712-380A-A829E6C6FDC4}"/>
              </a:ext>
            </a:extLst>
          </p:cNvPr>
          <p:cNvGraphicFramePr>
            <a:graphicFrameLocks noGrp="1"/>
          </p:cNvGraphicFramePr>
          <p:nvPr>
            <p:extLst>
              <p:ext uri="{D42A27DB-BD31-4B8C-83A1-F6EECF244321}">
                <p14:modId xmlns:p14="http://schemas.microsoft.com/office/powerpoint/2010/main" val="309962624"/>
              </p:ext>
            </p:extLst>
          </p:nvPr>
        </p:nvGraphicFramePr>
        <p:xfrm>
          <a:off x="152401" y="990600"/>
          <a:ext cx="8839198" cy="5653036"/>
        </p:xfrm>
        <a:graphic>
          <a:graphicData uri="http://schemas.openxmlformats.org/drawingml/2006/table">
            <a:tbl>
              <a:tblPr firstRow="1" bandRow="1">
                <a:tableStyleId>{5C22544A-7EE6-4342-B048-85BDC9FD1C3A}</a:tableStyleId>
              </a:tblPr>
              <a:tblGrid>
                <a:gridCol w="1928552">
                  <a:extLst>
                    <a:ext uri="{9D8B030D-6E8A-4147-A177-3AD203B41FA5}">
                      <a16:colId xmlns:a16="http://schemas.microsoft.com/office/drawing/2014/main" val="1861421786"/>
                    </a:ext>
                  </a:extLst>
                </a:gridCol>
                <a:gridCol w="3214254">
                  <a:extLst>
                    <a:ext uri="{9D8B030D-6E8A-4147-A177-3AD203B41FA5}">
                      <a16:colId xmlns:a16="http://schemas.microsoft.com/office/drawing/2014/main" val="3648271158"/>
                    </a:ext>
                  </a:extLst>
                </a:gridCol>
                <a:gridCol w="3696392">
                  <a:extLst>
                    <a:ext uri="{9D8B030D-6E8A-4147-A177-3AD203B41FA5}">
                      <a16:colId xmlns:a16="http://schemas.microsoft.com/office/drawing/2014/main" val="1122287373"/>
                    </a:ext>
                  </a:extLst>
                </a:gridCol>
              </a:tblGrid>
              <a:tr h="806716">
                <a:tc>
                  <a:txBody>
                    <a:bodyPr/>
                    <a:lstStyle/>
                    <a:p>
                      <a:endParaRPr lang="en-US"/>
                    </a:p>
                  </a:txBody>
                  <a:tcPr/>
                </a:tc>
                <a:tc>
                  <a:txBody>
                    <a:bodyPr/>
                    <a:lstStyle/>
                    <a:p>
                      <a:pPr algn="ctr"/>
                      <a:r>
                        <a:rPr lang="en-US" dirty="0"/>
                        <a:t>View on Central Government</a:t>
                      </a:r>
                    </a:p>
                  </a:txBody>
                  <a:tcPr/>
                </a:tc>
                <a:tc>
                  <a:txBody>
                    <a:bodyPr/>
                    <a:lstStyle/>
                    <a:p>
                      <a:pPr algn="ctr"/>
                      <a:r>
                        <a:rPr lang="en-US" dirty="0"/>
                        <a:t>Examples from Foundational Documents</a:t>
                      </a:r>
                    </a:p>
                  </a:txBody>
                  <a:tcPr/>
                </a:tc>
                <a:extLst>
                  <a:ext uri="{0D108BD9-81ED-4DB2-BD59-A6C34878D82A}">
                    <a16:rowId xmlns:a16="http://schemas.microsoft.com/office/drawing/2014/main" val="3642266082"/>
                  </a:ext>
                </a:extLst>
              </a:tr>
              <a:tr h="1082542">
                <a:tc>
                  <a:txBody>
                    <a:bodyPr/>
                    <a:lstStyle/>
                    <a:p>
                      <a:r>
                        <a:rPr lang="en-US" b="1" dirty="0"/>
                        <a:t>Federalists</a:t>
                      </a:r>
                    </a:p>
                  </a:txBody>
                  <a:tcPr/>
                </a:tc>
                <a:tc>
                  <a:txBody>
                    <a:bodyPr/>
                    <a:lstStyle/>
                    <a:p>
                      <a:r>
                        <a:rPr lang="en-US" dirty="0"/>
                        <a:t>Federalists wanted a federal government with more power and supported the structure of the government created in the Constitution. They believed the limited government created by the Constitution will prevent tyranny</a:t>
                      </a:r>
                    </a:p>
                  </a:txBody>
                  <a:tcPr/>
                </a:tc>
                <a:tc>
                  <a:txBody>
                    <a:bodyPr/>
                    <a:lstStyle/>
                    <a:p>
                      <a:r>
                        <a:rPr lang="en-US" b="1" dirty="0"/>
                        <a:t>Federalist No. 10 </a:t>
                      </a:r>
                      <a:r>
                        <a:rPr lang="en-US" dirty="0"/>
                        <a:t>shows the beliefs of the Federalists in that the representative democracy created by the Constitution would consider the interests of all and not allow for a small, but powerful, group to dominate government.</a:t>
                      </a:r>
                    </a:p>
                  </a:txBody>
                  <a:tcPr/>
                </a:tc>
                <a:extLst>
                  <a:ext uri="{0D108BD9-81ED-4DB2-BD59-A6C34878D82A}">
                    <a16:rowId xmlns:a16="http://schemas.microsoft.com/office/drawing/2014/main" val="2296467184"/>
                  </a:ext>
                </a:extLst>
              </a:tr>
              <a:tr h="1082542">
                <a:tc>
                  <a:txBody>
                    <a:bodyPr/>
                    <a:lstStyle/>
                    <a:p>
                      <a:r>
                        <a:rPr lang="en-US" b="1" dirty="0"/>
                        <a:t>Anti-Federalists</a:t>
                      </a:r>
                    </a:p>
                  </a:txBody>
                  <a:tcPr/>
                </a:tc>
                <a:tc>
                  <a:txBody>
                    <a:bodyPr/>
                    <a:lstStyle/>
                    <a:p>
                      <a:r>
                        <a:rPr lang="en-US" dirty="0"/>
                        <a:t>Anti-Federalists wanted more power in the hands of state governments. They feared an overreaching national government as seen from Britain in colonial times. They favored a bill of rights to clearly limit powers of the national government to prevent abuses.</a:t>
                      </a:r>
                    </a:p>
                  </a:txBody>
                  <a:tcPr/>
                </a:tc>
                <a:tc>
                  <a:txBody>
                    <a:bodyPr/>
                    <a:lstStyle/>
                    <a:p>
                      <a:r>
                        <a:rPr lang="en-US" dirty="0"/>
                        <a:t>The </a:t>
                      </a:r>
                      <a:r>
                        <a:rPr lang="en-US" b="1" dirty="0"/>
                        <a:t>Anti-Federalists</a:t>
                      </a:r>
                      <a:r>
                        <a:rPr lang="en-US" dirty="0"/>
                        <a:t> opinions are seen in </a:t>
                      </a:r>
                      <a:r>
                        <a:rPr lang="en-US" b="1" dirty="0"/>
                        <a:t>Brutus No. 1 </a:t>
                      </a:r>
                      <a:r>
                        <a:rPr lang="en-US" dirty="0"/>
                        <a:t>which stated the large nation will rarely have a chance to participate in government and the government will not be able to control factions or interests</a:t>
                      </a:r>
                    </a:p>
                  </a:txBody>
                  <a:tcPr/>
                </a:tc>
                <a:extLst>
                  <a:ext uri="{0D108BD9-81ED-4DB2-BD59-A6C34878D82A}">
                    <a16:rowId xmlns:a16="http://schemas.microsoft.com/office/drawing/2014/main" val="2653705359"/>
                  </a:ext>
                </a:extLst>
              </a:tr>
            </a:tbl>
          </a:graphicData>
        </a:graphic>
      </p:graphicFrame>
      <p:sp>
        <p:nvSpPr>
          <p:cNvPr id="7" name="TextBox 6">
            <a:extLst>
              <a:ext uri="{FF2B5EF4-FFF2-40B4-BE49-F238E27FC236}">
                <a16:creationId xmlns:a16="http://schemas.microsoft.com/office/drawing/2014/main" id="{1FE80229-C735-64E6-32D2-349AC04E9EF0}"/>
              </a:ext>
            </a:extLst>
          </p:cNvPr>
          <p:cNvSpPr txBox="1"/>
          <p:nvPr/>
        </p:nvSpPr>
        <p:spPr>
          <a:xfrm>
            <a:off x="1905000" y="193869"/>
            <a:ext cx="5510611" cy="584775"/>
          </a:xfrm>
          <a:prstGeom prst="rect">
            <a:avLst/>
          </a:prstGeom>
          <a:noFill/>
        </p:spPr>
        <p:txBody>
          <a:bodyPr wrap="none" rtlCol="0">
            <a:spAutoFit/>
          </a:bodyPr>
          <a:lstStyle/>
          <a:p>
            <a:r>
              <a:rPr lang="en-US" sz="3200" b="1" dirty="0"/>
              <a:t>Federalist v. Anti-Federalist</a:t>
            </a:r>
          </a:p>
        </p:txBody>
      </p:sp>
    </p:spTree>
    <p:extLst>
      <p:ext uri="{BB962C8B-B14F-4D97-AF65-F5344CB8AC3E}">
        <p14:creationId xmlns:p14="http://schemas.microsoft.com/office/powerpoint/2010/main" val="31205839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196CB90-336D-41FE-8DF3-2858EF162FBD}"/>
              </a:ext>
            </a:extLst>
          </p:cNvPr>
          <p:cNvSpPr>
            <a:spLocks noGrp="1"/>
          </p:cNvSpPr>
          <p:nvPr>
            <p:ph idx="1"/>
          </p:nvPr>
        </p:nvSpPr>
        <p:spPr>
          <a:xfrm>
            <a:off x="0" y="1846136"/>
            <a:ext cx="6535260" cy="4344352"/>
          </a:xfrm>
        </p:spPr>
        <p:txBody>
          <a:bodyPr anchor="t">
            <a:noAutofit/>
          </a:bodyPr>
          <a:lstStyle/>
          <a:p>
            <a:pPr marL="0" indent="0">
              <a:lnSpc>
                <a:spcPct val="90000"/>
              </a:lnSpc>
              <a:buNone/>
            </a:pPr>
            <a:r>
              <a:rPr lang="en-US" sz="2100" dirty="0"/>
              <a:t>“A democracy cannot exist as a permanent form of government. It can only exist until the voters discover that they can vote themselves largesse from the public treasury. From that moment on, the majority always votes for the candidates promising the most benefits from the public treasury with the result that a democracy always collapses over loose fiscal policy, always followed by a dictatorship. The average age of the world's greatest civilizations has been 200 years. These nations have progressed through this sequence: From bondage to spiritual faith; From spiritual faith to great courage; From courage to liberty; From liberty to abundance; From abundance to selfishness; From selfishness to apathy; From apathy to dependence; From dependence back into bondage.”</a:t>
            </a:r>
            <a:endParaRPr lang="en-US" sz="2100" b="1" dirty="0"/>
          </a:p>
        </p:txBody>
      </p:sp>
      <p:pic>
        <p:nvPicPr>
          <p:cNvPr id="5" name="Picture 4">
            <a:extLst>
              <a:ext uri="{FF2B5EF4-FFF2-40B4-BE49-F238E27FC236}">
                <a16:creationId xmlns:a16="http://schemas.microsoft.com/office/drawing/2014/main" id="{4FF9114A-E977-424B-BF8F-EF1755122E48}"/>
              </a:ext>
            </a:extLst>
          </p:cNvPr>
          <p:cNvPicPr>
            <a:picLocks noChangeAspect="1"/>
          </p:cNvPicPr>
          <p:nvPr/>
        </p:nvPicPr>
        <p:blipFill rotWithShape="1">
          <a:blip r:embed="rId2"/>
          <a:srcRect l="3795" r="-3" b="-3"/>
          <a:stretch/>
        </p:blipFill>
        <p:spPr>
          <a:xfrm>
            <a:off x="6535260" y="1844513"/>
            <a:ext cx="2529143" cy="3505200"/>
          </a:xfrm>
          <a:prstGeom prst="rect">
            <a:avLst/>
          </a:prstGeom>
        </p:spPr>
      </p:pic>
      <p:sp>
        <p:nvSpPr>
          <p:cNvPr id="4" name="Slide Number Placeholder 3">
            <a:extLst>
              <a:ext uri="{FF2B5EF4-FFF2-40B4-BE49-F238E27FC236}">
                <a16:creationId xmlns:a16="http://schemas.microsoft.com/office/drawing/2014/main" id="{58AC6987-8E15-4EDD-B672-2037D146489D}"/>
              </a:ext>
            </a:extLst>
          </p:cNvPr>
          <p:cNvSpPr>
            <a:spLocks noGrp="1"/>
          </p:cNvSpPr>
          <p:nvPr>
            <p:ph type="sldNum" sz="quarter" idx="12"/>
          </p:nvPr>
        </p:nvSpPr>
        <p:spPr>
          <a:xfrm>
            <a:off x="6457950" y="6356350"/>
            <a:ext cx="2057400" cy="365125"/>
          </a:xfrm>
        </p:spPr>
        <p:txBody>
          <a:bodyPr>
            <a:normAutofit/>
          </a:bodyPr>
          <a:lstStyle/>
          <a:p>
            <a:pPr>
              <a:spcAft>
                <a:spcPts val="600"/>
              </a:spcAft>
              <a:defRPr/>
            </a:pPr>
            <a:fld id="{DBAA9DEA-F714-492E-99E2-AF488AB50DB7}" type="slidenum">
              <a:rPr lang="en-US" altLang="en-US" smtClean="0"/>
              <a:pPr>
                <a:spcAft>
                  <a:spcPts val="600"/>
                </a:spcAft>
                <a:defRPr/>
              </a:pPr>
              <a:t>66</a:t>
            </a:fld>
            <a:endParaRPr lang="en-US" altLang="en-US"/>
          </a:p>
        </p:txBody>
      </p:sp>
      <p:sp>
        <p:nvSpPr>
          <p:cNvPr id="6" name="TextBox 5">
            <a:extLst>
              <a:ext uri="{FF2B5EF4-FFF2-40B4-BE49-F238E27FC236}">
                <a16:creationId xmlns:a16="http://schemas.microsoft.com/office/drawing/2014/main" id="{5766A344-6A31-429B-83C4-D696B57E628B}"/>
              </a:ext>
            </a:extLst>
          </p:cNvPr>
          <p:cNvSpPr txBox="1"/>
          <p:nvPr/>
        </p:nvSpPr>
        <p:spPr>
          <a:xfrm>
            <a:off x="152400" y="373756"/>
            <a:ext cx="7558479" cy="769441"/>
          </a:xfrm>
          <a:prstGeom prst="rect">
            <a:avLst/>
          </a:prstGeom>
          <a:noFill/>
        </p:spPr>
        <p:txBody>
          <a:bodyPr wrap="none" rtlCol="0">
            <a:spAutoFit/>
          </a:bodyPr>
          <a:lstStyle/>
          <a:p>
            <a:r>
              <a:rPr lang="en-US" sz="4400" b="1" dirty="0"/>
              <a:t>How will a democracy end?</a:t>
            </a:r>
          </a:p>
        </p:txBody>
      </p:sp>
      <p:sp>
        <p:nvSpPr>
          <p:cNvPr id="9" name="TextBox 8">
            <a:extLst>
              <a:ext uri="{FF2B5EF4-FFF2-40B4-BE49-F238E27FC236}">
                <a16:creationId xmlns:a16="http://schemas.microsoft.com/office/drawing/2014/main" id="{20DA9A1E-9274-4763-B889-26037A31641D}"/>
              </a:ext>
            </a:extLst>
          </p:cNvPr>
          <p:cNvSpPr txBox="1"/>
          <p:nvPr/>
        </p:nvSpPr>
        <p:spPr>
          <a:xfrm>
            <a:off x="1" y="6211669"/>
            <a:ext cx="9141714" cy="584775"/>
          </a:xfrm>
          <a:prstGeom prst="rect">
            <a:avLst/>
          </a:prstGeom>
          <a:noFill/>
        </p:spPr>
        <p:txBody>
          <a:bodyPr wrap="square">
            <a:spAutoFit/>
          </a:bodyPr>
          <a:lstStyle/>
          <a:p>
            <a:r>
              <a:rPr lang="en-US" sz="1600" b="1" dirty="0"/>
              <a:t>--Alexander Fraser Tyler, Lord </a:t>
            </a:r>
            <a:r>
              <a:rPr lang="en-US" sz="1600" b="1" dirty="0" err="1"/>
              <a:t>Woodhouselee</a:t>
            </a:r>
            <a:r>
              <a:rPr lang="en-US" sz="1600" b="1" dirty="0"/>
              <a:t> (1747 – 1813), a Scottish lawyer, writer and professor</a:t>
            </a:r>
          </a:p>
        </p:txBody>
      </p:sp>
    </p:spTree>
    <p:extLst>
      <p:ext uri="{BB962C8B-B14F-4D97-AF65-F5344CB8AC3E}">
        <p14:creationId xmlns:p14="http://schemas.microsoft.com/office/powerpoint/2010/main" val="14757431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D699B-3DF9-EEF0-3B2D-F27C1FAB0BF7}"/>
              </a:ext>
            </a:extLst>
          </p:cNvPr>
          <p:cNvSpPr>
            <a:spLocks noGrp="1"/>
          </p:cNvSpPr>
          <p:nvPr>
            <p:ph type="title"/>
          </p:nvPr>
        </p:nvSpPr>
        <p:spPr>
          <a:xfrm>
            <a:off x="609600" y="-15875"/>
            <a:ext cx="8229600" cy="304800"/>
          </a:xfrm>
        </p:spPr>
        <p:txBody>
          <a:bodyPr/>
          <a:lstStyle/>
          <a:p>
            <a:r>
              <a:rPr lang="en-US" sz="2800" b="1" dirty="0"/>
              <a:t>How to write an Argumentative Essay</a:t>
            </a:r>
          </a:p>
        </p:txBody>
      </p:sp>
      <p:pic>
        <p:nvPicPr>
          <p:cNvPr id="5" name="Online Media 4" title="How to Write the ARGUMENTATIVE ESSAY FRQ for AP Gov">
            <a:hlinkClick r:id="" action="ppaction://media"/>
            <a:extLst>
              <a:ext uri="{FF2B5EF4-FFF2-40B4-BE49-F238E27FC236}">
                <a16:creationId xmlns:a16="http://schemas.microsoft.com/office/drawing/2014/main" id="{743CD20E-D5C9-D643-AFCD-D98D6F96AAAA}"/>
              </a:ext>
            </a:extLst>
          </p:cNvPr>
          <p:cNvPicPr>
            <a:picLocks noGrp="1" noRot="1" noChangeAspect="1"/>
          </p:cNvPicPr>
          <p:nvPr>
            <p:ph idx="1"/>
            <a:videoFile r:link="rId1"/>
          </p:nvPr>
        </p:nvPicPr>
        <p:blipFill>
          <a:blip r:embed="rId3"/>
          <a:stretch>
            <a:fillRect/>
          </a:stretch>
        </p:blipFill>
        <p:spPr>
          <a:xfrm>
            <a:off x="0" y="381000"/>
            <a:ext cx="9144000" cy="6340475"/>
          </a:xfrm>
          <a:prstGeom prst="rect">
            <a:avLst/>
          </a:prstGeom>
        </p:spPr>
      </p:pic>
      <p:sp>
        <p:nvSpPr>
          <p:cNvPr id="4" name="Slide Number Placeholder 3">
            <a:extLst>
              <a:ext uri="{FF2B5EF4-FFF2-40B4-BE49-F238E27FC236}">
                <a16:creationId xmlns:a16="http://schemas.microsoft.com/office/drawing/2014/main" id="{0FD8228B-1360-15ED-BA33-57D2D5DABD0F}"/>
              </a:ext>
            </a:extLst>
          </p:cNvPr>
          <p:cNvSpPr>
            <a:spLocks noGrp="1"/>
          </p:cNvSpPr>
          <p:nvPr>
            <p:ph type="sldNum" sz="quarter" idx="12"/>
          </p:nvPr>
        </p:nvSpPr>
        <p:spPr/>
        <p:txBody>
          <a:bodyPr/>
          <a:lstStyle/>
          <a:p>
            <a:pPr>
              <a:defRPr/>
            </a:pPr>
            <a:fld id="{DBAA9DEA-F714-492E-99E2-AF488AB50DB7}" type="slidenum">
              <a:rPr lang="en-US" altLang="en-US" smtClean="0"/>
              <a:pPr>
                <a:defRPr/>
              </a:pPr>
              <a:t>67</a:t>
            </a:fld>
            <a:endParaRPr lang="en-US" altLang="en-US"/>
          </a:p>
        </p:txBody>
      </p:sp>
    </p:spTree>
    <p:extLst>
      <p:ext uri="{BB962C8B-B14F-4D97-AF65-F5344CB8AC3E}">
        <p14:creationId xmlns:p14="http://schemas.microsoft.com/office/powerpoint/2010/main" val="229385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19C53-4CBE-BE8A-B39E-3D9771A4F153}"/>
              </a:ext>
            </a:extLst>
          </p:cNvPr>
          <p:cNvSpPr>
            <a:spLocks noGrp="1"/>
          </p:cNvSpPr>
          <p:nvPr>
            <p:ph type="title"/>
          </p:nvPr>
        </p:nvSpPr>
        <p:spPr>
          <a:xfrm>
            <a:off x="457200" y="0"/>
            <a:ext cx="8229600" cy="334962"/>
          </a:xfrm>
        </p:spPr>
        <p:txBody>
          <a:bodyPr/>
          <a:lstStyle/>
          <a:p>
            <a:r>
              <a:rPr lang="en-US" sz="2800" b="1" dirty="0"/>
              <a:t>Argumentative Essay: Models of Democracy</a:t>
            </a:r>
            <a:endParaRPr lang="en-US" sz="2800" dirty="0"/>
          </a:p>
        </p:txBody>
      </p:sp>
      <p:sp>
        <p:nvSpPr>
          <p:cNvPr id="4" name="Slide Number Placeholder 3">
            <a:extLst>
              <a:ext uri="{FF2B5EF4-FFF2-40B4-BE49-F238E27FC236}">
                <a16:creationId xmlns:a16="http://schemas.microsoft.com/office/drawing/2014/main" id="{8C7DE907-1C7E-DE9D-C74A-293A2CCD7440}"/>
              </a:ext>
            </a:extLst>
          </p:cNvPr>
          <p:cNvSpPr>
            <a:spLocks noGrp="1"/>
          </p:cNvSpPr>
          <p:nvPr>
            <p:ph type="sldNum" sz="quarter" idx="12"/>
          </p:nvPr>
        </p:nvSpPr>
        <p:spPr/>
        <p:txBody>
          <a:bodyPr/>
          <a:lstStyle/>
          <a:p>
            <a:pPr>
              <a:defRPr/>
            </a:pPr>
            <a:fld id="{DBAA9DEA-F714-492E-99E2-AF488AB50DB7}" type="slidenum">
              <a:rPr lang="en-US" altLang="en-US" smtClean="0"/>
              <a:pPr>
                <a:defRPr/>
              </a:pPr>
              <a:t>68</a:t>
            </a:fld>
            <a:endParaRPr lang="en-US" altLang="en-US"/>
          </a:p>
        </p:txBody>
      </p:sp>
      <p:sp>
        <p:nvSpPr>
          <p:cNvPr id="6" name="TextBox 5">
            <a:extLst>
              <a:ext uri="{FF2B5EF4-FFF2-40B4-BE49-F238E27FC236}">
                <a16:creationId xmlns:a16="http://schemas.microsoft.com/office/drawing/2014/main" id="{8A08D272-D919-EF5D-27EC-AEC9BAFE99BB}"/>
              </a:ext>
            </a:extLst>
          </p:cNvPr>
          <p:cNvSpPr txBox="1"/>
          <p:nvPr/>
        </p:nvSpPr>
        <p:spPr>
          <a:xfrm>
            <a:off x="0" y="640419"/>
            <a:ext cx="9144000" cy="5632311"/>
          </a:xfrm>
          <a:prstGeom prst="rect">
            <a:avLst/>
          </a:prstGeom>
          <a:noFill/>
        </p:spPr>
        <p:txBody>
          <a:bodyPr wrap="square">
            <a:spAutoFit/>
          </a:bodyPr>
          <a:lstStyle/>
          <a:p>
            <a:r>
              <a:rPr lang="en-US" dirty="0"/>
              <a:t>Develop an argument that explains which of the three models of representative democracy—participatory, pluralist, or elite—best achieves the founders’ intent for American democracy in terms of ensuring a stable government run by the people.</a:t>
            </a:r>
          </a:p>
          <a:p>
            <a:r>
              <a:rPr lang="en-US" dirty="0"/>
              <a:t>Use at least one piece of evidence from one of the following foundational documents:</a:t>
            </a:r>
          </a:p>
          <a:p>
            <a:pPr marL="285750" indent="-285750">
              <a:buFont typeface="Arial" panose="020B0604020202020204" pitchFamily="34" charset="0"/>
              <a:buChar char="•"/>
            </a:pPr>
            <a:r>
              <a:rPr lang="en-US" dirty="0"/>
              <a:t>Brutus 1</a:t>
            </a:r>
          </a:p>
          <a:p>
            <a:pPr marL="285750" indent="-285750">
              <a:buFont typeface="Arial" panose="020B0604020202020204" pitchFamily="34" charset="0"/>
              <a:buChar char="•"/>
            </a:pPr>
            <a:r>
              <a:rPr lang="en-US" dirty="0"/>
              <a:t>Federalist No. 10</a:t>
            </a:r>
          </a:p>
          <a:p>
            <a:pPr marL="285750" indent="-285750">
              <a:buFont typeface="Arial" panose="020B0604020202020204" pitchFamily="34" charset="0"/>
              <a:buChar char="•"/>
            </a:pPr>
            <a:r>
              <a:rPr lang="en-US" dirty="0"/>
              <a:t>U.S. Constitution</a:t>
            </a:r>
          </a:p>
          <a:p>
            <a:r>
              <a:rPr lang="en-US" dirty="0"/>
              <a:t>In your response, you should do the following:</a:t>
            </a:r>
          </a:p>
          <a:p>
            <a:pPr marL="285750" indent="-285750">
              <a:buFont typeface="Arial" panose="020B0604020202020204" pitchFamily="34" charset="0"/>
              <a:buChar char="•"/>
            </a:pPr>
            <a:r>
              <a:rPr lang="en-US" dirty="0"/>
              <a:t>Respond to the prompt with a defensible claim or thesis that establishes a line of reasoning.</a:t>
            </a:r>
          </a:p>
          <a:p>
            <a:pPr marL="285750" indent="-285750">
              <a:buFont typeface="Arial" panose="020B0604020202020204" pitchFamily="34" charset="0"/>
              <a:buChar char="•"/>
            </a:pPr>
            <a:r>
              <a:rPr lang="en-US" dirty="0"/>
              <a:t>Support your claim with at least TWO pieces of specific and relevant evidence</a:t>
            </a:r>
          </a:p>
          <a:p>
            <a:r>
              <a:rPr lang="en-US" dirty="0"/>
              <a:t>          ◆ One piece of evidence must come from one of the foundational documents listed above.</a:t>
            </a:r>
          </a:p>
          <a:p>
            <a:r>
              <a:rPr lang="en-US" dirty="0"/>
              <a:t>          ◆ A second piece of evidence can come from any other foundational document not used as your first piece of evidence, or it may be from your knowledge of course concepts</a:t>
            </a:r>
          </a:p>
          <a:p>
            <a:endParaRPr lang="en-US" dirty="0"/>
          </a:p>
          <a:p>
            <a:pPr marL="285750" indent="-285750">
              <a:buFont typeface="Wingdings" panose="05000000000000000000" pitchFamily="2" charset="2"/>
              <a:buChar char="v"/>
            </a:pPr>
            <a:r>
              <a:rPr lang="en-US" dirty="0"/>
              <a:t>Use reasoning to explain why your evidence supports your claim or thesis.</a:t>
            </a:r>
          </a:p>
          <a:p>
            <a:pPr marL="285750" indent="-285750">
              <a:buFont typeface="Wingdings" panose="05000000000000000000" pitchFamily="2" charset="2"/>
              <a:buChar char="v"/>
            </a:pPr>
            <a:r>
              <a:rPr lang="en-US" dirty="0"/>
              <a:t>Respond to an opposing or alternate perspective using </a:t>
            </a:r>
            <a:r>
              <a:rPr lang="en-US" b="1" dirty="0"/>
              <a:t>refutation, concession</a:t>
            </a:r>
            <a:r>
              <a:rPr lang="en-US" dirty="0"/>
              <a:t>, or </a:t>
            </a:r>
            <a:r>
              <a:rPr lang="en-US" b="1" dirty="0"/>
              <a:t>rebuttal</a:t>
            </a:r>
            <a:r>
              <a:rPr lang="en-US" dirty="0"/>
              <a:t>.</a:t>
            </a:r>
          </a:p>
        </p:txBody>
      </p:sp>
      <p:sp>
        <p:nvSpPr>
          <p:cNvPr id="8" name="TextBox 7">
            <a:extLst>
              <a:ext uri="{FF2B5EF4-FFF2-40B4-BE49-F238E27FC236}">
                <a16:creationId xmlns:a16="http://schemas.microsoft.com/office/drawing/2014/main" id="{F87143CC-4B55-04ED-4307-650279B86AEC}"/>
              </a:ext>
            </a:extLst>
          </p:cNvPr>
          <p:cNvSpPr txBox="1"/>
          <p:nvPr/>
        </p:nvSpPr>
        <p:spPr>
          <a:xfrm>
            <a:off x="0" y="6608582"/>
            <a:ext cx="6870192" cy="261610"/>
          </a:xfrm>
          <a:prstGeom prst="rect">
            <a:avLst/>
          </a:prstGeom>
          <a:noFill/>
        </p:spPr>
        <p:txBody>
          <a:bodyPr wrap="square">
            <a:spAutoFit/>
          </a:bodyPr>
          <a:lstStyle/>
          <a:p>
            <a:r>
              <a:rPr lang="en-US" sz="1100" dirty="0">
                <a:hlinkClick r:id="rId2"/>
              </a:rPr>
              <a:t>https://apcentral.collegeboard.org/media/pdf/ap-us-government-and-politics-2019-ced-scoring-guidelines.pdf</a:t>
            </a:r>
            <a:endParaRPr lang="en-US" sz="1100" dirty="0"/>
          </a:p>
        </p:txBody>
      </p:sp>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551F6D4F-5A4E-82A3-306C-02CA3E9F90F2}"/>
                  </a:ext>
                </a:extLst>
              </p14:cNvPr>
              <p14:cNvContentPartPr/>
              <p14:nvPr/>
            </p14:nvContentPartPr>
            <p14:xfrm>
              <a:off x="1499400" y="1120344"/>
              <a:ext cx="2828520" cy="19440"/>
            </p14:xfrm>
          </p:contentPart>
        </mc:Choice>
        <mc:Fallback xmlns="">
          <p:pic>
            <p:nvPicPr>
              <p:cNvPr id="9" name="Ink 8">
                <a:extLst>
                  <a:ext uri="{FF2B5EF4-FFF2-40B4-BE49-F238E27FC236}">
                    <a16:creationId xmlns:a16="http://schemas.microsoft.com/office/drawing/2014/main" id="{551F6D4F-5A4E-82A3-306C-02CA3E9F90F2}"/>
                  </a:ext>
                </a:extLst>
              </p:cNvPr>
              <p:cNvPicPr/>
              <p:nvPr/>
            </p:nvPicPr>
            <p:blipFill>
              <a:blip r:embed="rId4"/>
              <a:stretch>
                <a:fillRect/>
              </a:stretch>
            </p:blipFill>
            <p:spPr>
              <a:xfrm>
                <a:off x="1409400" y="940704"/>
                <a:ext cx="3008160" cy="379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1B88DED1-205F-9D34-DC9F-90492D29DDD3}"/>
                  </a:ext>
                </a:extLst>
              </p14:cNvPr>
              <p14:cNvContentPartPr/>
              <p14:nvPr/>
            </p14:nvContentPartPr>
            <p14:xfrm>
              <a:off x="4693680" y="1170024"/>
              <a:ext cx="3629520" cy="55080"/>
            </p14:xfrm>
          </p:contentPart>
        </mc:Choice>
        <mc:Fallback xmlns="">
          <p:pic>
            <p:nvPicPr>
              <p:cNvPr id="15" name="Ink 14">
                <a:extLst>
                  <a:ext uri="{FF2B5EF4-FFF2-40B4-BE49-F238E27FC236}">
                    <a16:creationId xmlns:a16="http://schemas.microsoft.com/office/drawing/2014/main" id="{1B88DED1-205F-9D34-DC9F-90492D29DDD3}"/>
                  </a:ext>
                </a:extLst>
              </p:cNvPr>
              <p:cNvPicPr/>
              <p:nvPr/>
            </p:nvPicPr>
            <p:blipFill>
              <a:blip r:embed="rId6"/>
              <a:stretch>
                <a:fillRect/>
              </a:stretch>
            </p:blipFill>
            <p:spPr>
              <a:xfrm>
                <a:off x="4603680" y="990384"/>
                <a:ext cx="3809160" cy="414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58C1EF2D-871F-34DB-B86C-E1F9D4FB6F92}"/>
                  </a:ext>
                </a:extLst>
              </p14:cNvPr>
              <p14:cNvContentPartPr/>
              <p14:nvPr/>
            </p14:nvContentPartPr>
            <p14:xfrm>
              <a:off x="176400" y="1364784"/>
              <a:ext cx="8124120" cy="81720"/>
            </p14:xfrm>
          </p:contentPart>
        </mc:Choice>
        <mc:Fallback xmlns="">
          <p:pic>
            <p:nvPicPr>
              <p:cNvPr id="16" name="Ink 15">
                <a:extLst>
                  <a:ext uri="{FF2B5EF4-FFF2-40B4-BE49-F238E27FC236}">
                    <a16:creationId xmlns:a16="http://schemas.microsoft.com/office/drawing/2014/main" id="{58C1EF2D-871F-34DB-B86C-E1F9D4FB6F92}"/>
                  </a:ext>
                </a:extLst>
              </p:cNvPr>
              <p:cNvPicPr/>
              <p:nvPr/>
            </p:nvPicPr>
            <p:blipFill>
              <a:blip r:embed="rId8"/>
              <a:stretch>
                <a:fillRect/>
              </a:stretch>
            </p:blipFill>
            <p:spPr>
              <a:xfrm>
                <a:off x="86760" y="1184784"/>
                <a:ext cx="8303760" cy="441360"/>
              </a:xfrm>
              <a:prstGeom prst="rect">
                <a:avLst/>
              </a:prstGeom>
            </p:spPr>
          </p:pic>
        </mc:Fallback>
      </mc:AlternateContent>
      <p:grpSp>
        <p:nvGrpSpPr>
          <p:cNvPr id="20" name="Group 19">
            <a:extLst>
              <a:ext uri="{FF2B5EF4-FFF2-40B4-BE49-F238E27FC236}">
                <a16:creationId xmlns:a16="http://schemas.microsoft.com/office/drawing/2014/main" id="{588DD1D2-1CD8-C12C-B50A-FA3C227471A0}"/>
              </a:ext>
            </a:extLst>
          </p:cNvPr>
          <p:cNvGrpSpPr/>
          <p:nvPr/>
        </p:nvGrpSpPr>
        <p:grpSpPr>
          <a:xfrm>
            <a:off x="2011680" y="510864"/>
            <a:ext cx="776160" cy="492840"/>
            <a:chOff x="2011680" y="510864"/>
            <a:chExt cx="776160" cy="492840"/>
          </a:xfrm>
        </p:grpSpPr>
        <mc:AlternateContent xmlns:mc="http://schemas.openxmlformats.org/markup-compatibility/2006" xmlns:p14="http://schemas.microsoft.com/office/powerpoint/2010/main">
          <mc:Choice Requires="p14">
            <p:contentPart p14:bwMode="auto" r:id="rId9">
              <p14:nvContentPartPr>
                <p14:cNvPr id="18" name="Ink 17">
                  <a:extLst>
                    <a:ext uri="{FF2B5EF4-FFF2-40B4-BE49-F238E27FC236}">
                      <a16:creationId xmlns:a16="http://schemas.microsoft.com/office/drawing/2014/main" id="{7F3F8CDE-23CD-82E8-19AB-69DE9441FF62}"/>
                    </a:ext>
                  </a:extLst>
                </p14:cNvPr>
                <p14:cNvContentPartPr/>
                <p14:nvPr/>
              </p14:nvContentPartPr>
              <p14:xfrm>
                <a:off x="2011680" y="510864"/>
                <a:ext cx="714240" cy="446040"/>
              </p14:xfrm>
            </p:contentPart>
          </mc:Choice>
          <mc:Fallback xmlns="">
            <p:pic>
              <p:nvPicPr>
                <p:cNvPr id="18" name="Ink 17">
                  <a:extLst>
                    <a:ext uri="{FF2B5EF4-FFF2-40B4-BE49-F238E27FC236}">
                      <a16:creationId xmlns:a16="http://schemas.microsoft.com/office/drawing/2014/main" id="{7F3F8CDE-23CD-82E8-19AB-69DE9441FF62}"/>
                    </a:ext>
                  </a:extLst>
                </p:cNvPr>
                <p:cNvPicPr/>
                <p:nvPr/>
              </p:nvPicPr>
              <p:blipFill>
                <a:blip r:embed="rId10"/>
                <a:stretch>
                  <a:fillRect/>
                </a:stretch>
              </p:blipFill>
              <p:spPr>
                <a:xfrm>
                  <a:off x="1994040" y="493224"/>
                  <a:ext cx="749880" cy="481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k 18">
                  <a:extLst>
                    <a:ext uri="{FF2B5EF4-FFF2-40B4-BE49-F238E27FC236}">
                      <a16:creationId xmlns:a16="http://schemas.microsoft.com/office/drawing/2014/main" id="{819D8756-7418-714C-A9F1-268BD4C5BA31}"/>
                    </a:ext>
                  </a:extLst>
                </p14:cNvPr>
                <p14:cNvContentPartPr/>
                <p14:nvPr/>
              </p14:nvContentPartPr>
              <p14:xfrm>
                <a:off x="2651400" y="926304"/>
                <a:ext cx="136440" cy="77400"/>
              </p14:xfrm>
            </p:contentPart>
          </mc:Choice>
          <mc:Fallback xmlns="">
            <p:pic>
              <p:nvPicPr>
                <p:cNvPr id="19" name="Ink 18">
                  <a:extLst>
                    <a:ext uri="{FF2B5EF4-FFF2-40B4-BE49-F238E27FC236}">
                      <a16:creationId xmlns:a16="http://schemas.microsoft.com/office/drawing/2014/main" id="{819D8756-7418-714C-A9F1-268BD4C5BA31}"/>
                    </a:ext>
                  </a:extLst>
                </p:cNvPr>
                <p:cNvPicPr/>
                <p:nvPr/>
              </p:nvPicPr>
              <p:blipFill>
                <a:blip r:embed="rId12"/>
                <a:stretch>
                  <a:fillRect/>
                </a:stretch>
              </p:blipFill>
              <p:spPr>
                <a:xfrm>
                  <a:off x="2633400" y="908664"/>
                  <a:ext cx="172080" cy="113040"/>
                </a:xfrm>
                <a:prstGeom prst="rect">
                  <a:avLst/>
                </a:prstGeom>
              </p:spPr>
            </p:pic>
          </mc:Fallback>
        </mc:AlternateContent>
      </p:grpSp>
      <p:grpSp>
        <p:nvGrpSpPr>
          <p:cNvPr id="23" name="Group 22">
            <a:extLst>
              <a:ext uri="{FF2B5EF4-FFF2-40B4-BE49-F238E27FC236}">
                <a16:creationId xmlns:a16="http://schemas.microsoft.com/office/drawing/2014/main" id="{277D47B5-92B5-AEC6-D952-D4D7D3D27CAC}"/>
              </a:ext>
            </a:extLst>
          </p:cNvPr>
          <p:cNvGrpSpPr/>
          <p:nvPr/>
        </p:nvGrpSpPr>
        <p:grpSpPr>
          <a:xfrm>
            <a:off x="4754880" y="529584"/>
            <a:ext cx="1032120" cy="518040"/>
            <a:chOff x="4754880" y="529584"/>
            <a:chExt cx="1032120" cy="518040"/>
          </a:xfrm>
        </p:grpSpPr>
        <mc:AlternateContent xmlns:mc="http://schemas.openxmlformats.org/markup-compatibility/2006" xmlns:p14="http://schemas.microsoft.com/office/powerpoint/2010/main">
          <mc:Choice Requires="p14">
            <p:contentPart p14:bwMode="auto" r:id="rId13">
              <p14:nvContentPartPr>
                <p14:cNvPr id="21" name="Ink 20">
                  <a:extLst>
                    <a:ext uri="{FF2B5EF4-FFF2-40B4-BE49-F238E27FC236}">
                      <a16:creationId xmlns:a16="http://schemas.microsoft.com/office/drawing/2014/main" id="{D1C6D354-19D4-FB1A-129E-BC6BB62CED5E}"/>
                    </a:ext>
                  </a:extLst>
                </p14:cNvPr>
                <p14:cNvContentPartPr/>
                <p14:nvPr/>
              </p14:nvContentPartPr>
              <p14:xfrm>
                <a:off x="4754880" y="956904"/>
                <a:ext cx="190800" cy="90720"/>
              </p14:xfrm>
            </p:contentPart>
          </mc:Choice>
          <mc:Fallback xmlns="">
            <p:pic>
              <p:nvPicPr>
                <p:cNvPr id="21" name="Ink 20">
                  <a:extLst>
                    <a:ext uri="{FF2B5EF4-FFF2-40B4-BE49-F238E27FC236}">
                      <a16:creationId xmlns:a16="http://schemas.microsoft.com/office/drawing/2014/main" id="{D1C6D354-19D4-FB1A-129E-BC6BB62CED5E}"/>
                    </a:ext>
                  </a:extLst>
                </p:cNvPr>
                <p:cNvPicPr/>
                <p:nvPr/>
              </p:nvPicPr>
              <p:blipFill>
                <a:blip r:embed="rId14"/>
                <a:stretch>
                  <a:fillRect/>
                </a:stretch>
              </p:blipFill>
              <p:spPr>
                <a:xfrm>
                  <a:off x="4736880" y="938904"/>
                  <a:ext cx="22644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2" name="Ink 21">
                  <a:extLst>
                    <a:ext uri="{FF2B5EF4-FFF2-40B4-BE49-F238E27FC236}">
                      <a16:creationId xmlns:a16="http://schemas.microsoft.com/office/drawing/2014/main" id="{48FC9B70-C9C9-FB55-895D-23B55477E0B8}"/>
                    </a:ext>
                  </a:extLst>
                </p14:cNvPr>
                <p14:cNvContentPartPr/>
                <p14:nvPr/>
              </p14:nvContentPartPr>
              <p14:xfrm>
                <a:off x="4871160" y="529584"/>
                <a:ext cx="915840" cy="445680"/>
              </p14:xfrm>
            </p:contentPart>
          </mc:Choice>
          <mc:Fallback xmlns="">
            <p:pic>
              <p:nvPicPr>
                <p:cNvPr id="22" name="Ink 21">
                  <a:extLst>
                    <a:ext uri="{FF2B5EF4-FFF2-40B4-BE49-F238E27FC236}">
                      <a16:creationId xmlns:a16="http://schemas.microsoft.com/office/drawing/2014/main" id="{48FC9B70-C9C9-FB55-895D-23B55477E0B8}"/>
                    </a:ext>
                  </a:extLst>
                </p:cNvPr>
                <p:cNvPicPr/>
                <p:nvPr/>
              </p:nvPicPr>
              <p:blipFill>
                <a:blip r:embed="rId16"/>
                <a:stretch>
                  <a:fillRect/>
                </a:stretch>
              </p:blipFill>
              <p:spPr>
                <a:xfrm>
                  <a:off x="4853160" y="511944"/>
                  <a:ext cx="951480" cy="481320"/>
                </a:xfrm>
                <a:prstGeom prst="rect">
                  <a:avLst/>
                </a:prstGeom>
              </p:spPr>
            </p:pic>
          </mc:Fallback>
        </mc:AlternateContent>
      </p:grpSp>
      <p:sp>
        <p:nvSpPr>
          <p:cNvPr id="24" name="TextBox 23">
            <a:extLst>
              <a:ext uri="{FF2B5EF4-FFF2-40B4-BE49-F238E27FC236}">
                <a16:creationId xmlns:a16="http://schemas.microsoft.com/office/drawing/2014/main" id="{60EB3327-2729-B09E-39C4-28FECF68C3E0}"/>
              </a:ext>
            </a:extLst>
          </p:cNvPr>
          <p:cNvSpPr txBox="1"/>
          <p:nvPr/>
        </p:nvSpPr>
        <p:spPr>
          <a:xfrm>
            <a:off x="1057573" y="301482"/>
            <a:ext cx="1018227" cy="369332"/>
          </a:xfrm>
          <a:prstGeom prst="rect">
            <a:avLst/>
          </a:prstGeom>
          <a:noFill/>
        </p:spPr>
        <p:txBody>
          <a:bodyPr wrap="none" rtlCol="0">
            <a:spAutoFit/>
          </a:bodyPr>
          <a:lstStyle/>
          <a:p>
            <a:r>
              <a:rPr lang="en-US" b="1" dirty="0">
                <a:solidFill>
                  <a:srgbClr val="0000FF"/>
                </a:solidFill>
              </a:rPr>
              <a:t>Subject</a:t>
            </a:r>
          </a:p>
        </p:txBody>
      </p:sp>
      <p:sp>
        <p:nvSpPr>
          <p:cNvPr id="25" name="TextBox 24">
            <a:extLst>
              <a:ext uri="{FF2B5EF4-FFF2-40B4-BE49-F238E27FC236}">
                <a16:creationId xmlns:a16="http://schemas.microsoft.com/office/drawing/2014/main" id="{55300899-7EAF-5200-49A4-19E1865B60DB}"/>
              </a:ext>
            </a:extLst>
          </p:cNvPr>
          <p:cNvSpPr txBox="1"/>
          <p:nvPr/>
        </p:nvSpPr>
        <p:spPr>
          <a:xfrm>
            <a:off x="5715000" y="355001"/>
            <a:ext cx="1402948" cy="369332"/>
          </a:xfrm>
          <a:prstGeom prst="rect">
            <a:avLst/>
          </a:prstGeom>
          <a:noFill/>
        </p:spPr>
        <p:txBody>
          <a:bodyPr wrap="none" rtlCol="0">
            <a:spAutoFit/>
          </a:bodyPr>
          <a:lstStyle/>
          <a:p>
            <a:r>
              <a:rPr lang="en-US" b="1" dirty="0" err="1">
                <a:solidFill>
                  <a:srgbClr val="0000FF"/>
                </a:solidFill>
              </a:rPr>
              <a:t>Arguement</a:t>
            </a:r>
            <a:endParaRPr lang="en-US" b="1" dirty="0">
              <a:solidFill>
                <a:srgbClr val="0000FF"/>
              </a:solidFill>
            </a:endParaRPr>
          </a:p>
        </p:txBody>
      </p:sp>
    </p:spTree>
    <p:extLst>
      <p:ext uri="{BB962C8B-B14F-4D97-AF65-F5344CB8AC3E}">
        <p14:creationId xmlns:p14="http://schemas.microsoft.com/office/powerpoint/2010/main" val="1075462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12DA9-7C3D-43E7-9F22-44CC2834B04F}"/>
              </a:ext>
            </a:extLst>
          </p:cNvPr>
          <p:cNvSpPr>
            <a:spLocks noGrp="1"/>
          </p:cNvSpPr>
          <p:nvPr>
            <p:ph type="title"/>
          </p:nvPr>
        </p:nvSpPr>
        <p:spPr>
          <a:xfrm>
            <a:off x="0" y="0"/>
            <a:ext cx="9067800" cy="381000"/>
          </a:xfrm>
        </p:spPr>
        <p:txBody>
          <a:bodyPr/>
          <a:lstStyle/>
          <a:p>
            <a:pPr algn="l"/>
            <a:r>
              <a:rPr lang="en-US" sz="2000" b="1" dirty="0"/>
              <a:t>Thomas Hobbes 1611-1677 Wrote the book LEVIATHAN</a:t>
            </a:r>
          </a:p>
        </p:txBody>
      </p:sp>
      <p:sp>
        <p:nvSpPr>
          <p:cNvPr id="6" name="TextBox 5">
            <a:extLst>
              <a:ext uri="{FF2B5EF4-FFF2-40B4-BE49-F238E27FC236}">
                <a16:creationId xmlns:a16="http://schemas.microsoft.com/office/drawing/2014/main" id="{52A9AACA-608C-4C80-B429-99D02F5A680D}"/>
              </a:ext>
            </a:extLst>
          </p:cNvPr>
          <p:cNvSpPr txBox="1"/>
          <p:nvPr/>
        </p:nvSpPr>
        <p:spPr>
          <a:xfrm>
            <a:off x="13856" y="381000"/>
            <a:ext cx="4634344" cy="6555641"/>
          </a:xfrm>
          <a:prstGeom prst="rect">
            <a:avLst/>
          </a:prstGeom>
          <a:noFill/>
        </p:spPr>
        <p:txBody>
          <a:bodyPr wrap="square">
            <a:spAutoFit/>
          </a:bodyPr>
          <a:lstStyle/>
          <a:p>
            <a:pPr marL="0" indent="0">
              <a:buNone/>
            </a:pPr>
            <a:r>
              <a:rPr lang="en-US" sz="1750" dirty="0"/>
              <a:t>Hobbes wrote that in earliest history humans lived in unbridled freedom in a state of nature, in which no government existed, and no person was subject to any superior power. That which people could take by force belong to them. However, all people were similarly free in this state of nature. No authority exists to protect one person from the aggressive actions of another period thus, individuals were only as free as their own physical strength and intelligence could make them.   Life was </a:t>
            </a:r>
            <a:r>
              <a:rPr lang="en-US" sz="1750" b="1" i="1" dirty="0"/>
              <a:t>“short, nasty and brutish”. </a:t>
            </a:r>
          </a:p>
          <a:p>
            <a:pPr marL="0" indent="0">
              <a:buNone/>
            </a:pPr>
            <a:r>
              <a:rPr lang="en-US" sz="1750" dirty="0"/>
              <a:t>Human beings overcame their unpleasant condition, says the </a:t>
            </a:r>
            <a:r>
              <a:rPr lang="en-US" sz="1750" b="1" dirty="0"/>
              <a:t>social contract theory</a:t>
            </a:r>
            <a:r>
              <a:rPr lang="en-US" sz="1750" dirty="0"/>
              <a:t>, by agreeing with one another to create a state. By contract, </a:t>
            </a:r>
            <a:r>
              <a:rPr lang="en-US" sz="1750" b="1" dirty="0"/>
              <a:t>people agreed to give up to the state as much power as was needed to promote the safety and well being of all</a:t>
            </a:r>
            <a:r>
              <a:rPr lang="en-US" sz="1750" dirty="0"/>
              <a:t>. In the contract that is through a constitution, the members of the state created a government to exercise the powers they had </a:t>
            </a:r>
            <a:r>
              <a:rPr lang="en-US" sz="1750" b="1" dirty="0"/>
              <a:t>voluntarily given </a:t>
            </a:r>
            <a:r>
              <a:rPr lang="en-US" sz="1750" dirty="0"/>
              <a:t>to the state.</a:t>
            </a:r>
            <a:endParaRPr lang="en-US" sz="1750" i="1" dirty="0"/>
          </a:p>
        </p:txBody>
      </p:sp>
      <p:sp>
        <p:nvSpPr>
          <p:cNvPr id="8" name="TextBox 7">
            <a:extLst>
              <a:ext uri="{FF2B5EF4-FFF2-40B4-BE49-F238E27FC236}">
                <a16:creationId xmlns:a16="http://schemas.microsoft.com/office/drawing/2014/main" id="{E112E97F-FD89-4585-9897-9F2544B8AE99}"/>
              </a:ext>
            </a:extLst>
          </p:cNvPr>
          <p:cNvSpPr txBox="1"/>
          <p:nvPr/>
        </p:nvSpPr>
        <p:spPr>
          <a:xfrm>
            <a:off x="5081058" y="457200"/>
            <a:ext cx="4038600" cy="4247317"/>
          </a:xfrm>
          <a:prstGeom prst="rect">
            <a:avLst/>
          </a:prstGeom>
          <a:noFill/>
        </p:spPr>
        <p:txBody>
          <a:bodyPr wrap="square">
            <a:spAutoFit/>
          </a:bodyPr>
          <a:lstStyle/>
          <a:p>
            <a:r>
              <a:rPr lang="en-US" dirty="0"/>
              <a:t>In short, the social contract theory argues that the state arose out of a </a:t>
            </a:r>
            <a:r>
              <a:rPr lang="en-US" b="1" dirty="0"/>
              <a:t>voluntary act of free people</a:t>
            </a:r>
            <a:r>
              <a:rPr lang="en-US" dirty="0"/>
              <a:t>. It holds that the </a:t>
            </a:r>
            <a:r>
              <a:rPr lang="en-US" b="1" dirty="0"/>
              <a:t>state exists only to serve the will of the people </a:t>
            </a:r>
            <a:r>
              <a:rPr lang="en-US" dirty="0"/>
              <a:t>that they are the sole </a:t>
            </a:r>
            <a:r>
              <a:rPr lang="en-US" b="1" dirty="0"/>
              <a:t>source of political power </a:t>
            </a:r>
            <a:r>
              <a:rPr lang="en-US" dirty="0"/>
              <a:t>and that they are </a:t>
            </a:r>
            <a:r>
              <a:rPr lang="en-US" b="1" dirty="0"/>
              <a:t>free to give or to withhold</a:t>
            </a:r>
            <a:r>
              <a:rPr lang="en-US" dirty="0"/>
              <a:t> that </a:t>
            </a:r>
            <a:r>
              <a:rPr lang="en-US" b="1" dirty="0"/>
              <a:t>power</a:t>
            </a:r>
            <a:r>
              <a:rPr lang="en-US" dirty="0"/>
              <a:t> as they choose. The theory may seem farfetched today. The great concept of this theory promote </a:t>
            </a:r>
            <a:r>
              <a:rPr lang="en-US" b="1" dirty="0"/>
              <a:t>popular sovereignty, limited government </a:t>
            </a:r>
            <a:r>
              <a:rPr lang="en-US" dirty="0"/>
              <a:t>and </a:t>
            </a:r>
            <a:r>
              <a:rPr lang="en-US" b="1" dirty="0"/>
              <a:t>individual rights </a:t>
            </a:r>
            <a:r>
              <a:rPr lang="en-US" dirty="0"/>
              <a:t>where immensely important to the shaping of the American government system. </a:t>
            </a:r>
          </a:p>
        </p:txBody>
      </p:sp>
      <p:sp>
        <p:nvSpPr>
          <p:cNvPr id="7" name="TextBox 6">
            <a:extLst>
              <a:ext uri="{FF2B5EF4-FFF2-40B4-BE49-F238E27FC236}">
                <a16:creationId xmlns:a16="http://schemas.microsoft.com/office/drawing/2014/main" id="{69A35E77-8E9E-946A-FFC6-29C60B7D7003}"/>
              </a:ext>
            </a:extLst>
          </p:cNvPr>
          <p:cNvSpPr txBox="1"/>
          <p:nvPr/>
        </p:nvSpPr>
        <p:spPr>
          <a:xfrm>
            <a:off x="7309866" y="6477000"/>
            <a:ext cx="1803442" cy="276999"/>
          </a:xfrm>
          <a:prstGeom prst="rect">
            <a:avLst/>
          </a:prstGeom>
          <a:noFill/>
        </p:spPr>
        <p:txBody>
          <a:bodyPr wrap="none" rtlCol="0">
            <a:spAutoFit/>
          </a:bodyPr>
          <a:lstStyle/>
          <a:p>
            <a:r>
              <a:rPr lang="en-US" sz="1200" b="1" i="1" dirty="0"/>
              <a:t>Magruder’s 2009 pg. 9</a:t>
            </a:r>
          </a:p>
        </p:txBody>
      </p:sp>
    </p:spTree>
    <p:extLst>
      <p:ext uri="{BB962C8B-B14F-4D97-AF65-F5344CB8AC3E}">
        <p14:creationId xmlns:p14="http://schemas.microsoft.com/office/powerpoint/2010/main" val="2477920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5" name="Vertical Text Placeholder 4"/>
          <p:cNvSpPr>
            <a:spLocks noGrp="1"/>
          </p:cNvSpPr>
          <p:nvPr>
            <p:ph sz="half" idx="1"/>
          </p:nvPr>
        </p:nvSpPr>
        <p:spPr>
          <a:xfrm>
            <a:off x="0" y="340658"/>
            <a:ext cx="9144000" cy="6364941"/>
          </a:xfrm>
        </p:spPr>
        <p:txBody>
          <a:bodyPr/>
          <a:lstStyle/>
          <a:p>
            <a:pPr marL="0" indent="0">
              <a:buNone/>
            </a:pPr>
            <a:r>
              <a:rPr lang="en-US" sz="1700" b="1" i="1" dirty="0">
                <a:latin typeface="Tahoma" panose="020B0604030504040204" pitchFamily="34" charset="0"/>
                <a:ea typeface="Tahoma" panose="020B0604030504040204" pitchFamily="34" charset="0"/>
                <a:cs typeface="Tahoma" panose="020B0604030504040204" pitchFamily="34" charset="0"/>
              </a:rPr>
              <a:t>Def</a:t>
            </a:r>
            <a:r>
              <a:rPr lang="en-US" sz="1700" i="1" dirty="0">
                <a:latin typeface="Tahoma" panose="020B0604030504040204" pitchFamily="34" charset="0"/>
                <a:ea typeface="Tahoma" panose="020B0604030504040204" pitchFamily="34" charset="0"/>
                <a:cs typeface="Tahoma" panose="020B0604030504040204" pitchFamily="34" charset="0"/>
              </a:rPr>
              <a:t>: The idea that certain restrictions should be placed on government to protect the natural rights of citizens.</a:t>
            </a:r>
          </a:p>
          <a:p>
            <a:pPr marL="0" indent="0">
              <a:buNone/>
            </a:pPr>
            <a:endParaRPr lang="en-US" sz="1700" b="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1700" b="1" dirty="0">
                <a:latin typeface="Tahoma" panose="020B0604030504040204" pitchFamily="34" charset="0"/>
                <a:ea typeface="Tahoma" panose="020B0604030504040204" pitchFamily="34" charset="0"/>
                <a:cs typeface="Tahoma" panose="020B0604030504040204" pitchFamily="34" charset="0"/>
              </a:rPr>
              <a:t>What is a limited government?</a:t>
            </a:r>
            <a:endParaRPr lang="en-US" sz="17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1700" dirty="0">
                <a:latin typeface="Tahoma" panose="020B0604030504040204" pitchFamily="34" charset="0"/>
                <a:ea typeface="Tahoma" panose="020B0604030504040204" pitchFamily="34" charset="0"/>
                <a:cs typeface="Tahoma" panose="020B0604030504040204" pitchFamily="34" charset="0"/>
              </a:rPr>
              <a:t>After the colonies decided to separate from the British monarchy, the Framers had to develop a system of government that would gain the support of all of the Patriots. They agreed on a system of limited government.</a:t>
            </a:r>
          </a:p>
          <a:p>
            <a:pPr marL="0" indent="0">
              <a:buNone/>
            </a:pPr>
            <a:r>
              <a:rPr lang="en-US" sz="1700" b="1" dirty="0">
                <a:latin typeface="Tahoma" panose="020B0604030504040204" pitchFamily="34" charset="0"/>
                <a:ea typeface="Tahoma" panose="020B0604030504040204" pitchFamily="34" charset="0"/>
                <a:cs typeface="Tahoma" panose="020B0604030504040204" pitchFamily="34" charset="0"/>
              </a:rPr>
              <a:t> </a:t>
            </a:r>
            <a:endParaRPr lang="en-US" sz="17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1700" b="1" dirty="0">
                <a:solidFill>
                  <a:srgbClr val="FF0000"/>
                </a:solidFill>
                <a:latin typeface="Tahoma" panose="020B0604030504040204" pitchFamily="34" charset="0"/>
                <a:ea typeface="Tahoma" panose="020B0604030504040204" pitchFamily="34" charset="0"/>
                <a:cs typeface="Tahoma" panose="020B0604030504040204" pitchFamily="34" charset="0"/>
              </a:rPr>
              <a:t>Limited government</a:t>
            </a:r>
            <a:r>
              <a:rPr lang="en-US" sz="1700" dirty="0">
                <a:latin typeface="Tahoma" panose="020B0604030504040204" pitchFamily="34" charset="0"/>
                <a:ea typeface="Tahoma" panose="020B0604030504040204" pitchFamily="34" charset="0"/>
                <a:cs typeface="Tahoma" panose="020B0604030504040204" pitchFamily="34" charset="0"/>
              </a:rPr>
              <a:t> is a political system in which there are certain </a:t>
            </a:r>
            <a:r>
              <a:rPr lang="en-US" sz="1700" b="1" dirty="0">
                <a:solidFill>
                  <a:srgbClr val="FF0000"/>
                </a:solidFill>
                <a:latin typeface="Tahoma" panose="020B0604030504040204" pitchFamily="34" charset="0"/>
                <a:ea typeface="Tahoma" panose="020B0604030504040204" pitchFamily="34" charset="0"/>
                <a:cs typeface="Tahoma" panose="020B0604030504040204" pitchFamily="34" charset="0"/>
              </a:rPr>
              <a:t>restrictions</a:t>
            </a:r>
            <a:r>
              <a:rPr lang="en-US" sz="1700" dirty="0">
                <a:latin typeface="Tahoma" panose="020B0604030504040204" pitchFamily="34" charset="0"/>
                <a:ea typeface="Tahoma" panose="020B0604030504040204" pitchFamily="34" charset="0"/>
                <a:cs typeface="Tahoma" panose="020B0604030504040204" pitchFamily="34" charset="0"/>
              </a:rPr>
              <a:t> placed on the </a:t>
            </a:r>
            <a:r>
              <a:rPr lang="en-US" sz="1700" b="1" dirty="0">
                <a:solidFill>
                  <a:srgbClr val="FF0000"/>
                </a:solidFill>
                <a:latin typeface="Tahoma" panose="020B0604030504040204" pitchFamily="34" charset="0"/>
                <a:ea typeface="Tahoma" panose="020B0604030504040204" pitchFamily="34" charset="0"/>
                <a:cs typeface="Tahoma" panose="020B0604030504040204" pitchFamily="34" charset="0"/>
              </a:rPr>
              <a:t>government</a:t>
            </a:r>
            <a:r>
              <a:rPr lang="en-US" sz="1700" dirty="0">
                <a:latin typeface="Tahoma" panose="020B0604030504040204" pitchFamily="34" charset="0"/>
                <a:ea typeface="Tahoma" panose="020B0604030504040204" pitchFamily="34" charset="0"/>
                <a:cs typeface="Tahoma" panose="020B0604030504040204" pitchFamily="34" charset="0"/>
              </a:rPr>
              <a:t> to protect individual rights and liberties. This decision to create a limited government was a deliberate departure from the British monarchy, which the Framers felt violated their rights. They intentionally created a limited government that would have to abide by a set of rules designed by the people of the country.</a:t>
            </a:r>
          </a:p>
          <a:p>
            <a:pPr marL="0" indent="0">
              <a:buNone/>
            </a:pPr>
            <a:r>
              <a:rPr lang="en-US" sz="1700" dirty="0">
                <a:latin typeface="Tahoma" panose="020B0604030504040204" pitchFamily="34" charset="0"/>
                <a:ea typeface="Tahoma" panose="020B0604030504040204" pitchFamily="34" charset="0"/>
                <a:cs typeface="Tahoma" panose="020B0604030504040204" pitchFamily="34" charset="0"/>
              </a:rPr>
              <a:t> </a:t>
            </a:r>
          </a:p>
          <a:p>
            <a:pPr marL="0" indent="0">
              <a:buNone/>
            </a:pPr>
            <a:r>
              <a:rPr lang="en-US" sz="1700" dirty="0">
                <a:latin typeface="Tahoma" panose="020B0604030504040204" pitchFamily="34" charset="0"/>
                <a:ea typeface="Tahoma" panose="020B0604030504040204" pitchFamily="34" charset="0"/>
                <a:cs typeface="Tahoma" panose="020B0604030504040204" pitchFamily="34" charset="0"/>
              </a:rPr>
              <a:t>Now that the Framers had a plan for the type of government they were going to have, they had to decide a few things:</a:t>
            </a:r>
          </a:p>
          <a:p>
            <a:r>
              <a:rPr lang="en-US" sz="1700" dirty="0">
                <a:latin typeface="Tahoma" panose="020B0604030504040204" pitchFamily="34" charset="0"/>
                <a:ea typeface="Tahoma" panose="020B0604030504040204" pitchFamily="34" charset="0"/>
                <a:cs typeface="Tahoma" panose="020B0604030504040204" pitchFamily="34" charset="0"/>
              </a:rPr>
              <a:t>What are the roles and responsibilities of this government? </a:t>
            </a:r>
          </a:p>
          <a:p>
            <a:r>
              <a:rPr lang="en-US" sz="1700" dirty="0">
                <a:latin typeface="Tahoma" panose="020B0604030504040204" pitchFamily="34" charset="0"/>
                <a:ea typeface="Tahoma" panose="020B0604030504040204" pitchFamily="34" charset="0"/>
                <a:cs typeface="Tahoma" panose="020B0604030504040204" pitchFamily="34" charset="0"/>
              </a:rPr>
              <a:t>How will the government respond to the will of the people?</a:t>
            </a:r>
          </a:p>
          <a:p>
            <a:pPr marL="0" lvl="0" indent="0">
              <a:buNone/>
            </a:pPr>
            <a:endParaRPr lang="en-US" sz="17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1700" dirty="0">
                <a:latin typeface="Tahoma" panose="020B0604030504040204" pitchFamily="34" charset="0"/>
                <a:ea typeface="Tahoma" panose="020B0604030504040204" pitchFamily="34" charset="0"/>
                <a:cs typeface="Tahoma" panose="020B0604030504040204" pitchFamily="34" charset="0"/>
              </a:rPr>
              <a:t>To answer these questions, the Framers turned to political philosophers like </a:t>
            </a:r>
            <a:r>
              <a:rPr lang="en-US" sz="1700" b="1" dirty="0">
                <a:latin typeface="Tahoma" panose="020B0604030504040204" pitchFamily="34" charset="0"/>
                <a:ea typeface="Tahoma" panose="020B0604030504040204" pitchFamily="34" charset="0"/>
                <a:cs typeface="Tahoma" panose="020B0604030504040204" pitchFamily="34" charset="0"/>
              </a:rPr>
              <a:t>Thomas Hobbes</a:t>
            </a:r>
            <a:r>
              <a:rPr lang="en-US" sz="1700" dirty="0">
                <a:latin typeface="Tahoma" panose="020B0604030504040204" pitchFamily="34" charset="0"/>
                <a:ea typeface="Tahoma" panose="020B0604030504040204" pitchFamily="34" charset="0"/>
                <a:cs typeface="Tahoma" panose="020B0604030504040204" pitchFamily="34" charset="0"/>
              </a:rPr>
              <a:t> and </a:t>
            </a:r>
            <a:r>
              <a:rPr lang="en-US" sz="1700" b="1" dirty="0">
                <a:latin typeface="Tahoma" panose="020B0604030504040204" pitchFamily="34" charset="0"/>
                <a:ea typeface="Tahoma" panose="020B0604030504040204" pitchFamily="34" charset="0"/>
                <a:cs typeface="Tahoma" panose="020B0604030504040204" pitchFamily="34" charset="0"/>
              </a:rPr>
              <a:t>John Locke</a:t>
            </a:r>
            <a:r>
              <a:rPr lang="en-US" sz="1700" dirty="0">
                <a:latin typeface="Tahoma" panose="020B0604030504040204" pitchFamily="34" charset="0"/>
                <a:ea typeface="Tahoma" panose="020B0604030504040204" pitchFamily="34" charset="0"/>
                <a:cs typeface="Tahoma" panose="020B0604030504040204" pitchFamily="34" charset="0"/>
              </a:rPr>
              <a:t>, whose ideas about what makes a government successful inspired the current system of government in the United States today.</a:t>
            </a:r>
          </a:p>
          <a:p>
            <a:endParaRPr lang="en-US" sz="1700" dirty="0"/>
          </a:p>
          <a:p>
            <a:endParaRPr lang="en-US" sz="1700" dirty="0"/>
          </a:p>
          <a:p>
            <a:endParaRPr lang="en-US" sz="1700" dirty="0"/>
          </a:p>
          <a:p>
            <a:endParaRPr lang="en-US" sz="1700" dirty="0"/>
          </a:p>
        </p:txBody>
      </p:sp>
      <p:sp>
        <p:nvSpPr>
          <p:cNvPr id="6" name="Title 1">
            <a:extLst>
              <a:ext uri="{FF2B5EF4-FFF2-40B4-BE49-F238E27FC236}">
                <a16:creationId xmlns:a16="http://schemas.microsoft.com/office/drawing/2014/main" id="{0385C15A-0E01-4F57-9755-A6B5FC935F96}"/>
              </a:ext>
            </a:extLst>
          </p:cNvPr>
          <p:cNvSpPr txBox="1">
            <a:spLocks/>
          </p:cNvSpPr>
          <p:nvPr/>
        </p:nvSpPr>
        <p:spPr bwMode="auto">
          <a:xfrm>
            <a:off x="685800" y="-6855"/>
            <a:ext cx="8229600" cy="318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b="1" dirty="0">
                <a:latin typeface="Tahoma"/>
                <a:cs typeface="Tahoma"/>
              </a:rPr>
              <a:t>Influence of Enlightenment Thought: NATURAL RIGHTS</a:t>
            </a:r>
          </a:p>
        </p:txBody>
      </p:sp>
    </p:spTree>
    <p:extLst>
      <p:ext uri="{BB962C8B-B14F-4D97-AF65-F5344CB8AC3E}">
        <p14:creationId xmlns:p14="http://schemas.microsoft.com/office/powerpoint/2010/main" val="3214504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4" name="Title 3"/>
          <p:cNvSpPr>
            <a:spLocks noGrp="1"/>
          </p:cNvSpPr>
          <p:nvPr>
            <p:ph type="title"/>
          </p:nvPr>
        </p:nvSpPr>
        <p:spPr>
          <a:xfrm>
            <a:off x="457200" y="14338"/>
            <a:ext cx="8229600" cy="519062"/>
          </a:xfrm>
        </p:spPr>
        <p:txBody>
          <a:bodyPr/>
          <a:lstStyle/>
          <a:p>
            <a:r>
              <a:rPr lang="en-US" sz="2800" b="1" dirty="0">
                <a:latin typeface="Tahoma"/>
                <a:cs typeface="Tahoma"/>
              </a:rPr>
              <a:t>LIMITED GOVERNMENT</a:t>
            </a:r>
          </a:p>
        </p:txBody>
      </p:sp>
      <p:sp>
        <p:nvSpPr>
          <p:cNvPr id="5" name="Vertical Text Placeholder 4"/>
          <p:cNvSpPr>
            <a:spLocks noGrp="1"/>
          </p:cNvSpPr>
          <p:nvPr>
            <p:ph sz="half" idx="1"/>
          </p:nvPr>
        </p:nvSpPr>
        <p:spPr>
          <a:xfrm>
            <a:off x="112058" y="531323"/>
            <a:ext cx="9031941" cy="611677"/>
          </a:xfrm>
        </p:spPr>
        <p:txBody>
          <a:bodyPr/>
          <a:lstStyle/>
          <a:p>
            <a:pPr marL="0" indent="0">
              <a:buNone/>
            </a:pPr>
            <a:r>
              <a:rPr lang="en-US" sz="2000" b="1" i="1" dirty="0">
                <a:latin typeface="Tahoma" panose="020B0604030504040204" pitchFamily="34" charset="0"/>
                <a:ea typeface="Tahoma" panose="020B0604030504040204" pitchFamily="34" charset="0"/>
                <a:cs typeface="Tahoma" panose="020B0604030504040204" pitchFamily="34" charset="0"/>
              </a:rPr>
              <a:t>Def</a:t>
            </a:r>
            <a:r>
              <a:rPr lang="en-US" sz="2000" i="1" dirty="0">
                <a:latin typeface="Tahoma" panose="020B0604030504040204" pitchFamily="34" charset="0"/>
                <a:ea typeface="Tahoma" panose="020B0604030504040204" pitchFamily="34" charset="0"/>
                <a:cs typeface="Tahoma" panose="020B0604030504040204" pitchFamily="34" charset="0"/>
              </a:rPr>
              <a:t>: The idea that certain restrictions should be placed on government to protect the natural rights of citizens.</a:t>
            </a:r>
          </a:p>
          <a:p>
            <a:pPr marL="0" indent="0">
              <a:buNone/>
            </a:pPr>
            <a:endParaRPr lang="en-US" sz="2000" b="1" dirty="0">
              <a:latin typeface="Tahoma" panose="020B0604030504040204" pitchFamily="34" charset="0"/>
              <a:ea typeface="Tahoma" panose="020B0604030504040204" pitchFamily="34" charset="0"/>
              <a:cs typeface="Tahoma" panose="020B0604030504040204" pitchFamily="34" charset="0"/>
            </a:endParaRPr>
          </a:p>
          <a:p>
            <a:endParaRPr lang="en-US" sz="2000" dirty="0"/>
          </a:p>
          <a:p>
            <a:endParaRPr lang="en-US" sz="2000" dirty="0"/>
          </a:p>
          <a:p>
            <a:endParaRPr lang="en-US" sz="2000" dirty="0"/>
          </a:p>
        </p:txBody>
      </p:sp>
      <p:pic>
        <p:nvPicPr>
          <p:cNvPr id="8" name="Content Placeholder 7"/>
          <p:cNvPicPr>
            <a:picLocks noGrp="1" noChangeAspect="1"/>
          </p:cNvPicPr>
          <p:nvPr>
            <p:ph sz="half" idx="2"/>
          </p:nvPr>
        </p:nvPicPr>
        <p:blipFill>
          <a:blip r:embed="rId3"/>
          <a:stretch>
            <a:fillRect/>
          </a:stretch>
        </p:blipFill>
        <p:spPr>
          <a:xfrm>
            <a:off x="17929" y="1143000"/>
            <a:ext cx="5472955" cy="5638800"/>
          </a:xfrm>
          <a:prstGeom prst="rect">
            <a:avLst/>
          </a:prstGeom>
        </p:spPr>
      </p:pic>
      <p:sp>
        <p:nvSpPr>
          <p:cNvPr id="9" name="TextBox 8"/>
          <p:cNvSpPr txBox="1"/>
          <p:nvPr/>
        </p:nvSpPr>
        <p:spPr>
          <a:xfrm>
            <a:off x="5490884" y="3105834"/>
            <a:ext cx="3635187" cy="646331"/>
          </a:xfrm>
          <a:prstGeom prst="rect">
            <a:avLst/>
          </a:prstGeom>
          <a:noFill/>
        </p:spPr>
        <p:txBody>
          <a:bodyPr wrap="square" rtlCol="0">
            <a:spAutoFit/>
          </a:bodyPr>
          <a:lstStyle/>
          <a:p>
            <a:pPr marL="0" indent="0" algn="ctr">
              <a:buNone/>
            </a:pPr>
            <a:r>
              <a:rPr lang="en-US" b="1" dirty="0">
                <a:hlinkClick r:id="rId4"/>
              </a:rPr>
              <a:t>What is limited government? </a:t>
            </a:r>
          </a:p>
          <a:p>
            <a:pPr marL="0" indent="0" algn="ctr">
              <a:buNone/>
            </a:pPr>
            <a:r>
              <a:rPr lang="en-US" b="1" dirty="0">
                <a:hlinkClick r:id="rId4"/>
              </a:rPr>
              <a:t>Watch here</a:t>
            </a:r>
            <a:endParaRPr lang="en-US" b="1" dirty="0"/>
          </a:p>
        </p:txBody>
      </p:sp>
    </p:spTree>
    <p:extLst>
      <p:ext uri="{BB962C8B-B14F-4D97-AF65-F5344CB8AC3E}">
        <p14:creationId xmlns:p14="http://schemas.microsoft.com/office/powerpoint/2010/main" val="28703674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2180</TotalTime>
  <Words>8186</Words>
  <Application>Microsoft Office PowerPoint</Application>
  <PresentationFormat>On-screen Show (4:3)</PresentationFormat>
  <Paragraphs>571</Paragraphs>
  <Slides>68</Slides>
  <Notes>13</Notes>
  <HiddenSlides>2</HiddenSlides>
  <MMClips>2</MMClips>
  <ScaleCrop>false</ScaleCrop>
  <HeadingPairs>
    <vt:vector size="6" baseType="variant">
      <vt:variant>
        <vt:lpstr>Fonts Used</vt:lpstr>
      </vt:variant>
      <vt:variant>
        <vt:i4>20</vt:i4>
      </vt:variant>
      <vt:variant>
        <vt:lpstr>Theme</vt:lpstr>
      </vt:variant>
      <vt:variant>
        <vt:i4>12</vt:i4>
      </vt:variant>
      <vt:variant>
        <vt:lpstr>Slide Titles</vt:lpstr>
      </vt:variant>
      <vt:variant>
        <vt:i4>68</vt:i4>
      </vt:variant>
    </vt:vector>
  </HeadingPairs>
  <TitlesOfParts>
    <vt:vector size="100" baseType="lpstr">
      <vt:lpstr>Aharoni</vt:lpstr>
      <vt:lpstr>Aktiv Grotesk</vt:lpstr>
      <vt:lpstr>Aktiv Grotesk XBold</vt:lpstr>
      <vt:lpstr>Arial</vt:lpstr>
      <vt:lpstr>Calibri</vt:lpstr>
      <vt:lpstr>Calibri Light</vt:lpstr>
      <vt:lpstr>DejaVu Sans</vt:lpstr>
      <vt:lpstr>Garamond</vt:lpstr>
      <vt:lpstr>Libre Baskerville</vt:lpstr>
      <vt:lpstr>Lustria</vt:lpstr>
      <vt:lpstr>MinionPro-Regular</vt:lpstr>
      <vt:lpstr>Noto Sans Symbols</vt:lpstr>
      <vt:lpstr>Nunito</vt:lpstr>
      <vt:lpstr>Old English Text MT</vt:lpstr>
      <vt:lpstr>open-sans</vt:lpstr>
      <vt:lpstr>Rockwell</vt:lpstr>
      <vt:lpstr>Segoe UI Symbol</vt:lpstr>
      <vt:lpstr>Tahoma</vt:lpstr>
      <vt:lpstr>Times New Roman</vt:lpstr>
      <vt:lpstr>Wingdings</vt:lpstr>
      <vt:lpstr>Office Theme</vt:lpstr>
      <vt:lpstr>Shift</vt:lpstr>
      <vt:lpstr>1_Shift</vt:lpstr>
      <vt:lpstr>1_Office Theme</vt:lpstr>
      <vt:lpstr>2_Office Theme</vt:lpstr>
      <vt:lpstr>3_Office Theme</vt:lpstr>
      <vt:lpstr>4_Office Theme</vt:lpstr>
      <vt:lpstr>5_Office Theme</vt:lpstr>
      <vt:lpstr>6_Office Theme</vt:lpstr>
      <vt:lpstr>7_Office Theme</vt:lpstr>
      <vt:lpstr>8_Office Theme</vt:lpstr>
      <vt:lpstr>10_Office Theme</vt:lpstr>
      <vt:lpstr>TOPIC 1.1-1.3 Ideals OF Democracy  Wapples Pg.  2-25  AMSCO Chpt. 1 Pg. 2-23 Required Document Declaration of Independence, Federalist 10, Brutus 1</vt:lpstr>
      <vt:lpstr>PowerPoint Presentation</vt:lpstr>
      <vt:lpstr>PowerPoint Presentation</vt:lpstr>
      <vt:lpstr>LESSON 1.1 The Ideals of Democracy Mayflower Compact 1620</vt:lpstr>
      <vt:lpstr>Ideals of the American Government</vt:lpstr>
      <vt:lpstr>Philosophy on the Origins of Government:  The Social Contract Theory and the  State of Nature</vt:lpstr>
      <vt:lpstr>Thomas Hobbes 1611-1677 Wrote the book LEVIATHAN</vt:lpstr>
      <vt:lpstr>PowerPoint Presentation</vt:lpstr>
      <vt:lpstr>LIMITED GOVERNMENT</vt:lpstr>
      <vt:lpstr>Influence of Enlightenment Thought: NATURAL RIGHTS</vt:lpstr>
      <vt:lpstr>PowerPoint Presentation</vt:lpstr>
      <vt:lpstr>PowerPoint Presentation</vt:lpstr>
      <vt:lpstr>PowerPoint Presentation</vt:lpstr>
      <vt:lpstr>Baron de Montesquieu and the Spirit of the Laws 1748</vt:lpstr>
      <vt:lpstr>PowerPoint Presentation</vt:lpstr>
      <vt:lpstr>PowerPoint Presentation</vt:lpstr>
      <vt:lpstr>PowerPoint Presentation</vt:lpstr>
      <vt:lpstr>REPUBLICANISM</vt:lpstr>
      <vt:lpstr>The History of Suffrage in the USA</vt:lpstr>
      <vt:lpstr>SOCIAL CONTRACT</vt:lpstr>
      <vt:lpstr>SOCIAL CONTRACT</vt:lpstr>
      <vt:lpstr>The Social Contract</vt:lpstr>
      <vt:lpstr>PowerPoint Presentation</vt:lpstr>
      <vt:lpstr>SOCIAL CONTRACT</vt:lpstr>
      <vt:lpstr>ESSENTIAL QUESTION CFU</vt:lpstr>
      <vt:lpstr>PowerPoint Presentation</vt:lpstr>
      <vt:lpstr>DECLARATION OF INDEPENDENCE</vt:lpstr>
      <vt:lpstr>DECLARATION OF INDEPENDENCE</vt:lpstr>
      <vt:lpstr>PowerPoint Presentation</vt:lpstr>
      <vt:lpstr>PowerPoint Presentation</vt:lpstr>
      <vt:lpstr>PowerPoint Presentation</vt:lpstr>
      <vt:lpstr>PowerPoint Presentation</vt:lpstr>
      <vt:lpstr>ESSENTIAL QUESTION CFU</vt:lpstr>
      <vt:lpstr>PowerPoint Presentation</vt:lpstr>
      <vt:lpstr>What kind of government does the United States of America have?</vt:lpstr>
      <vt:lpstr>WHY WAS DEMOCRACY SEEN AS A BAD THING TO THE FOUNDING FATHERS?</vt:lpstr>
      <vt:lpstr>WHY WAS DEMOCRACY SEEN AS A BAD THING TO THE FOUNDING FATHERS?</vt:lpstr>
      <vt:lpstr>A Check on the Majority AnnenbergClassroom.com</vt:lpstr>
      <vt:lpstr>PowerPoint Presentation</vt:lpstr>
      <vt:lpstr>PowerPoint Presentation</vt:lpstr>
      <vt:lpstr>1.2 Types of Democracy</vt:lpstr>
      <vt:lpstr> HOW WAS A REPRESENTATIVE DEMOCRACY (REPUBLIC) BETTER? </vt:lpstr>
      <vt:lpstr>Direct Democracy= Participatory Dem</vt:lpstr>
      <vt:lpstr>Example of Direct Democracy</vt:lpstr>
      <vt:lpstr>PowerPoint Presentation</vt:lpstr>
      <vt:lpstr>PowerPoint Presentation</vt:lpstr>
      <vt:lpstr>PowerPoint Presentation</vt:lpstr>
      <vt:lpstr>FEDERALISTS VS. ANTI-FEDERALISTS</vt:lpstr>
      <vt:lpstr>PowerPoint Presentation</vt:lpstr>
      <vt:lpstr>Participatory Democracy=Direct Dem</vt:lpstr>
      <vt:lpstr>Participatory Democracy</vt:lpstr>
      <vt:lpstr>Participatory Democracy</vt:lpstr>
      <vt:lpstr>Pluralist Democracy</vt:lpstr>
      <vt:lpstr>Pluralist Democracy</vt:lpstr>
      <vt:lpstr>Pluralist Democracy</vt:lpstr>
      <vt:lpstr>Elite Democracy</vt:lpstr>
      <vt:lpstr>Elite Democracy</vt:lpstr>
      <vt:lpstr>ESSENTIAL QUESTION CFU</vt:lpstr>
      <vt:lpstr>NEW CED TOPIC 1.3 Government Power and Individual Rights</vt:lpstr>
      <vt:lpstr>TOPIC 1.3 Government Power and Individual Rights</vt:lpstr>
      <vt:lpstr>FEDERALISTS VS. ANTI-FEDERALISTS</vt:lpstr>
      <vt:lpstr>How are Federalist and Anti-Federalists views in central government and democracy reflected in America's foundational documents? AMSCO, pg 21</vt:lpstr>
      <vt:lpstr>Chpt. 1, Topic 1.3, pg. 21 AMSCO</vt:lpstr>
      <vt:lpstr>Anti Federalist Opposition To The Constitution </vt:lpstr>
      <vt:lpstr>PowerPoint Presentation</vt:lpstr>
      <vt:lpstr>PowerPoint Presentation</vt:lpstr>
      <vt:lpstr>How to write an Argumentative Essay</vt:lpstr>
      <vt:lpstr>Argumentative Essay: Models of Democracy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  Wapples Pg.  4-23  AMSCO Pg. 1-42</dc:title>
  <dc:creator>Rodriguez, Adrian</dc:creator>
  <cp:lastModifiedBy>Rodriguez, Adrian</cp:lastModifiedBy>
  <cp:revision>197</cp:revision>
  <dcterms:created xsi:type="dcterms:W3CDTF">2020-06-14T01:56:54Z</dcterms:created>
  <dcterms:modified xsi:type="dcterms:W3CDTF">2023-07-03T20:32:39Z</dcterms:modified>
</cp:coreProperties>
</file>