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9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A231-A978-4942-9ECF-AA37F8E06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A57D1-BB67-4ED6-A4AC-31ADC4DB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06F6-180C-4355-96FC-6A896E1C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3EE84-3396-4DD4-8589-3E881BA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9FD0-624F-4C1B-A106-65757040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A8E-B57D-43D0-9777-29137C5A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8C7BC-9B59-407C-939D-237A61D6B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5BA5E-7C49-4032-BF42-9B59D48D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79B7B-434E-4D41-A0F4-DC356B95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73E6-E0F5-42FC-A4A6-F5019294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C3DB5-EF37-4DFF-89D8-7DD3B0B3F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A3417-1416-40FE-8236-461104E0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21FA-4B5E-4601-A7BD-5F06A779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4176-B420-412B-84DD-2C5EF181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A712-7779-46B2-BF84-849D4FD2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69AE-4D6F-458E-9778-BD6C1344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4898-8B9A-4A08-8D84-441BB1E5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38BB0-7D09-41C0-A04F-01539500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5330-7F95-48FE-B1A0-F2922F53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C669-F839-4835-AC56-95BBB553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8AF5-1226-46E1-AE0A-ED9BA649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16EB8-B5A3-44C1-BBB6-397098D1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563D3-7E57-47C4-852D-A484C9BA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F0FD-064E-4FBD-8844-90E4F674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904D9-2A53-474B-BB2C-1FFFA05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60E5-2DFB-44AD-943D-CDAD2AA9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F8C2-2238-4885-8BB8-9BDC7C8BD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A45F7-2796-486F-8BA5-F925F23E7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9340F-ACCC-4DB2-BE25-0612EEA3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AF23E-B9B7-486D-8751-72E47FF6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6ACD0-2236-4761-A0B0-44A79255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5D1C-3AD9-4C26-843D-97583131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153E-CBAC-400B-B1DB-17EF7AA4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FEF52-57D6-49EC-BD44-84214AD26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4DC7-84A2-4850-926F-8B25A5C6D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314B6-5335-4C23-9200-1426A1738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38F77-3C5C-4A70-A370-38E721CB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EDEB7-E832-4373-B6A2-C163DAA4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C023B-CCCC-4A64-8A4F-9C8AF056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0CA1-7211-472E-97E5-6B35F831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B8C0A-8145-45A8-921E-9AB644D7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B1E29-3B58-4E2D-BBC5-35BC648B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2E53F-7792-4960-9254-B8A79877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36CDD-F480-4CA8-B4D1-B7FC63A7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8D660-871A-48A2-9605-595A768D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7634C-B11A-49E8-905B-7930C1D2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C917-B8BF-41E5-B9B9-07C78F3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2716-1ED6-4E63-AAFF-1A0EA08E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3D71D-C55D-4B5F-ACF9-4779A4493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D891B-828F-4B6B-BB1D-69EFB0DB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52BA1-4572-4747-ABCE-76CA47D0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90578-4700-4735-AE77-6CCBC6A5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1F77-DF1F-4118-BD36-A2611E2D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BC2CD-213E-4314-AA88-B07322561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AB92B-05D1-4D56-A59E-734BC7608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A5057-A3A9-4A51-8D32-EE6FA56F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139AE-92C1-4430-8828-4EA475DA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C9E14-6647-445E-964C-22B764D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CE317-7F23-4737-8632-CD198BE5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7AFFD-55EE-4C95-90AC-850A4718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25C18-EE47-4E6C-BB63-C9A698D6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92E4-A765-47A4-B36B-CB11CA88682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D70E-5205-4F86-9F5F-C1E5C8D4A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79D4-2BB7-400A-8D48-D1B842CC9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7914-33D6-4B47-AC16-723E8A0A3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57800-9323-4117-9787-4F35B99D4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AP GOVERNMENT &amp; Politics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50FE1-F859-4E96-8D13-C80B5D65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5" r="1" b="6466"/>
          <a:stretch/>
        </p:blipFill>
        <p:spPr>
          <a:xfrm>
            <a:off x="320040" y="457781"/>
            <a:ext cx="11496821" cy="36975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D04793-9ABE-42A3-9DB7-F50F6B39F39F}"/>
              </a:ext>
            </a:extLst>
          </p:cNvPr>
          <p:cNvSpPr/>
          <p:nvPr/>
        </p:nvSpPr>
        <p:spPr>
          <a:xfrm>
            <a:off x="2552699" y="5897777"/>
            <a:ext cx="814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https://visual.ly/community/infographic/politics/lobbyists-how-we-run-washington</a:t>
            </a:r>
          </a:p>
        </p:txBody>
      </p:sp>
    </p:spTree>
    <p:extLst>
      <p:ext uri="{BB962C8B-B14F-4D97-AF65-F5344CB8AC3E}">
        <p14:creationId xmlns:p14="http://schemas.microsoft.com/office/powerpoint/2010/main" val="253195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3D3D96-2E13-4415-9615-46505A46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982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5B103E2-9AD5-44D9-A766-95876C3C3F92}"/>
              </a:ext>
            </a:extLst>
          </p:cNvPr>
          <p:cNvSpPr/>
          <p:nvPr/>
        </p:nvSpPr>
        <p:spPr>
          <a:xfrm>
            <a:off x="976544" y="0"/>
            <a:ext cx="3281131" cy="1986673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Holy cow, that must cost a fortune?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BFC10-99B6-4713-82F0-F5A7F8DC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2" y="0"/>
            <a:ext cx="5267325" cy="15621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67A650C-8275-4A28-9A7B-A0AD21C2DC16}"/>
              </a:ext>
            </a:extLst>
          </p:cNvPr>
          <p:cNvSpPr/>
          <p:nvPr/>
        </p:nvSpPr>
        <p:spPr>
          <a:xfrm>
            <a:off x="863235" y="-138690"/>
            <a:ext cx="3599227" cy="2199362"/>
          </a:xfrm>
          <a:prstGeom prst="cloudCallout">
            <a:avLst>
              <a:gd name="adj1" fmla="val -37911"/>
              <a:gd name="adj2" fmla="val 5813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Well, what about all these Congress critters?  Are they all just corrupt?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D4C01E-0F5B-4AE7-B7E9-BAE7D5768851}"/>
              </a:ext>
            </a:extLst>
          </p:cNvPr>
          <p:cNvGrpSpPr/>
          <p:nvPr/>
        </p:nvGrpSpPr>
        <p:grpSpPr>
          <a:xfrm>
            <a:off x="2809875" y="2125363"/>
            <a:ext cx="7426465" cy="4486275"/>
            <a:chOff x="2809875" y="2125363"/>
            <a:chExt cx="7426465" cy="4486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D79DFB-6E08-46C4-90FB-AD77F5E51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9875" y="2125363"/>
              <a:ext cx="2228850" cy="44862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D87188-B3F9-4E85-8269-043F94A9F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8725" y="2132242"/>
              <a:ext cx="5197615" cy="4116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6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96739-7161-4809-87F2-B40BB175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794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A86496F-8947-45B2-85DB-101A5FE5027A}"/>
              </a:ext>
            </a:extLst>
          </p:cNvPr>
          <p:cNvSpPr/>
          <p:nvPr/>
        </p:nvSpPr>
        <p:spPr>
          <a:xfrm>
            <a:off x="976544" y="0"/>
            <a:ext cx="3281131" cy="1986673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Wow, so what ever happened to that Pharma Bill?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7CFF7-0926-464B-AF31-984B1FF7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072293"/>
            <a:ext cx="9745863" cy="23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EA121C-2090-4C94-AF96-B6396222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794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199AF90-3BA7-4C86-B42F-4FAA263BABB9}"/>
              </a:ext>
            </a:extLst>
          </p:cNvPr>
          <p:cNvSpPr/>
          <p:nvPr/>
        </p:nvSpPr>
        <p:spPr>
          <a:xfrm>
            <a:off x="976544" y="0"/>
            <a:ext cx="2950391" cy="1986673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system is messed up.  What can be done to fix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3A64B-06C1-4131-9D5A-B4E44A1B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82" y="2216593"/>
            <a:ext cx="9093632" cy="2654735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1458721-7E79-41A9-9038-6E4324265FE0}"/>
              </a:ext>
            </a:extLst>
          </p:cNvPr>
          <p:cNvSpPr/>
          <p:nvPr/>
        </p:nvSpPr>
        <p:spPr>
          <a:xfrm>
            <a:off x="965521" y="0"/>
            <a:ext cx="2950391" cy="1986673"/>
          </a:xfrm>
          <a:prstGeom prst="cloudCallout">
            <a:avLst>
              <a:gd name="adj1" fmla="val -40467"/>
              <a:gd name="adj2" fmla="val 620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Wait.  Why are you telling me this?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D1CAB-5CA9-45CE-BB5B-50BA49915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82" y="2216593"/>
            <a:ext cx="9262097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49CF-4CC5-4E62-AF1C-332C5296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23" y="-102166"/>
            <a:ext cx="96345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C04AF-EE17-45B7-950C-26EDC02BB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" y="2320318"/>
            <a:ext cx="2266950" cy="198667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21DD0EB-788C-4741-A8F1-3BB3CB0DB933}"/>
              </a:ext>
            </a:extLst>
          </p:cNvPr>
          <p:cNvSpPr/>
          <p:nvPr/>
        </p:nvSpPr>
        <p:spPr>
          <a:xfrm>
            <a:off x="656948" y="89776"/>
            <a:ext cx="2871741" cy="1986673"/>
          </a:xfrm>
          <a:prstGeom prst="cloudCallout">
            <a:avLst>
              <a:gd name="adj1" fmla="val -17393"/>
              <a:gd name="adj2" fmla="val 7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hear all this talk about lobbying and lobbyist…. what is all that?</a:t>
            </a:r>
          </a:p>
        </p:txBody>
      </p:sp>
    </p:spTree>
    <p:extLst>
      <p:ext uri="{BB962C8B-B14F-4D97-AF65-F5344CB8AC3E}">
        <p14:creationId xmlns:p14="http://schemas.microsoft.com/office/powerpoint/2010/main" val="5037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90A65-E460-4EA9-87FA-1008A21B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982"/>
            <a:ext cx="2266950" cy="198667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8659D97-A326-424B-8E6D-B00D67EAB921}"/>
              </a:ext>
            </a:extLst>
          </p:cNvPr>
          <p:cNvSpPr/>
          <p:nvPr/>
        </p:nvSpPr>
        <p:spPr>
          <a:xfrm>
            <a:off x="976544" y="0"/>
            <a:ext cx="2950391" cy="1986673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Well, why don’t organizations talk to politicians themselves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DC1A4-32B9-4405-98D4-5DDF86F0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4925"/>
            <a:ext cx="102012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76EE8D-D17B-4759-B3E3-D41F29179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935" y="-62144"/>
            <a:ext cx="4196133" cy="5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D7AED-0247-4F32-A603-DC0B6E2D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4" y="1983234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D781D39-B339-411E-8842-D8038F567EE9}"/>
              </a:ext>
            </a:extLst>
          </p:cNvPr>
          <p:cNvSpPr/>
          <p:nvPr/>
        </p:nvSpPr>
        <p:spPr>
          <a:xfrm>
            <a:off x="1116547" y="39376"/>
            <a:ext cx="3281131" cy="1986673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But, why would politicians listen to lobbyist? Obviously they have an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46629-B812-4A77-8F49-8830482F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55" y="97654"/>
            <a:ext cx="7500249" cy="4970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1E888-C6EF-468D-91B5-0AB54F13B99E}"/>
              </a:ext>
            </a:extLst>
          </p:cNvPr>
          <p:cNvSpPr txBox="1"/>
          <p:nvPr/>
        </p:nvSpPr>
        <p:spPr>
          <a:xfrm>
            <a:off x="533400" y="5162550"/>
            <a:ext cx="1128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Providing this expertise to Congress goes a long way.  It is one way lobbyist can influence Congress- </a:t>
            </a:r>
            <a:r>
              <a:rPr lang="en-US" sz="2800" b="1" i="1" dirty="0">
                <a:solidFill>
                  <a:srgbClr val="FF0000"/>
                </a:solidFill>
              </a:rPr>
              <a:t>EXPERT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7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F4FF4-2621-4EAE-9F8B-48304EB0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522057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FA8A16F-6299-4F36-A360-B27520D0601D}"/>
              </a:ext>
            </a:extLst>
          </p:cNvPr>
          <p:cNvSpPr/>
          <p:nvPr/>
        </p:nvSpPr>
        <p:spPr>
          <a:xfrm>
            <a:off x="976544" y="0"/>
            <a:ext cx="3833581" cy="2428875"/>
          </a:xfrm>
          <a:prstGeom prst="cloudCallout">
            <a:avLst>
              <a:gd name="adj1" fmla="val -40467"/>
              <a:gd name="adj2" fmla="val 62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Wait, so if lobbyist are experts on how legislation is done, and experts on the issues, why don’t they just write laws themselves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421F3-94A3-4FDF-97D7-B3BB5FEE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21" y="2530245"/>
            <a:ext cx="10039679" cy="1490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7FDDD-85A8-43A1-8A0F-FE8772833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4261080"/>
            <a:ext cx="88773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482E04-5E58-4E7E-8C45-1D924A68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73" y="0"/>
            <a:ext cx="9581254" cy="3528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F8B76-7347-487A-AE26-832334D0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32" y="3528302"/>
            <a:ext cx="8874736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53446-66B5-45D1-B6D7-B07F0D24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982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31AA38C-5633-4144-9CDA-57CE90966D8B}"/>
              </a:ext>
            </a:extLst>
          </p:cNvPr>
          <p:cNvSpPr/>
          <p:nvPr/>
        </p:nvSpPr>
        <p:spPr>
          <a:xfrm>
            <a:off x="1252769" y="85725"/>
            <a:ext cx="3566881" cy="2362200"/>
          </a:xfrm>
          <a:prstGeom prst="cloudCallout">
            <a:avLst>
              <a:gd name="adj1" fmla="val -50882"/>
              <a:gd name="adj2" fmla="val 42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hold up.  Those are some sneaky tactics.  But why would  Congress Critter let all this happen?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9A6E2-E821-43CC-88F9-C548706D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706" y="85725"/>
            <a:ext cx="3819525" cy="96202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81D985E-53B6-495D-9767-898AD1CE6938}"/>
              </a:ext>
            </a:extLst>
          </p:cNvPr>
          <p:cNvSpPr/>
          <p:nvPr/>
        </p:nvSpPr>
        <p:spPr>
          <a:xfrm>
            <a:off x="1812016" y="0"/>
            <a:ext cx="3566881" cy="2362200"/>
          </a:xfrm>
          <a:prstGeom prst="cloudCallout">
            <a:avLst>
              <a:gd name="adj1" fmla="val -69574"/>
              <a:gd name="adj2" fmla="val 52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That just sounds like bribery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AA6EA-BCC5-4A2C-B4CA-BCC0B051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2533650"/>
            <a:ext cx="8343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FA806-C8EE-48AE-8039-2DA59B60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982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0BFC4C4-74CA-4EB7-A5B8-6BF32A8BB945}"/>
              </a:ext>
            </a:extLst>
          </p:cNvPr>
          <p:cNvSpPr/>
          <p:nvPr/>
        </p:nvSpPr>
        <p:spPr>
          <a:xfrm>
            <a:off x="1095375" y="1"/>
            <a:ext cx="3095625" cy="2381250"/>
          </a:xfrm>
          <a:prstGeom prst="cloudCallout">
            <a:avLst>
              <a:gd name="adj1" fmla="val -45933"/>
              <a:gd name="adj2" fmla="val 4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Surely, there are rules against these sort of things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7FBC8-F1A1-4167-9CA7-C61285F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017232"/>
            <a:ext cx="8410575" cy="432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980EB-834E-45C2-8D10-E6EB83664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65" r="1" b="6466"/>
          <a:stretch/>
        </p:blipFill>
        <p:spPr>
          <a:xfrm>
            <a:off x="4314825" y="1"/>
            <a:ext cx="7877175" cy="18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24465-12EE-4A40-B800-5F549282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0" y="1612484"/>
            <a:ext cx="2266950" cy="1986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1638EE5-852D-4B79-AFF8-C4371514C13D}"/>
              </a:ext>
            </a:extLst>
          </p:cNvPr>
          <p:cNvSpPr/>
          <p:nvPr/>
        </p:nvSpPr>
        <p:spPr>
          <a:xfrm>
            <a:off x="2037485" y="162838"/>
            <a:ext cx="3599227" cy="2199362"/>
          </a:xfrm>
          <a:prstGeom prst="cloudCallout">
            <a:avLst>
              <a:gd name="adj1" fmla="val -62787"/>
              <a:gd name="adj2" fmla="val 26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That is ridicules.  Who wrote those laws?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F9CE1F0-37F4-4A2D-8F15-9043C7890A6C}"/>
              </a:ext>
            </a:extLst>
          </p:cNvPr>
          <p:cNvSpPr/>
          <p:nvPr/>
        </p:nvSpPr>
        <p:spPr>
          <a:xfrm>
            <a:off x="2037484" y="162838"/>
            <a:ext cx="3599227" cy="2199362"/>
          </a:xfrm>
          <a:prstGeom prst="cloudCallout">
            <a:avLst>
              <a:gd name="adj1" fmla="val -62787"/>
              <a:gd name="adj2" fmla="val 2609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But isn’t there a lobbyist for the other side?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55A95-889A-41A0-B498-38E57DD7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1" y="162838"/>
            <a:ext cx="6410959" cy="1161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5972C-E738-4CA7-9CC4-8A5A1FC9C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40" y="1323975"/>
            <a:ext cx="5257800" cy="2066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CB2DF-D5C8-4943-A3DB-B3C33BC7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668" y="3390900"/>
            <a:ext cx="78676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214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AP GOVERNMENT &amp; Politics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GOVERNMENT &amp; Politics</dc:title>
  <dc:creator>Adrian Rodriguez</dc:creator>
  <cp:lastModifiedBy>adrian rodriguez</cp:lastModifiedBy>
  <cp:revision>24</cp:revision>
  <dcterms:created xsi:type="dcterms:W3CDTF">2019-03-17T19:41:56Z</dcterms:created>
  <dcterms:modified xsi:type="dcterms:W3CDTF">2020-05-08T14:55:05Z</dcterms:modified>
</cp:coreProperties>
</file>